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974" r:id="rId2"/>
    <p:sldMasterId id="2147483988" r:id="rId3"/>
    <p:sldMasterId id="2147483669" r:id="rId4"/>
    <p:sldMasterId id="2147483671" r:id="rId5"/>
    <p:sldMasterId id="2147483739" r:id="rId6"/>
    <p:sldMasterId id="2147483751" r:id="rId7"/>
    <p:sldMasterId id="2147483763" r:id="rId8"/>
    <p:sldMasterId id="2147483775" r:id="rId9"/>
    <p:sldMasterId id="2147483914" r:id="rId10"/>
    <p:sldMasterId id="2147483938" r:id="rId11"/>
    <p:sldMasterId id="2147483950" r:id="rId12"/>
    <p:sldMasterId id="2147483962" r:id="rId13"/>
    <p:sldMasterId id="2147483926" r:id="rId14"/>
    <p:sldMasterId id="2147483656" r:id="rId15"/>
    <p:sldMasterId id="2147483898" r:id="rId16"/>
  </p:sldMasterIdLst>
  <p:notesMasterIdLst>
    <p:notesMasterId r:id="rId107"/>
  </p:notesMasterIdLst>
  <p:handoutMasterIdLst>
    <p:handoutMasterId r:id="rId108"/>
  </p:handoutMasterIdLst>
  <p:sldIdLst>
    <p:sldId id="1533" r:id="rId17"/>
    <p:sldId id="1566" r:id="rId18"/>
    <p:sldId id="1675" r:id="rId19"/>
    <p:sldId id="1661" r:id="rId20"/>
    <p:sldId id="1660" r:id="rId21"/>
    <p:sldId id="1666" r:id="rId22"/>
    <p:sldId id="1667" r:id="rId23"/>
    <p:sldId id="1668" r:id="rId24"/>
    <p:sldId id="1669" r:id="rId25"/>
    <p:sldId id="1772" r:id="rId26"/>
    <p:sldId id="1773" r:id="rId27"/>
    <p:sldId id="1774" r:id="rId28"/>
    <p:sldId id="1676" r:id="rId29"/>
    <p:sldId id="1635" r:id="rId30"/>
    <p:sldId id="1684" r:id="rId31"/>
    <p:sldId id="1685" r:id="rId32"/>
    <p:sldId id="1686" r:id="rId33"/>
    <p:sldId id="1775" r:id="rId34"/>
    <p:sldId id="1687" r:id="rId35"/>
    <p:sldId id="1688" r:id="rId36"/>
    <p:sldId id="1691" r:id="rId37"/>
    <p:sldId id="1693" r:id="rId38"/>
    <p:sldId id="1694" r:id="rId39"/>
    <p:sldId id="1807" r:id="rId40"/>
    <p:sldId id="1697" r:id="rId41"/>
    <p:sldId id="1698" r:id="rId42"/>
    <p:sldId id="1699" r:id="rId43"/>
    <p:sldId id="1700" r:id="rId44"/>
    <p:sldId id="1677" r:id="rId45"/>
    <p:sldId id="1805" r:id="rId46"/>
    <p:sldId id="1636" r:id="rId47"/>
    <p:sldId id="1806" r:id="rId48"/>
    <p:sldId id="1705" r:id="rId49"/>
    <p:sldId id="1706" r:id="rId50"/>
    <p:sldId id="1804" r:id="rId51"/>
    <p:sldId id="1707" r:id="rId52"/>
    <p:sldId id="1708" r:id="rId53"/>
    <p:sldId id="1776" r:id="rId54"/>
    <p:sldId id="1709" r:id="rId55"/>
    <p:sldId id="1777" r:id="rId56"/>
    <p:sldId id="1808" r:id="rId57"/>
    <p:sldId id="1803" r:id="rId58"/>
    <p:sldId id="1710" r:id="rId59"/>
    <p:sldId id="1711" r:id="rId60"/>
    <p:sldId id="1712" r:id="rId61"/>
    <p:sldId id="1713" r:id="rId62"/>
    <p:sldId id="1714" r:id="rId63"/>
    <p:sldId id="1715" r:id="rId64"/>
    <p:sldId id="1716" r:id="rId65"/>
    <p:sldId id="1717" r:id="rId66"/>
    <p:sldId id="1718" r:id="rId67"/>
    <p:sldId id="1719" r:id="rId68"/>
    <p:sldId id="1778" r:id="rId69"/>
    <p:sldId id="1779" r:id="rId70"/>
    <p:sldId id="1780" r:id="rId71"/>
    <p:sldId id="1781" r:id="rId72"/>
    <p:sldId id="1782" r:id="rId73"/>
    <p:sldId id="1783" r:id="rId74"/>
    <p:sldId id="1784" r:id="rId75"/>
    <p:sldId id="1678" r:id="rId76"/>
    <p:sldId id="1637" r:id="rId77"/>
    <p:sldId id="1733" r:id="rId78"/>
    <p:sldId id="1734" r:id="rId79"/>
    <p:sldId id="1802" r:id="rId80"/>
    <p:sldId id="1735" r:id="rId81"/>
    <p:sldId id="1736" r:id="rId82"/>
    <p:sldId id="1785" r:id="rId83"/>
    <p:sldId id="1737" r:id="rId84"/>
    <p:sldId id="1738" r:id="rId85"/>
    <p:sldId id="1786" r:id="rId86"/>
    <p:sldId id="1739" r:id="rId87"/>
    <p:sldId id="1787" r:id="rId88"/>
    <p:sldId id="1740" r:id="rId89"/>
    <p:sldId id="1741" r:id="rId90"/>
    <p:sldId id="1742" r:id="rId91"/>
    <p:sldId id="1743" r:id="rId92"/>
    <p:sldId id="1744" r:id="rId93"/>
    <p:sldId id="1745" r:id="rId94"/>
    <p:sldId id="1788" r:id="rId95"/>
    <p:sldId id="1746" r:id="rId96"/>
    <p:sldId id="1679" r:id="rId97"/>
    <p:sldId id="1638" r:id="rId98"/>
    <p:sldId id="1756" r:id="rId99"/>
    <p:sldId id="1757" r:id="rId100"/>
    <p:sldId id="1758" r:id="rId101"/>
    <p:sldId id="1759" r:id="rId102"/>
    <p:sldId id="1792" r:id="rId103"/>
    <p:sldId id="1760" r:id="rId104"/>
    <p:sldId id="1761" r:id="rId105"/>
    <p:sldId id="1681" r:id="rId106"/>
  </p:sldIdLst>
  <p:sldSz cx="9144000" cy="6858000" type="screen4x3"/>
  <p:notesSz cx="6805613" cy="9944100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4A"/>
    <a:srgbClr val="B3DEEF"/>
    <a:srgbClr val="B3DEFF"/>
    <a:srgbClr val="6D6D6D"/>
    <a:srgbClr val="99AEB7"/>
    <a:srgbClr val="F47C00"/>
    <a:srgbClr val="008000"/>
    <a:srgbClr val="DDDDDD"/>
    <a:srgbClr val="FF0000"/>
    <a:srgbClr val="B1C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520" autoAdjust="0"/>
    <p:restoredTop sz="94414" autoAdjust="0"/>
  </p:normalViewPr>
  <p:slideViewPr>
    <p:cSldViewPr snapToObjects="1" showGuides="1">
      <p:cViewPr varScale="1">
        <p:scale>
          <a:sx n="97" d="100"/>
          <a:sy n="97" d="100"/>
        </p:scale>
        <p:origin x="-756" y="-96"/>
      </p:cViewPr>
      <p:guideLst>
        <p:guide orient="horz" pos="4319"/>
        <p:guide orient="horz" pos="1026"/>
        <p:guide orient="horz" pos="618"/>
        <p:guide orient="horz" pos="754"/>
        <p:guide orient="horz" pos="2886"/>
        <p:guide pos="1247"/>
        <p:guide pos="5511"/>
        <p:guide pos="5193"/>
        <p:guide pos="2880"/>
        <p:guide pos="2835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3330" y="-90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102" Type="http://schemas.openxmlformats.org/officeDocument/2006/relationships/slide" Target="slides/slide86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presProps" Target="presProps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CE95365-50F8-4E84-871C-BC8EF0B3F0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7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BAEEAA0-0ABC-4055-BE9C-B4E948740A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xfrm>
            <a:off x="680562" y="4725157"/>
            <a:ext cx="5444490" cy="447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28676" name="Foliennummernplatzhalter 3"/>
          <p:cNvSpPr txBox="1">
            <a:spLocks noGrp="1"/>
          </p:cNvSpPr>
          <p:nvPr/>
        </p:nvSpPr>
        <p:spPr bwMode="auto">
          <a:xfrm>
            <a:off x="3854930" y="9443959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 anchor="b"/>
          <a:lstStyle>
            <a:lvl1pPr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1pPr>
            <a:lvl2pPr marL="742950" indent="-28575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DEA674-A8B4-4F0B-8A8C-743388BA74B2}" type="slidenum">
              <a:rPr lang="de-DE" sz="120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/>
              <a:t>-These are the household names we have worked with globally in the last</a:t>
            </a:r>
            <a:r>
              <a:rPr lang="de-DE" baseline="0" dirty="0" smtClean="0"/>
              <a:t> 12 years.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4451" y="9444039"/>
            <a:ext cx="29495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 anchor="b"/>
          <a:lstStyle>
            <a:lvl1pPr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1pPr>
            <a:lvl2pPr marL="742950" indent="-28575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E5FB68-526C-45BF-8FE3-161C26FB50A3}" type="slidenum">
              <a:rPr lang="de-DE" sz="12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de-DE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1"/>
            <a:ext cx="5443537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9274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59600" y="6437313"/>
            <a:ext cx="1979613" cy="420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334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165924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923947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39508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56231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382542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998848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23113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555113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227652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43867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7513" y="3941763"/>
            <a:ext cx="2171700" cy="291623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3941763"/>
            <a:ext cx="6364288" cy="2916237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982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438020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269225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393001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911944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920869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605047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52015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597573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7546608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581630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79497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535221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477699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994242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184048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267152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047733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36360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41501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902740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6666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34273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621219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422875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0748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212439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182568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712663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150373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362845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980531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7997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6768400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3893277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586154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58252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628330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232336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713926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6786166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054918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808735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24757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9600" y="6437313"/>
            <a:ext cx="912813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24813" y="6437313"/>
            <a:ext cx="914400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842197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60001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2914819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7838183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83944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658106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2884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1384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2246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99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54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137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3807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grpSp>
        <p:nvGrpSpPr>
          <p:cNvPr id="3" name="Group 70"/>
          <p:cNvGrpSpPr>
            <a:grpSpLocks noChangeAspect="1"/>
          </p:cNvGrpSpPr>
          <p:nvPr userDrawn="1"/>
        </p:nvGrpSpPr>
        <p:grpSpPr bwMode="auto">
          <a:xfrm>
            <a:off x="3784576" y="1501949"/>
            <a:ext cx="4386468" cy="4114204"/>
            <a:chOff x="0" y="0"/>
            <a:chExt cx="870" cy="81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4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86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>
              <a:off x="91" y="438"/>
              <a:ext cx="25" cy="23"/>
            </a:xfrm>
            <a:custGeom>
              <a:avLst/>
              <a:gdLst>
                <a:gd name="T0" fmla="*/ 288 w 401"/>
                <a:gd name="T1" fmla="*/ 1 h 383"/>
                <a:gd name="T2" fmla="*/ 179 w 401"/>
                <a:gd name="T3" fmla="*/ 21 h 383"/>
                <a:gd name="T4" fmla="*/ 104 w 401"/>
                <a:gd name="T5" fmla="*/ 46 h 383"/>
                <a:gd name="T6" fmla="*/ 19 w 401"/>
                <a:gd name="T7" fmla="*/ 137 h 383"/>
                <a:gd name="T8" fmla="*/ 20 w 401"/>
                <a:gd name="T9" fmla="*/ 224 h 383"/>
                <a:gd name="T10" fmla="*/ 80 w 401"/>
                <a:gd name="T11" fmla="*/ 253 h 383"/>
                <a:gd name="T12" fmla="*/ 195 w 401"/>
                <a:gd name="T13" fmla="*/ 219 h 383"/>
                <a:gd name="T14" fmla="*/ 282 w 401"/>
                <a:gd name="T15" fmla="*/ 261 h 383"/>
                <a:gd name="T16" fmla="*/ 294 w 401"/>
                <a:gd name="T17" fmla="*/ 366 h 383"/>
                <a:gd name="T18" fmla="*/ 325 w 401"/>
                <a:gd name="T19" fmla="*/ 351 h 383"/>
                <a:gd name="T20" fmla="*/ 397 w 401"/>
                <a:gd name="T21" fmla="*/ 263 h 383"/>
                <a:gd name="T22" fmla="*/ 335 w 401"/>
                <a:gd name="T23" fmla="*/ 214 h 383"/>
                <a:gd name="T24" fmla="*/ 385 w 401"/>
                <a:gd name="T25" fmla="*/ 85 h 383"/>
                <a:gd name="T26" fmla="*/ 361 w 401"/>
                <a:gd name="T27" fmla="*/ 39 h 383"/>
                <a:gd name="T28" fmla="*/ 288 w 401"/>
                <a:gd name="T29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1" h="383">
                  <a:moveTo>
                    <a:pt x="288" y="1"/>
                  </a:moveTo>
                  <a:cubicBezTo>
                    <a:pt x="251" y="8"/>
                    <a:pt x="217" y="24"/>
                    <a:pt x="179" y="21"/>
                  </a:cubicBezTo>
                  <a:cubicBezTo>
                    <a:pt x="153" y="22"/>
                    <a:pt x="119" y="24"/>
                    <a:pt x="104" y="46"/>
                  </a:cubicBezTo>
                  <a:cubicBezTo>
                    <a:pt x="100" y="93"/>
                    <a:pt x="45" y="106"/>
                    <a:pt x="19" y="137"/>
                  </a:cubicBezTo>
                  <a:cubicBezTo>
                    <a:pt x="0" y="163"/>
                    <a:pt x="16" y="196"/>
                    <a:pt x="20" y="224"/>
                  </a:cubicBezTo>
                  <a:cubicBezTo>
                    <a:pt x="25" y="250"/>
                    <a:pt x="56" y="269"/>
                    <a:pt x="80" y="253"/>
                  </a:cubicBezTo>
                  <a:cubicBezTo>
                    <a:pt x="116" y="236"/>
                    <a:pt x="154" y="203"/>
                    <a:pt x="195" y="219"/>
                  </a:cubicBezTo>
                  <a:cubicBezTo>
                    <a:pt x="230" y="197"/>
                    <a:pt x="271" y="227"/>
                    <a:pt x="282" y="261"/>
                  </a:cubicBezTo>
                  <a:cubicBezTo>
                    <a:pt x="299" y="294"/>
                    <a:pt x="295" y="331"/>
                    <a:pt x="294" y="366"/>
                  </a:cubicBezTo>
                  <a:cubicBezTo>
                    <a:pt x="304" y="383"/>
                    <a:pt x="320" y="361"/>
                    <a:pt x="325" y="351"/>
                  </a:cubicBezTo>
                  <a:cubicBezTo>
                    <a:pt x="344" y="318"/>
                    <a:pt x="397" y="308"/>
                    <a:pt x="397" y="263"/>
                  </a:cubicBezTo>
                  <a:cubicBezTo>
                    <a:pt x="393" y="234"/>
                    <a:pt x="363" y="211"/>
                    <a:pt x="335" y="214"/>
                  </a:cubicBezTo>
                  <a:cubicBezTo>
                    <a:pt x="358" y="175"/>
                    <a:pt x="401" y="134"/>
                    <a:pt x="385" y="85"/>
                  </a:cubicBezTo>
                  <a:cubicBezTo>
                    <a:pt x="379" y="68"/>
                    <a:pt x="362" y="57"/>
                    <a:pt x="361" y="39"/>
                  </a:cubicBezTo>
                  <a:cubicBezTo>
                    <a:pt x="348" y="12"/>
                    <a:pt x="316" y="0"/>
                    <a:pt x="2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" name="Freeform 72"/>
            <p:cNvSpPr>
              <a:spLocks noEditPoints="1"/>
            </p:cNvSpPr>
            <p:nvPr/>
          </p:nvSpPr>
          <p:spPr bwMode="auto">
            <a:xfrm>
              <a:off x="102" y="374"/>
              <a:ext cx="96" cy="170"/>
            </a:xfrm>
            <a:custGeom>
              <a:avLst/>
              <a:gdLst>
                <a:gd name="T0" fmla="*/ 543 w 1562"/>
                <a:gd name="T1" fmla="*/ 143 h 2741"/>
                <a:gd name="T2" fmla="*/ 458 w 1562"/>
                <a:gd name="T3" fmla="*/ 231 h 2741"/>
                <a:gd name="T4" fmla="*/ 369 w 1562"/>
                <a:gd name="T5" fmla="*/ 548 h 2741"/>
                <a:gd name="T6" fmla="*/ 461 w 1562"/>
                <a:gd name="T7" fmla="*/ 581 h 2741"/>
                <a:gd name="T8" fmla="*/ 402 w 1562"/>
                <a:gd name="T9" fmla="*/ 719 h 2741"/>
                <a:gd name="T10" fmla="*/ 481 w 1562"/>
                <a:gd name="T11" fmla="*/ 713 h 2741"/>
                <a:gd name="T12" fmla="*/ 537 w 1562"/>
                <a:gd name="T13" fmla="*/ 856 h 2741"/>
                <a:gd name="T14" fmla="*/ 506 w 1562"/>
                <a:gd name="T15" fmla="*/ 996 h 2741"/>
                <a:gd name="T16" fmla="*/ 410 w 1562"/>
                <a:gd name="T17" fmla="*/ 1169 h 2741"/>
                <a:gd name="T18" fmla="*/ 518 w 1562"/>
                <a:gd name="T19" fmla="*/ 1209 h 2741"/>
                <a:gd name="T20" fmla="*/ 780 w 1562"/>
                <a:gd name="T21" fmla="*/ 1222 h 2741"/>
                <a:gd name="T22" fmla="*/ 638 w 1562"/>
                <a:gd name="T23" fmla="*/ 1410 h 2741"/>
                <a:gd name="T24" fmla="*/ 706 w 1562"/>
                <a:gd name="T25" fmla="*/ 1477 h 2741"/>
                <a:gd name="T26" fmla="*/ 790 w 1562"/>
                <a:gd name="T27" fmla="*/ 1476 h 2741"/>
                <a:gd name="T28" fmla="*/ 740 w 1562"/>
                <a:gd name="T29" fmla="*/ 1657 h 2741"/>
                <a:gd name="T30" fmla="*/ 730 w 1562"/>
                <a:gd name="T31" fmla="*/ 1739 h 2741"/>
                <a:gd name="T32" fmla="*/ 427 w 1562"/>
                <a:gd name="T33" fmla="*/ 1801 h 2741"/>
                <a:gd name="T34" fmla="*/ 453 w 1562"/>
                <a:gd name="T35" fmla="*/ 1851 h 2741"/>
                <a:gd name="T36" fmla="*/ 302 w 1562"/>
                <a:gd name="T37" fmla="*/ 2121 h 2741"/>
                <a:gd name="T38" fmla="*/ 184 w 1562"/>
                <a:gd name="T39" fmla="*/ 2234 h 2741"/>
                <a:gd name="T40" fmla="*/ 347 w 1562"/>
                <a:gd name="T41" fmla="*/ 2262 h 2741"/>
                <a:gd name="T42" fmla="*/ 484 w 1562"/>
                <a:gd name="T43" fmla="*/ 2359 h 2741"/>
                <a:gd name="T44" fmla="*/ 639 w 1562"/>
                <a:gd name="T45" fmla="*/ 2288 h 2741"/>
                <a:gd name="T46" fmla="*/ 660 w 1562"/>
                <a:gd name="T47" fmla="*/ 2357 h 2741"/>
                <a:gd name="T48" fmla="*/ 478 w 1562"/>
                <a:gd name="T49" fmla="*/ 2462 h 2741"/>
                <a:gd name="T50" fmla="*/ 43 w 1562"/>
                <a:gd name="T51" fmla="*/ 2683 h 2741"/>
                <a:gd name="T52" fmla="*/ 66 w 1562"/>
                <a:gd name="T53" fmla="*/ 2707 h 2741"/>
                <a:gd name="T54" fmla="*/ 298 w 1562"/>
                <a:gd name="T55" fmla="*/ 2689 h 2741"/>
                <a:gd name="T56" fmla="*/ 423 w 1562"/>
                <a:gd name="T57" fmla="*/ 2615 h 2741"/>
                <a:gd name="T58" fmla="*/ 607 w 1562"/>
                <a:gd name="T59" fmla="*/ 2630 h 2741"/>
                <a:gd name="T60" fmla="*/ 715 w 1562"/>
                <a:gd name="T61" fmla="*/ 2633 h 2741"/>
                <a:gd name="T62" fmla="*/ 860 w 1562"/>
                <a:gd name="T63" fmla="*/ 2582 h 2741"/>
                <a:gd name="T64" fmla="*/ 984 w 1562"/>
                <a:gd name="T65" fmla="*/ 2643 h 2741"/>
                <a:gd name="T66" fmla="*/ 1457 w 1562"/>
                <a:gd name="T67" fmla="*/ 2561 h 2741"/>
                <a:gd name="T68" fmla="*/ 1298 w 1562"/>
                <a:gd name="T69" fmla="*/ 2500 h 2741"/>
                <a:gd name="T70" fmla="*/ 1323 w 1562"/>
                <a:gd name="T71" fmla="*/ 2382 h 2741"/>
                <a:gd name="T72" fmla="*/ 1444 w 1562"/>
                <a:gd name="T73" fmla="*/ 2326 h 2741"/>
                <a:gd name="T74" fmla="*/ 1549 w 1562"/>
                <a:gd name="T75" fmla="*/ 2196 h 2741"/>
                <a:gd name="T76" fmla="*/ 1310 w 1562"/>
                <a:gd name="T77" fmla="*/ 2058 h 2741"/>
                <a:gd name="T78" fmla="*/ 1235 w 1562"/>
                <a:gd name="T79" fmla="*/ 1983 h 2741"/>
                <a:gd name="T80" fmla="*/ 1271 w 1562"/>
                <a:gd name="T81" fmla="*/ 1808 h 2741"/>
                <a:gd name="T82" fmla="*/ 1198 w 1562"/>
                <a:gd name="T83" fmla="*/ 1697 h 2741"/>
                <a:gd name="T84" fmla="*/ 1216 w 1562"/>
                <a:gd name="T85" fmla="*/ 1532 h 2741"/>
                <a:gd name="T86" fmla="*/ 1077 w 1562"/>
                <a:gd name="T87" fmla="*/ 1371 h 2741"/>
                <a:gd name="T88" fmla="*/ 890 w 1562"/>
                <a:gd name="T89" fmla="*/ 909 h 2741"/>
                <a:gd name="T90" fmla="*/ 765 w 1562"/>
                <a:gd name="T91" fmla="*/ 839 h 2741"/>
                <a:gd name="T92" fmla="*/ 849 w 1562"/>
                <a:gd name="T93" fmla="*/ 748 h 2741"/>
                <a:gd name="T94" fmla="*/ 951 w 1562"/>
                <a:gd name="T95" fmla="*/ 656 h 2741"/>
                <a:gd name="T96" fmla="*/ 1087 w 1562"/>
                <a:gd name="T97" fmla="*/ 451 h 2741"/>
                <a:gd name="T98" fmla="*/ 895 w 1562"/>
                <a:gd name="T99" fmla="*/ 340 h 2741"/>
                <a:gd name="T100" fmla="*/ 689 w 1562"/>
                <a:gd name="T101" fmla="*/ 345 h 2741"/>
                <a:gd name="T102" fmla="*/ 737 w 1562"/>
                <a:gd name="T103" fmla="*/ 185 h 2741"/>
                <a:gd name="T104" fmla="*/ 917 w 1562"/>
                <a:gd name="T105" fmla="*/ 41 h 2741"/>
                <a:gd name="T106" fmla="*/ 784 w 1562"/>
                <a:gd name="T107" fmla="*/ 27 h 2741"/>
                <a:gd name="T108" fmla="*/ 659 w 1562"/>
                <a:gd name="T109" fmla="*/ 2 h 2741"/>
                <a:gd name="T110" fmla="*/ 1267 w 1562"/>
                <a:gd name="T111" fmla="*/ 1726 h 2741"/>
                <a:gd name="T112" fmla="*/ 1270 w 1562"/>
                <a:gd name="T113" fmla="*/ 167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2" h="2741">
                  <a:moveTo>
                    <a:pt x="659" y="2"/>
                  </a:moveTo>
                  <a:cubicBezTo>
                    <a:pt x="601" y="31"/>
                    <a:pt x="593" y="105"/>
                    <a:pt x="543" y="143"/>
                  </a:cubicBezTo>
                  <a:cubicBezTo>
                    <a:pt x="553" y="150"/>
                    <a:pt x="573" y="169"/>
                    <a:pt x="560" y="181"/>
                  </a:cubicBezTo>
                  <a:cubicBezTo>
                    <a:pt x="528" y="202"/>
                    <a:pt x="486" y="203"/>
                    <a:pt x="458" y="231"/>
                  </a:cubicBezTo>
                  <a:cubicBezTo>
                    <a:pt x="457" y="276"/>
                    <a:pt x="498" y="317"/>
                    <a:pt x="478" y="362"/>
                  </a:cubicBezTo>
                  <a:cubicBezTo>
                    <a:pt x="456" y="432"/>
                    <a:pt x="393" y="479"/>
                    <a:pt x="369" y="548"/>
                  </a:cubicBezTo>
                  <a:cubicBezTo>
                    <a:pt x="360" y="567"/>
                    <a:pt x="352" y="602"/>
                    <a:pt x="380" y="608"/>
                  </a:cubicBezTo>
                  <a:cubicBezTo>
                    <a:pt x="411" y="613"/>
                    <a:pt x="430" y="570"/>
                    <a:pt x="461" y="581"/>
                  </a:cubicBezTo>
                  <a:cubicBezTo>
                    <a:pt x="471" y="599"/>
                    <a:pt x="461" y="623"/>
                    <a:pt x="454" y="641"/>
                  </a:cubicBezTo>
                  <a:cubicBezTo>
                    <a:pt x="444" y="672"/>
                    <a:pt x="408" y="687"/>
                    <a:pt x="402" y="719"/>
                  </a:cubicBezTo>
                  <a:cubicBezTo>
                    <a:pt x="402" y="740"/>
                    <a:pt x="427" y="740"/>
                    <a:pt x="441" y="732"/>
                  </a:cubicBezTo>
                  <a:cubicBezTo>
                    <a:pt x="455" y="726"/>
                    <a:pt x="467" y="717"/>
                    <a:pt x="481" y="713"/>
                  </a:cubicBezTo>
                  <a:cubicBezTo>
                    <a:pt x="468" y="732"/>
                    <a:pt x="469" y="756"/>
                    <a:pt x="483" y="773"/>
                  </a:cubicBezTo>
                  <a:cubicBezTo>
                    <a:pt x="498" y="802"/>
                    <a:pt x="532" y="824"/>
                    <a:pt x="537" y="856"/>
                  </a:cubicBezTo>
                  <a:cubicBezTo>
                    <a:pt x="521" y="860"/>
                    <a:pt x="501" y="859"/>
                    <a:pt x="494" y="878"/>
                  </a:cubicBezTo>
                  <a:cubicBezTo>
                    <a:pt x="469" y="916"/>
                    <a:pt x="503" y="957"/>
                    <a:pt x="506" y="996"/>
                  </a:cubicBezTo>
                  <a:cubicBezTo>
                    <a:pt x="499" y="1017"/>
                    <a:pt x="479" y="1032"/>
                    <a:pt x="469" y="1052"/>
                  </a:cubicBezTo>
                  <a:cubicBezTo>
                    <a:pt x="443" y="1086"/>
                    <a:pt x="401" y="1122"/>
                    <a:pt x="410" y="1169"/>
                  </a:cubicBezTo>
                  <a:cubicBezTo>
                    <a:pt x="418" y="1195"/>
                    <a:pt x="445" y="1209"/>
                    <a:pt x="468" y="1218"/>
                  </a:cubicBezTo>
                  <a:cubicBezTo>
                    <a:pt x="472" y="1192"/>
                    <a:pt x="502" y="1205"/>
                    <a:pt x="518" y="1209"/>
                  </a:cubicBezTo>
                  <a:cubicBezTo>
                    <a:pt x="560" y="1222"/>
                    <a:pt x="613" y="1231"/>
                    <a:pt x="649" y="1198"/>
                  </a:cubicBezTo>
                  <a:cubicBezTo>
                    <a:pt x="693" y="1179"/>
                    <a:pt x="738" y="1210"/>
                    <a:pt x="780" y="1222"/>
                  </a:cubicBezTo>
                  <a:cubicBezTo>
                    <a:pt x="725" y="1258"/>
                    <a:pt x="655" y="1293"/>
                    <a:pt x="639" y="1363"/>
                  </a:cubicBezTo>
                  <a:cubicBezTo>
                    <a:pt x="639" y="1378"/>
                    <a:pt x="625" y="1398"/>
                    <a:pt x="638" y="1410"/>
                  </a:cubicBezTo>
                  <a:cubicBezTo>
                    <a:pt x="653" y="1413"/>
                    <a:pt x="658" y="1392"/>
                    <a:pt x="666" y="1386"/>
                  </a:cubicBezTo>
                  <a:cubicBezTo>
                    <a:pt x="674" y="1417"/>
                    <a:pt x="670" y="1463"/>
                    <a:pt x="706" y="1477"/>
                  </a:cubicBezTo>
                  <a:cubicBezTo>
                    <a:pt x="729" y="1483"/>
                    <a:pt x="746" y="1459"/>
                    <a:pt x="763" y="1449"/>
                  </a:cubicBezTo>
                  <a:cubicBezTo>
                    <a:pt x="776" y="1450"/>
                    <a:pt x="801" y="1459"/>
                    <a:pt x="790" y="1476"/>
                  </a:cubicBezTo>
                  <a:cubicBezTo>
                    <a:pt x="776" y="1513"/>
                    <a:pt x="758" y="1548"/>
                    <a:pt x="745" y="1584"/>
                  </a:cubicBezTo>
                  <a:cubicBezTo>
                    <a:pt x="739" y="1609"/>
                    <a:pt x="762" y="1637"/>
                    <a:pt x="740" y="1657"/>
                  </a:cubicBezTo>
                  <a:cubicBezTo>
                    <a:pt x="724" y="1674"/>
                    <a:pt x="704" y="1684"/>
                    <a:pt x="686" y="1698"/>
                  </a:cubicBezTo>
                  <a:cubicBezTo>
                    <a:pt x="702" y="1707"/>
                    <a:pt x="733" y="1716"/>
                    <a:pt x="730" y="1739"/>
                  </a:cubicBezTo>
                  <a:cubicBezTo>
                    <a:pt x="702" y="1780"/>
                    <a:pt x="644" y="1786"/>
                    <a:pt x="601" y="1769"/>
                  </a:cubicBezTo>
                  <a:cubicBezTo>
                    <a:pt x="543" y="1755"/>
                    <a:pt x="472" y="1756"/>
                    <a:pt x="427" y="1801"/>
                  </a:cubicBezTo>
                  <a:cubicBezTo>
                    <a:pt x="415" y="1806"/>
                    <a:pt x="408" y="1827"/>
                    <a:pt x="425" y="1831"/>
                  </a:cubicBezTo>
                  <a:cubicBezTo>
                    <a:pt x="439" y="1831"/>
                    <a:pt x="457" y="1832"/>
                    <a:pt x="453" y="1851"/>
                  </a:cubicBezTo>
                  <a:cubicBezTo>
                    <a:pt x="450" y="1894"/>
                    <a:pt x="424" y="1947"/>
                    <a:pt x="458" y="1986"/>
                  </a:cubicBezTo>
                  <a:cubicBezTo>
                    <a:pt x="436" y="2056"/>
                    <a:pt x="369" y="2102"/>
                    <a:pt x="302" y="2121"/>
                  </a:cubicBezTo>
                  <a:cubicBezTo>
                    <a:pt x="262" y="2147"/>
                    <a:pt x="201" y="2130"/>
                    <a:pt x="173" y="2172"/>
                  </a:cubicBezTo>
                  <a:cubicBezTo>
                    <a:pt x="162" y="2192"/>
                    <a:pt x="173" y="2216"/>
                    <a:pt x="184" y="2234"/>
                  </a:cubicBezTo>
                  <a:cubicBezTo>
                    <a:pt x="227" y="2223"/>
                    <a:pt x="268" y="2186"/>
                    <a:pt x="314" y="2202"/>
                  </a:cubicBezTo>
                  <a:cubicBezTo>
                    <a:pt x="331" y="2217"/>
                    <a:pt x="321" y="2252"/>
                    <a:pt x="347" y="2262"/>
                  </a:cubicBezTo>
                  <a:cubicBezTo>
                    <a:pt x="379" y="2277"/>
                    <a:pt x="428" y="2259"/>
                    <a:pt x="448" y="2295"/>
                  </a:cubicBezTo>
                  <a:cubicBezTo>
                    <a:pt x="455" y="2318"/>
                    <a:pt x="456" y="2350"/>
                    <a:pt x="484" y="2359"/>
                  </a:cubicBezTo>
                  <a:cubicBezTo>
                    <a:pt x="525" y="2373"/>
                    <a:pt x="554" y="2331"/>
                    <a:pt x="585" y="2314"/>
                  </a:cubicBezTo>
                  <a:cubicBezTo>
                    <a:pt x="604" y="2305"/>
                    <a:pt x="626" y="2306"/>
                    <a:pt x="639" y="2288"/>
                  </a:cubicBezTo>
                  <a:cubicBezTo>
                    <a:pt x="652" y="2277"/>
                    <a:pt x="674" y="2260"/>
                    <a:pt x="691" y="2272"/>
                  </a:cubicBezTo>
                  <a:cubicBezTo>
                    <a:pt x="704" y="2303"/>
                    <a:pt x="680" y="2336"/>
                    <a:pt x="660" y="2357"/>
                  </a:cubicBezTo>
                  <a:cubicBezTo>
                    <a:pt x="630" y="2382"/>
                    <a:pt x="606" y="2412"/>
                    <a:pt x="580" y="2440"/>
                  </a:cubicBezTo>
                  <a:cubicBezTo>
                    <a:pt x="555" y="2467"/>
                    <a:pt x="512" y="2483"/>
                    <a:pt x="478" y="2462"/>
                  </a:cubicBezTo>
                  <a:cubicBezTo>
                    <a:pt x="403" y="2433"/>
                    <a:pt x="307" y="2447"/>
                    <a:pt x="257" y="2513"/>
                  </a:cubicBezTo>
                  <a:cubicBezTo>
                    <a:pt x="196" y="2582"/>
                    <a:pt x="115" y="2626"/>
                    <a:pt x="43" y="2683"/>
                  </a:cubicBezTo>
                  <a:cubicBezTo>
                    <a:pt x="26" y="2686"/>
                    <a:pt x="0" y="2704"/>
                    <a:pt x="14" y="2724"/>
                  </a:cubicBezTo>
                  <a:cubicBezTo>
                    <a:pt x="31" y="2741"/>
                    <a:pt x="60" y="2727"/>
                    <a:pt x="66" y="2707"/>
                  </a:cubicBezTo>
                  <a:cubicBezTo>
                    <a:pt x="112" y="2687"/>
                    <a:pt x="157" y="2643"/>
                    <a:pt x="211" y="2657"/>
                  </a:cubicBezTo>
                  <a:cubicBezTo>
                    <a:pt x="240" y="2670"/>
                    <a:pt x="274" y="2667"/>
                    <a:pt x="298" y="2689"/>
                  </a:cubicBezTo>
                  <a:cubicBezTo>
                    <a:pt x="321" y="2706"/>
                    <a:pt x="360" y="2727"/>
                    <a:pt x="382" y="2699"/>
                  </a:cubicBezTo>
                  <a:cubicBezTo>
                    <a:pt x="404" y="2675"/>
                    <a:pt x="388" y="2628"/>
                    <a:pt x="423" y="2615"/>
                  </a:cubicBezTo>
                  <a:cubicBezTo>
                    <a:pt x="464" y="2601"/>
                    <a:pt x="511" y="2617"/>
                    <a:pt x="549" y="2592"/>
                  </a:cubicBezTo>
                  <a:cubicBezTo>
                    <a:pt x="575" y="2579"/>
                    <a:pt x="591" y="2615"/>
                    <a:pt x="607" y="2630"/>
                  </a:cubicBezTo>
                  <a:cubicBezTo>
                    <a:pt x="626" y="2659"/>
                    <a:pt x="670" y="2672"/>
                    <a:pt x="698" y="2649"/>
                  </a:cubicBezTo>
                  <a:cubicBezTo>
                    <a:pt x="706" y="2644"/>
                    <a:pt x="701" y="2628"/>
                    <a:pt x="715" y="2633"/>
                  </a:cubicBezTo>
                  <a:cubicBezTo>
                    <a:pt x="755" y="2639"/>
                    <a:pt x="798" y="2660"/>
                    <a:pt x="838" y="2641"/>
                  </a:cubicBezTo>
                  <a:cubicBezTo>
                    <a:pt x="860" y="2630"/>
                    <a:pt x="865" y="2604"/>
                    <a:pt x="860" y="2582"/>
                  </a:cubicBezTo>
                  <a:cubicBezTo>
                    <a:pt x="856" y="2567"/>
                    <a:pt x="867" y="2572"/>
                    <a:pt x="875" y="2579"/>
                  </a:cubicBezTo>
                  <a:cubicBezTo>
                    <a:pt x="909" y="2605"/>
                    <a:pt x="940" y="2639"/>
                    <a:pt x="984" y="2643"/>
                  </a:cubicBezTo>
                  <a:cubicBezTo>
                    <a:pt x="1049" y="2675"/>
                    <a:pt x="1127" y="2635"/>
                    <a:pt x="1192" y="2670"/>
                  </a:cubicBezTo>
                  <a:cubicBezTo>
                    <a:pt x="1288" y="2664"/>
                    <a:pt x="1393" y="2638"/>
                    <a:pt x="1457" y="2561"/>
                  </a:cubicBezTo>
                  <a:cubicBezTo>
                    <a:pt x="1460" y="2541"/>
                    <a:pt x="1432" y="2548"/>
                    <a:pt x="1420" y="2549"/>
                  </a:cubicBezTo>
                  <a:cubicBezTo>
                    <a:pt x="1376" y="2551"/>
                    <a:pt x="1318" y="2546"/>
                    <a:pt x="1298" y="2500"/>
                  </a:cubicBezTo>
                  <a:cubicBezTo>
                    <a:pt x="1288" y="2480"/>
                    <a:pt x="1283" y="2446"/>
                    <a:pt x="1311" y="2437"/>
                  </a:cubicBezTo>
                  <a:cubicBezTo>
                    <a:pt x="1331" y="2428"/>
                    <a:pt x="1343" y="2398"/>
                    <a:pt x="1323" y="2382"/>
                  </a:cubicBezTo>
                  <a:cubicBezTo>
                    <a:pt x="1317" y="2375"/>
                    <a:pt x="1341" y="2371"/>
                    <a:pt x="1346" y="2368"/>
                  </a:cubicBezTo>
                  <a:cubicBezTo>
                    <a:pt x="1379" y="2360"/>
                    <a:pt x="1429" y="2364"/>
                    <a:pt x="1444" y="2326"/>
                  </a:cubicBezTo>
                  <a:cubicBezTo>
                    <a:pt x="1449" y="2317"/>
                    <a:pt x="1440" y="2299"/>
                    <a:pt x="1456" y="2303"/>
                  </a:cubicBezTo>
                  <a:cubicBezTo>
                    <a:pt x="1510" y="2300"/>
                    <a:pt x="1543" y="2245"/>
                    <a:pt x="1549" y="2196"/>
                  </a:cubicBezTo>
                  <a:cubicBezTo>
                    <a:pt x="1562" y="2135"/>
                    <a:pt x="1555" y="2058"/>
                    <a:pt x="1496" y="2024"/>
                  </a:cubicBezTo>
                  <a:cubicBezTo>
                    <a:pt x="1437" y="1989"/>
                    <a:pt x="1354" y="2007"/>
                    <a:pt x="1310" y="2058"/>
                  </a:cubicBezTo>
                  <a:cubicBezTo>
                    <a:pt x="1294" y="2054"/>
                    <a:pt x="1276" y="2043"/>
                    <a:pt x="1260" y="2036"/>
                  </a:cubicBezTo>
                  <a:cubicBezTo>
                    <a:pt x="1241" y="2028"/>
                    <a:pt x="1216" y="2003"/>
                    <a:pt x="1235" y="1983"/>
                  </a:cubicBezTo>
                  <a:cubicBezTo>
                    <a:pt x="1258" y="1960"/>
                    <a:pt x="1289" y="1944"/>
                    <a:pt x="1300" y="1911"/>
                  </a:cubicBezTo>
                  <a:cubicBezTo>
                    <a:pt x="1316" y="1875"/>
                    <a:pt x="1304" y="1830"/>
                    <a:pt x="1271" y="1808"/>
                  </a:cubicBezTo>
                  <a:cubicBezTo>
                    <a:pt x="1251" y="1775"/>
                    <a:pt x="1222" y="1751"/>
                    <a:pt x="1196" y="1725"/>
                  </a:cubicBezTo>
                  <a:cubicBezTo>
                    <a:pt x="1188" y="1716"/>
                    <a:pt x="1179" y="1697"/>
                    <a:pt x="1198" y="1697"/>
                  </a:cubicBezTo>
                  <a:cubicBezTo>
                    <a:pt x="1220" y="1699"/>
                    <a:pt x="1253" y="1697"/>
                    <a:pt x="1257" y="1668"/>
                  </a:cubicBezTo>
                  <a:cubicBezTo>
                    <a:pt x="1262" y="1619"/>
                    <a:pt x="1216" y="1581"/>
                    <a:pt x="1216" y="1532"/>
                  </a:cubicBezTo>
                  <a:cubicBezTo>
                    <a:pt x="1220" y="1483"/>
                    <a:pt x="1176" y="1451"/>
                    <a:pt x="1137" y="1432"/>
                  </a:cubicBezTo>
                  <a:cubicBezTo>
                    <a:pt x="1109" y="1421"/>
                    <a:pt x="1082" y="1402"/>
                    <a:pt x="1077" y="1371"/>
                  </a:cubicBezTo>
                  <a:cubicBezTo>
                    <a:pt x="1043" y="1280"/>
                    <a:pt x="1026" y="1179"/>
                    <a:pt x="1044" y="1082"/>
                  </a:cubicBezTo>
                  <a:cubicBezTo>
                    <a:pt x="986" y="1031"/>
                    <a:pt x="970" y="936"/>
                    <a:pt x="890" y="909"/>
                  </a:cubicBezTo>
                  <a:cubicBezTo>
                    <a:pt x="860" y="895"/>
                    <a:pt x="830" y="925"/>
                    <a:pt x="800" y="909"/>
                  </a:cubicBezTo>
                  <a:cubicBezTo>
                    <a:pt x="771" y="903"/>
                    <a:pt x="742" y="865"/>
                    <a:pt x="765" y="839"/>
                  </a:cubicBezTo>
                  <a:cubicBezTo>
                    <a:pt x="781" y="821"/>
                    <a:pt x="808" y="831"/>
                    <a:pt x="825" y="816"/>
                  </a:cubicBezTo>
                  <a:cubicBezTo>
                    <a:pt x="851" y="804"/>
                    <a:pt x="857" y="773"/>
                    <a:pt x="849" y="748"/>
                  </a:cubicBezTo>
                  <a:cubicBezTo>
                    <a:pt x="849" y="738"/>
                    <a:pt x="844" y="720"/>
                    <a:pt x="850" y="716"/>
                  </a:cubicBezTo>
                  <a:cubicBezTo>
                    <a:pt x="894" y="730"/>
                    <a:pt x="933" y="692"/>
                    <a:pt x="951" y="656"/>
                  </a:cubicBezTo>
                  <a:cubicBezTo>
                    <a:pt x="973" y="620"/>
                    <a:pt x="1003" y="589"/>
                    <a:pt x="1015" y="547"/>
                  </a:cubicBezTo>
                  <a:cubicBezTo>
                    <a:pt x="1029" y="508"/>
                    <a:pt x="1051" y="470"/>
                    <a:pt x="1087" y="451"/>
                  </a:cubicBezTo>
                  <a:cubicBezTo>
                    <a:pt x="1104" y="421"/>
                    <a:pt x="1089" y="375"/>
                    <a:pt x="1052" y="370"/>
                  </a:cubicBezTo>
                  <a:cubicBezTo>
                    <a:pt x="1001" y="352"/>
                    <a:pt x="941" y="374"/>
                    <a:pt x="895" y="340"/>
                  </a:cubicBezTo>
                  <a:cubicBezTo>
                    <a:pt x="844" y="316"/>
                    <a:pt x="790" y="347"/>
                    <a:pt x="742" y="362"/>
                  </a:cubicBezTo>
                  <a:cubicBezTo>
                    <a:pt x="722" y="369"/>
                    <a:pt x="699" y="363"/>
                    <a:pt x="689" y="345"/>
                  </a:cubicBezTo>
                  <a:cubicBezTo>
                    <a:pt x="660" y="332"/>
                    <a:pt x="668" y="294"/>
                    <a:pt x="684" y="274"/>
                  </a:cubicBezTo>
                  <a:cubicBezTo>
                    <a:pt x="701" y="244"/>
                    <a:pt x="722" y="216"/>
                    <a:pt x="737" y="185"/>
                  </a:cubicBezTo>
                  <a:cubicBezTo>
                    <a:pt x="795" y="183"/>
                    <a:pt x="836" y="135"/>
                    <a:pt x="884" y="109"/>
                  </a:cubicBezTo>
                  <a:cubicBezTo>
                    <a:pt x="908" y="97"/>
                    <a:pt x="930" y="69"/>
                    <a:pt x="917" y="41"/>
                  </a:cubicBezTo>
                  <a:cubicBezTo>
                    <a:pt x="899" y="16"/>
                    <a:pt x="862" y="30"/>
                    <a:pt x="838" y="32"/>
                  </a:cubicBezTo>
                  <a:cubicBezTo>
                    <a:pt x="820" y="37"/>
                    <a:pt x="800" y="32"/>
                    <a:pt x="784" y="27"/>
                  </a:cubicBezTo>
                  <a:cubicBezTo>
                    <a:pt x="741" y="43"/>
                    <a:pt x="701" y="12"/>
                    <a:pt x="662" y="0"/>
                  </a:cubicBezTo>
                  <a:lnTo>
                    <a:pt x="659" y="2"/>
                  </a:lnTo>
                  <a:close/>
                  <a:moveTo>
                    <a:pt x="1262" y="1682"/>
                  </a:moveTo>
                  <a:cubicBezTo>
                    <a:pt x="1243" y="1692"/>
                    <a:pt x="1251" y="1717"/>
                    <a:pt x="1267" y="1726"/>
                  </a:cubicBezTo>
                  <a:cubicBezTo>
                    <a:pt x="1277" y="1733"/>
                    <a:pt x="1290" y="1753"/>
                    <a:pt x="1291" y="1729"/>
                  </a:cubicBezTo>
                  <a:cubicBezTo>
                    <a:pt x="1297" y="1708"/>
                    <a:pt x="1278" y="1692"/>
                    <a:pt x="1270" y="1674"/>
                  </a:cubicBezTo>
                  <a:cubicBezTo>
                    <a:pt x="1267" y="1676"/>
                    <a:pt x="1265" y="1679"/>
                    <a:pt x="1262" y="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" name="Freeform 73"/>
            <p:cNvSpPr>
              <a:spLocks noEditPoints="1"/>
            </p:cNvSpPr>
            <p:nvPr userDrawn="1"/>
          </p:nvSpPr>
          <p:spPr bwMode="auto">
            <a:xfrm>
              <a:off x="446" y="471"/>
              <a:ext cx="217" cy="141"/>
            </a:xfrm>
            <a:custGeom>
              <a:avLst/>
              <a:gdLst>
                <a:gd name="T0" fmla="*/ 1754 w 3522"/>
                <a:gd name="T1" fmla="*/ 26 h 2274"/>
                <a:gd name="T2" fmla="*/ 1334 w 3522"/>
                <a:gd name="T3" fmla="*/ 271 h 2274"/>
                <a:gd name="T4" fmla="*/ 1460 w 3522"/>
                <a:gd name="T5" fmla="*/ 588 h 2274"/>
                <a:gd name="T6" fmla="*/ 1348 w 3522"/>
                <a:gd name="T7" fmla="*/ 635 h 2274"/>
                <a:gd name="T8" fmla="*/ 1127 w 3522"/>
                <a:gd name="T9" fmla="*/ 488 h 2274"/>
                <a:gd name="T10" fmla="*/ 791 w 3522"/>
                <a:gd name="T11" fmla="*/ 609 h 2274"/>
                <a:gd name="T12" fmla="*/ 548 w 3522"/>
                <a:gd name="T13" fmla="*/ 632 h 2274"/>
                <a:gd name="T14" fmla="*/ 256 w 3522"/>
                <a:gd name="T15" fmla="*/ 773 h 2274"/>
                <a:gd name="T16" fmla="*/ 243 w 3522"/>
                <a:gd name="T17" fmla="*/ 974 h 2274"/>
                <a:gd name="T18" fmla="*/ 79 w 3522"/>
                <a:gd name="T19" fmla="*/ 1420 h 2274"/>
                <a:gd name="T20" fmla="*/ 31 w 3522"/>
                <a:gd name="T21" fmla="*/ 1636 h 2274"/>
                <a:gd name="T22" fmla="*/ 249 w 3522"/>
                <a:gd name="T23" fmla="*/ 1713 h 2274"/>
                <a:gd name="T24" fmla="*/ 525 w 3522"/>
                <a:gd name="T25" fmla="*/ 1649 h 2274"/>
                <a:gd name="T26" fmla="*/ 742 w 3522"/>
                <a:gd name="T27" fmla="*/ 1596 h 2274"/>
                <a:gd name="T28" fmla="*/ 1011 w 3522"/>
                <a:gd name="T29" fmla="*/ 1504 h 2274"/>
                <a:gd name="T30" fmla="*/ 1241 w 3522"/>
                <a:gd name="T31" fmla="*/ 1496 h 2274"/>
                <a:gd name="T32" fmla="*/ 1510 w 3522"/>
                <a:gd name="T33" fmla="*/ 1458 h 2274"/>
                <a:gd name="T34" fmla="*/ 1672 w 3522"/>
                <a:gd name="T35" fmla="*/ 1707 h 2274"/>
                <a:gd name="T36" fmla="*/ 1874 w 3522"/>
                <a:gd name="T37" fmla="*/ 1888 h 2274"/>
                <a:gd name="T38" fmla="*/ 2183 w 3522"/>
                <a:gd name="T39" fmla="*/ 1705 h 2274"/>
                <a:gd name="T40" fmla="*/ 2108 w 3522"/>
                <a:gd name="T41" fmla="*/ 1811 h 2274"/>
                <a:gd name="T42" fmla="*/ 2096 w 3522"/>
                <a:gd name="T43" fmla="*/ 1895 h 2274"/>
                <a:gd name="T44" fmla="*/ 2330 w 3522"/>
                <a:gd name="T45" fmla="*/ 1905 h 2274"/>
                <a:gd name="T46" fmla="*/ 2612 w 3522"/>
                <a:gd name="T47" fmla="*/ 1831 h 2274"/>
                <a:gd name="T48" fmla="*/ 2964 w 3522"/>
                <a:gd name="T49" fmla="*/ 1580 h 2274"/>
                <a:gd name="T50" fmla="*/ 3214 w 3522"/>
                <a:gd name="T51" fmla="*/ 1356 h 2274"/>
                <a:gd name="T52" fmla="*/ 3262 w 3522"/>
                <a:gd name="T53" fmla="*/ 1174 h 2274"/>
                <a:gd name="T54" fmla="*/ 3501 w 3522"/>
                <a:gd name="T55" fmla="*/ 968 h 2274"/>
                <a:gd name="T56" fmla="*/ 3401 w 3522"/>
                <a:gd name="T57" fmla="*/ 653 h 2274"/>
                <a:gd name="T58" fmla="*/ 3123 w 3522"/>
                <a:gd name="T59" fmla="*/ 515 h 2274"/>
                <a:gd name="T60" fmla="*/ 2755 w 3522"/>
                <a:gd name="T61" fmla="*/ 442 h 2274"/>
                <a:gd name="T62" fmla="*/ 2422 w 3522"/>
                <a:gd name="T63" fmla="*/ 460 h 2274"/>
                <a:gd name="T64" fmla="*/ 2192 w 3522"/>
                <a:gd name="T65" fmla="*/ 230 h 2274"/>
                <a:gd name="T66" fmla="*/ 1981 w 3522"/>
                <a:gd name="T67" fmla="*/ 132 h 2274"/>
                <a:gd name="T68" fmla="*/ 1875 w 3522"/>
                <a:gd name="T69" fmla="*/ 17 h 2274"/>
                <a:gd name="T70" fmla="*/ 2693 w 3522"/>
                <a:gd name="T71" fmla="*/ 1814 h 2274"/>
                <a:gd name="T72" fmla="*/ 2471 w 3522"/>
                <a:gd name="T73" fmla="*/ 2005 h 2274"/>
                <a:gd name="T74" fmla="*/ 2453 w 3522"/>
                <a:gd name="T75" fmla="*/ 2064 h 2274"/>
                <a:gd name="T76" fmla="*/ 2621 w 3522"/>
                <a:gd name="T77" fmla="*/ 2083 h 2274"/>
                <a:gd name="T78" fmla="*/ 2646 w 3522"/>
                <a:gd name="T79" fmla="*/ 2219 h 2274"/>
                <a:gd name="T80" fmla="*/ 2836 w 3522"/>
                <a:gd name="T81" fmla="*/ 2148 h 2274"/>
                <a:gd name="T82" fmla="*/ 3039 w 3522"/>
                <a:gd name="T83" fmla="*/ 2019 h 2274"/>
                <a:gd name="T84" fmla="*/ 3208 w 3522"/>
                <a:gd name="T85" fmla="*/ 1925 h 2274"/>
                <a:gd name="T86" fmla="*/ 2966 w 3522"/>
                <a:gd name="T87" fmla="*/ 1928 h 2274"/>
                <a:gd name="T88" fmla="*/ 2693 w 3522"/>
                <a:gd name="T89" fmla="*/ 1814 h 2274"/>
                <a:gd name="T90" fmla="*/ 1747 w 3522"/>
                <a:gd name="T91" fmla="*/ 1925 h 2274"/>
                <a:gd name="T92" fmla="*/ 1660 w 3522"/>
                <a:gd name="T93" fmla="*/ 2189 h 2274"/>
                <a:gd name="T94" fmla="*/ 1776 w 3522"/>
                <a:gd name="T95" fmla="*/ 2067 h 2274"/>
                <a:gd name="T96" fmla="*/ 1782 w 3522"/>
                <a:gd name="T97" fmla="*/ 190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2" h="2274">
                  <a:moveTo>
                    <a:pt x="1827" y="6"/>
                  </a:moveTo>
                  <a:cubicBezTo>
                    <a:pt x="1803" y="11"/>
                    <a:pt x="1769" y="0"/>
                    <a:pt x="1754" y="26"/>
                  </a:cubicBezTo>
                  <a:cubicBezTo>
                    <a:pt x="1690" y="103"/>
                    <a:pt x="1583" y="115"/>
                    <a:pt x="1493" y="146"/>
                  </a:cubicBezTo>
                  <a:cubicBezTo>
                    <a:pt x="1429" y="169"/>
                    <a:pt x="1369" y="211"/>
                    <a:pt x="1334" y="271"/>
                  </a:cubicBezTo>
                  <a:cubicBezTo>
                    <a:pt x="1313" y="315"/>
                    <a:pt x="1331" y="368"/>
                    <a:pt x="1368" y="397"/>
                  </a:cubicBezTo>
                  <a:cubicBezTo>
                    <a:pt x="1413" y="453"/>
                    <a:pt x="1448" y="518"/>
                    <a:pt x="1460" y="588"/>
                  </a:cubicBezTo>
                  <a:cubicBezTo>
                    <a:pt x="1464" y="619"/>
                    <a:pt x="1465" y="655"/>
                    <a:pt x="1446" y="680"/>
                  </a:cubicBezTo>
                  <a:cubicBezTo>
                    <a:pt x="1407" y="699"/>
                    <a:pt x="1361" y="673"/>
                    <a:pt x="1348" y="635"/>
                  </a:cubicBezTo>
                  <a:cubicBezTo>
                    <a:pt x="1335" y="611"/>
                    <a:pt x="1339" y="583"/>
                    <a:pt x="1334" y="558"/>
                  </a:cubicBezTo>
                  <a:cubicBezTo>
                    <a:pt x="1298" y="484"/>
                    <a:pt x="1200" y="465"/>
                    <a:pt x="1127" y="488"/>
                  </a:cubicBezTo>
                  <a:cubicBezTo>
                    <a:pt x="1094" y="497"/>
                    <a:pt x="1062" y="513"/>
                    <a:pt x="1037" y="536"/>
                  </a:cubicBezTo>
                  <a:cubicBezTo>
                    <a:pt x="950" y="520"/>
                    <a:pt x="847" y="537"/>
                    <a:pt x="791" y="609"/>
                  </a:cubicBezTo>
                  <a:cubicBezTo>
                    <a:pt x="779" y="631"/>
                    <a:pt x="751" y="618"/>
                    <a:pt x="731" y="623"/>
                  </a:cubicBezTo>
                  <a:cubicBezTo>
                    <a:pt x="670" y="626"/>
                    <a:pt x="609" y="637"/>
                    <a:pt x="548" y="632"/>
                  </a:cubicBezTo>
                  <a:cubicBezTo>
                    <a:pt x="459" y="610"/>
                    <a:pt x="367" y="656"/>
                    <a:pt x="313" y="725"/>
                  </a:cubicBezTo>
                  <a:cubicBezTo>
                    <a:pt x="299" y="747"/>
                    <a:pt x="275" y="758"/>
                    <a:pt x="256" y="773"/>
                  </a:cubicBezTo>
                  <a:cubicBezTo>
                    <a:pt x="228" y="803"/>
                    <a:pt x="237" y="847"/>
                    <a:pt x="254" y="880"/>
                  </a:cubicBezTo>
                  <a:cubicBezTo>
                    <a:pt x="267" y="910"/>
                    <a:pt x="271" y="950"/>
                    <a:pt x="243" y="974"/>
                  </a:cubicBezTo>
                  <a:cubicBezTo>
                    <a:pt x="179" y="1054"/>
                    <a:pt x="95" y="1134"/>
                    <a:pt x="84" y="1242"/>
                  </a:cubicBezTo>
                  <a:cubicBezTo>
                    <a:pt x="74" y="1301"/>
                    <a:pt x="90" y="1362"/>
                    <a:pt x="79" y="1420"/>
                  </a:cubicBezTo>
                  <a:cubicBezTo>
                    <a:pt x="71" y="1446"/>
                    <a:pt x="44" y="1461"/>
                    <a:pt x="34" y="1484"/>
                  </a:cubicBezTo>
                  <a:cubicBezTo>
                    <a:pt x="25" y="1533"/>
                    <a:pt x="0" y="1590"/>
                    <a:pt x="31" y="1636"/>
                  </a:cubicBezTo>
                  <a:cubicBezTo>
                    <a:pt x="54" y="1665"/>
                    <a:pt x="98" y="1658"/>
                    <a:pt x="123" y="1685"/>
                  </a:cubicBezTo>
                  <a:cubicBezTo>
                    <a:pt x="158" y="1712"/>
                    <a:pt x="207" y="1738"/>
                    <a:pt x="249" y="1713"/>
                  </a:cubicBezTo>
                  <a:cubicBezTo>
                    <a:pt x="279" y="1705"/>
                    <a:pt x="311" y="1713"/>
                    <a:pt x="341" y="1705"/>
                  </a:cubicBezTo>
                  <a:cubicBezTo>
                    <a:pt x="404" y="1693"/>
                    <a:pt x="464" y="1666"/>
                    <a:pt x="525" y="1649"/>
                  </a:cubicBezTo>
                  <a:cubicBezTo>
                    <a:pt x="553" y="1680"/>
                    <a:pt x="604" y="1686"/>
                    <a:pt x="635" y="1656"/>
                  </a:cubicBezTo>
                  <a:cubicBezTo>
                    <a:pt x="668" y="1632"/>
                    <a:pt x="699" y="1599"/>
                    <a:pt x="742" y="1596"/>
                  </a:cubicBezTo>
                  <a:cubicBezTo>
                    <a:pt x="818" y="1572"/>
                    <a:pt x="851" y="1482"/>
                    <a:pt x="929" y="1465"/>
                  </a:cubicBezTo>
                  <a:cubicBezTo>
                    <a:pt x="962" y="1461"/>
                    <a:pt x="986" y="1488"/>
                    <a:pt x="1011" y="1504"/>
                  </a:cubicBezTo>
                  <a:cubicBezTo>
                    <a:pt x="1059" y="1527"/>
                    <a:pt x="1109" y="1496"/>
                    <a:pt x="1152" y="1477"/>
                  </a:cubicBezTo>
                  <a:cubicBezTo>
                    <a:pt x="1183" y="1467"/>
                    <a:pt x="1218" y="1473"/>
                    <a:pt x="1241" y="1496"/>
                  </a:cubicBezTo>
                  <a:cubicBezTo>
                    <a:pt x="1254" y="1450"/>
                    <a:pt x="1298" y="1407"/>
                    <a:pt x="1349" y="1417"/>
                  </a:cubicBezTo>
                  <a:cubicBezTo>
                    <a:pt x="1405" y="1423"/>
                    <a:pt x="1455" y="1452"/>
                    <a:pt x="1510" y="1458"/>
                  </a:cubicBezTo>
                  <a:cubicBezTo>
                    <a:pt x="1587" y="1483"/>
                    <a:pt x="1618" y="1566"/>
                    <a:pt x="1644" y="1636"/>
                  </a:cubicBezTo>
                  <a:cubicBezTo>
                    <a:pt x="1654" y="1659"/>
                    <a:pt x="1662" y="1683"/>
                    <a:pt x="1672" y="1707"/>
                  </a:cubicBezTo>
                  <a:cubicBezTo>
                    <a:pt x="1728" y="1709"/>
                    <a:pt x="1758" y="1764"/>
                    <a:pt x="1779" y="1808"/>
                  </a:cubicBezTo>
                  <a:cubicBezTo>
                    <a:pt x="1798" y="1846"/>
                    <a:pt x="1830" y="1880"/>
                    <a:pt x="1874" y="1888"/>
                  </a:cubicBezTo>
                  <a:cubicBezTo>
                    <a:pt x="1878" y="1801"/>
                    <a:pt x="1963" y="1740"/>
                    <a:pt x="2045" y="1736"/>
                  </a:cubicBezTo>
                  <a:cubicBezTo>
                    <a:pt x="2074" y="1693"/>
                    <a:pt x="2141" y="1675"/>
                    <a:pt x="2183" y="1705"/>
                  </a:cubicBezTo>
                  <a:cubicBezTo>
                    <a:pt x="2200" y="1726"/>
                    <a:pt x="2179" y="1751"/>
                    <a:pt x="2184" y="1773"/>
                  </a:cubicBezTo>
                  <a:cubicBezTo>
                    <a:pt x="2172" y="1802"/>
                    <a:pt x="2134" y="1804"/>
                    <a:pt x="2108" y="1811"/>
                  </a:cubicBezTo>
                  <a:cubicBezTo>
                    <a:pt x="2086" y="1815"/>
                    <a:pt x="2053" y="1818"/>
                    <a:pt x="2047" y="1844"/>
                  </a:cubicBezTo>
                  <a:cubicBezTo>
                    <a:pt x="2046" y="1872"/>
                    <a:pt x="2078" y="1882"/>
                    <a:pt x="2096" y="1895"/>
                  </a:cubicBezTo>
                  <a:cubicBezTo>
                    <a:pt x="2118" y="1900"/>
                    <a:pt x="2129" y="1869"/>
                    <a:pt x="2152" y="1873"/>
                  </a:cubicBezTo>
                  <a:cubicBezTo>
                    <a:pt x="2214" y="1868"/>
                    <a:pt x="2267" y="1924"/>
                    <a:pt x="2330" y="1905"/>
                  </a:cubicBezTo>
                  <a:cubicBezTo>
                    <a:pt x="2373" y="1891"/>
                    <a:pt x="2396" y="1844"/>
                    <a:pt x="2442" y="1833"/>
                  </a:cubicBezTo>
                  <a:cubicBezTo>
                    <a:pt x="2497" y="1815"/>
                    <a:pt x="2556" y="1822"/>
                    <a:pt x="2612" y="1831"/>
                  </a:cubicBezTo>
                  <a:cubicBezTo>
                    <a:pt x="2638" y="1735"/>
                    <a:pt x="2733" y="1670"/>
                    <a:pt x="2830" y="1662"/>
                  </a:cubicBezTo>
                  <a:cubicBezTo>
                    <a:pt x="2886" y="1659"/>
                    <a:pt x="2932" y="1623"/>
                    <a:pt x="2964" y="1580"/>
                  </a:cubicBezTo>
                  <a:cubicBezTo>
                    <a:pt x="3003" y="1532"/>
                    <a:pt x="3028" y="1472"/>
                    <a:pt x="3071" y="1427"/>
                  </a:cubicBezTo>
                  <a:cubicBezTo>
                    <a:pt x="3129" y="1444"/>
                    <a:pt x="3193" y="1410"/>
                    <a:pt x="3214" y="1356"/>
                  </a:cubicBezTo>
                  <a:cubicBezTo>
                    <a:pt x="3224" y="1333"/>
                    <a:pt x="3228" y="1306"/>
                    <a:pt x="3234" y="1282"/>
                  </a:cubicBezTo>
                  <a:cubicBezTo>
                    <a:pt x="3273" y="1262"/>
                    <a:pt x="3273" y="1211"/>
                    <a:pt x="3262" y="1174"/>
                  </a:cubicBezTo>
                  <a:cubicBezTo>
                    <a:pt x="3254" y="1145"/>
                    <a:pt x="3250" y="1100"/>
                    <a:pt x="3286" y="1090"/>
                  </a:cubicBezTo>
                  <a:cubicBezTo>
                    <a:pt x="3361" y="1057"/>
                    <a:pt x="3455" y="1042"/>
                    <a:pt x="3501" y="968"/>
                  </a:cubicBezTo>
                  <a:cubicBezTo>
                    <a:pt x="3517" y="939"/>
                    <a:pt x="3522" y="902"/>
                    <a:pt x="3506" y="873"/>
                  </a:cubicBezTo>
                  <a:cubicBezTo>
                    <a:pt x="3442" y="821"/>
                    <a:pt x="3381" y="741"/>
                    <a:pt x="3401" y="653"/>
                  </a:cubicBezTo>
                  <a:cubicBezTo>
                    <a:pt x="3410" y="614"/>
                    <a:pt x="3397" y="572"/>
                    <a:pt x="3364" y="549"/>
                  </a:cubicBezTo>
                  <a:cubicBezTo>
                    <a:pt x="3295" y="498"/>
                    <a:pt x="3203" y="507"/>
                    <a:pt x="3123" y="515"/>
                  </a:cubicBezTo>
                  <a:cubicBezTo>
                    <a:pt x="3046" y="522"/>
                    <a:pt x="2961" y="533"/>
                    <a:pt x="2889" y="498"/>
                  </a:cubicBezTo>
                  <a:cubicBezTo>
                    <a:pt x="2848" y="473"/>
                    <a:pt x="2807" y="439"/>
                    <a:pt x="2755" y="442"/>
                  </a:cubicBezTo>
                  <a:cubicBezTo>
                    <a:pt x="2652" y="440"/>
                    <a:pt x="2559" y="518"/>
                    <a:pt x="2456" y="490"/>
                  </a:cubicBezTo>
                  <a:cubicBezTo>
                    <a:pt x="2439" y="488"/>
                    <a:pt x="2425" y="477"/>
                    <a:pt x="2422" y="460"/>
                  </a:cubicBezTo>
                  <a:cubicBezTo>
                    <a:pt x="2387" y="394"/>
                    <a:pt x="2327" y="347"/>
                    <a:pt x="2281" y="291"/>
                  </a:cubicBezTo>
                  <a:cubicBezTo>
                    <a:pt x="2276" y="249"/>
                    <a:pt x="2232" y="222"/>
                    <a:pt x="2192" y="230"/>
                  </a:cubicBezTo>
                  <a:cubicBezTo>
                    <a:pt x="2148" y="233"/>
                    <a:pt x="2102" y="256"/>
                    <a:pt x="2061" y="235"/>
                  </a:cubicBezTo>
                  <a:cubicBezTo>
                    <a:pt x="2027" y="207"/>
                    <a:pt x="1998" y="173"/>
                    <a:pt x="1981" y="132"/>
                  </a:cubicBezTo>
                  <a:cubicBezTo>
                    <a:pt x="1967" y="99"/>
                    <a:pt x="1939" y="75"/>
                    <a:pt x="1908" y="58"/>
                  </a:cubicBezTo>
                  <a:cubicBezTo>
                    <a:pt x="1895" y="46"/>
                    <a:pt x="1893" y="25"/>
                    <a:pt x="1875" y="17"/>
                  </a:cubicBezTo>
                  <a:cubicBezTo>
                    <a:pt x="1861" y="8"/>
                    <a:pt x="1844" y="5"/>
                    <a:pt x="1827" y="6"/>
                  </a:cubicBezTo>
                  <a:close/>
                  <a:moveTo>
                    <a:pt x="2693" y="1814"/>
                  </a:moveTo>
                  <a:cubicBezTo>
                    <a:pt x="2653" y="1812"/>
                    <a:pt x="2618" y="1835"/>
                    <a:pt x="2596" y="1867"/>
                  </a:cubicBezTo>
                  <a:cubicBezTo>
                    <a:pt x="2557" y="1915"/>
                    <a:pt x="2527" y="1974"/>
                    <a:pt x="2471" y="2005"/>
                  </a:cubicBezTo>
                  <a:cubicBezTo>
                    <a:pt x="2450" y="2022"/>
                    <a:pt x="2423" y="2033"/>
                    <a:pt x="2412" y="2058"/>
                  </a:cubicBezTo>
                  <a:cubicBezTo>
                    <a:pt x="2417" y="2078"/>
                    <a:pt x="2441" y="2076"/>
                    <a:pt x="2453" y="2064"/>
                  </a:cubicBezTo>
                  <a:cubicBezTo>
                    <a:pt x="2472" y="2052"/>
                    <a:pt x="2492" y="2039"/>
                    <a:pt x="2510" y="2027"/>
                  </a:cubicBezTo>
                  <a:cubicBezTo>
                    <a:pt x="2526" y="2072"/>
                    <a:pt x="2580" y="2075"/>
                    <a:pt x="2621" y="2083"/>
                  </a:cubicBezTo>
                  <a:cubicBezTo>
                    <a:pt x="2637" y="2084"/>
                    <a:pt x="2657" y="2098"/>
                    <a:pt x="2647" y="2117"/>
                  </a:cubicBezTo>
                  <a:cubicBezTo>
                    <a:pt x="2632" y="2149"/>
                    <a:pt x="2624" y="2188"/>
                    <a:pt x="2646" y="2219"/>
                  </a:cubicBezTo>
                  <a:cubicBezTo>
                    <a:pt x="2680" y="2271"/>
                    <a:pt x="2762" y="2274"/>
                    <a:pt x="2801" y="2227"/>
                  </a:cubicBezTo>
                  <a:cubicBezTo>
                    <a:pt x="2822" y="2205"/>
                    <a:pt x="2826" y="2175"/>
                    <a:pt x="2836" y="2148"/>
                  </a:cubicBezTo>
                  <a:cubicBezTo>
                    <a:pt x="2863" y="2103"/>
                    <a:pt x="2923" y="2111"/>
                    <a:pt x="2967" y="2095"/>
                  </a:cubicBezTo>
                  <a:cubicBezTo>
                    <a:pt x="3002" y="2084"/>
                    <a:pt x="3034" y="2057"/>
                    <a:pt x="3039" y="2019"/>
                  </a:cubicBezTo>
                  <a:cubicBezTo>
                    <a:pt x="3056" y="1983"/>
                    <a:pt x="3102" y="1983"/>
                    <a:pt x="3136" y="1974"/>
                  </a:cubicBezTo>
                  <a:cubicBezTo>
                    <a:pt x="3164" y="1968"/>
                    <a:pt x="3205" y="1960"/>
                    <a:pt x="3208" y="1925"/>
                  </a:cubicBezTo>
                  <a:cubicBezTo>
                    <a:pt x="3208" y="1876"/>
                    <a:pt x="3150" y="1851"/>
                    <a:pt x="3107" y="1864"/>
                  </a:cubicBezTo>
                  <a:cubicBezTo>
                    <a:pt x="3055" y="1873"/>
                    <a:pt x="3020" y="1924"/>
                    <a:pt x="2966" y="1928"/>
                  </a:cubicBezTo>
                  <a:cubicBezTo>
                    <a:pt x="2929" y="1922"/>
                    <a:pt x="2900" y="1896"/>
                    <a:pt x="2868" y="1879"/>
                  </a:cubicBezTo>
                  <a:cubicBezTo>
                    <a:pt x="2815" y="1845"/>
                    <a:pt x="2758" y="1811"/>
                    <a:pt x="2693" y="1814"/>
                  </a:cubicBezTo>
                  <a:close/>
                  <a:moveTo>
                    <a:pt x="1762" y="1891"/>
                  </a:moveTo>
                  <a:cubicBezTo>
                    <a:pt x="1749" y="1898"/>
                    <a:pt x="1761" y="1917"/>
                    <a:pt x="1747" y="1925"/>
                  </a:cubicBezTo>
                  <a:cubicBezTo>
                    <a:pt x="1701" y="1992"/>
                    <a:pt x="1638" y="2062"/>
                    <a:pt x="1646" y="2149"/>
                  </a:cubicBezTo>
                  <a:cubicBezTo>
                    <a:pt x="1648" y="2162"/>
                    <a:pt x="1649" y="2183"/>
                    <a:pt x="1660" y="2189"/>
                  </a:cubicBezTo>
                  <a:cubicBezTo>
                    <a:pt x="1702" y="2185"/>
                    <a:pt x="1750" y="2156"/>
                    <a:pt x="1749" y="2108"/>
                  </a:cubicBezTo>
                  <a:cubicBezTo>
                    <a:pt x="1748" y="2091"/>
                    <a:pt x="1755" y="2066"/>
                    <a:pt x="1776" y="2067"/>
                  </a:cubicBezTo>
                  <a:cubicBezTo>
                    <a:pt x="1797" y="2068"/>
                    <a:pt x="1827" y="2060"/>
                    <a:pt x="1825" y="2034"/>
                  </a:cubicBezTo>
                  <a:cubicBezTo>
                    <a:pt x="1826" y="1987"/>
                    <a:pt x="1805" y="1943"/>
                    <a:pt x="1782" y="1904"/>
                  </a:cubicBezTo>
                  <a:cubicBezTo>
                    <a:pt x="1776" y="1899"/>
                    <a:pt x="1772" y="1888"/>
                    <a:pt x="1762" y="1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" name="Freeform 74"/>
            <p:cNvSpPr>
              <a:spLocks noEditPoints="1"/>
            </p:cNvSpPr>
            <p:nvPr/>
          </p:nvSpPr>
          <p:spPr bwMode="auto">
            <a:xfrm>
              <a:off x="534" y="645"/>
              <a:ext cx="293" cy="145"/>
            </a:xfrm>
            <a:custGeom>
              <a:avLst/>
              <a:gdLst>
                <a:gd name="T0" fmla="*/ 3847 w 4722"/>
                <a:gd name="T1" fmla="*/ 68 h 2345"/>
                <a:gd name="T2" fmla="*/ 3491 w 4722"/>
                <a:gd name="T3" fmla="*/ 365 h 2345"/>
                <a:gd name="T4" fmla="*/ 2861 w 4722"/>
                <a:gd name="T5" fmla="*/ 469 h 2345"/>
                <a:gd name="T6" fmla="*/ 2506 w 4722"/>
                <a:gd name="T7" fmla="*/ 418 h 2345"/>
                <a:gd name="T8" fmla="*/ 2274 w 4722"/>
                <a:gd name="T9" fmla="*/ 346 h 2345"/>
                <a:gd name="T10" fmla="*/ 1997 w 4722"/>
                <a:gd name="T11" fmla="*/ 260 h 2345"/>
                <a:gd name="T12" fmla="*/ 1201 w 4722"/>
                <a:gd name="T13" fmla="*/ 527 h 2345"/>
                <a:gd name="T14" fmla="*/ 650 w 4722"/>
                <a:gd name="T15" fmla="*/ 694 h 2345"/>
                <a:gd name="T16" fmla="*/ 797 w 4722"/>
                <a:gd name="T17" fmla="*/ 756 h 2345"/>
                <a:gd name="T18" fmla="*/ 663 w 4722"/>
                <a:gd name="T19" fmla="*/ 870 h 2345"/>
                <a:gd name="T20" fmla="*/ 304 w 4722"/>
                <a:gd name="T21" fmla="*/ 967 h 2345"/>
                <a:gd name="T22" fmla="*/ 52 w 4722"/>
                <a:gd name="T23" fmla="*/ 1133 h 2345"/>
                <a:gd name="T24" fmla="*/ 46 w 4722"/>
                <a:gd name="T25" fmla="*/ 1203 h 2345"/>
                <a:gd name="T26" fmla="*/ 92 w 4722"/>
                <a:gd name="T27" fmla="*/ 1332 h 2345"/>
                <a:gd name="T28" fmla="*/ 156 w 4722"/>
                <a:gd name="T29" fmla="*/ 1495 h 2345"/>
                <a:gd name="T30" fmla="*/ 159 w 4722"/>
                <a:gd name="T31" fmla="*/ 1583 h 2345"/>
                <a:gd name="T32" fmla="*/ 42 w 4722"/>
                <a:gd name="T33" fmla="*/ 1641 h 2345"/>
                <a:gd name="T34" fmla="*/ 47 w 4722"/>
                <a:gd name="T35" fmla="*/ 1698 h 2345"/>
                <a:gd name="T36" fmla="*/ 237 w 4722"/>
                <a:gd name="T37" fmla="*/ 1869 h 2345"/>
                <a:gd name="T38" fmla="*/ 279 w 4722"/>
                <a:gd name="T39" fmla="*/ 1958 h 2345"/>
                <a:gd name="T40" fmla="*/ 352 w 4722"/>
                <a:gd name="T41" fmla="*/ 2087 h 2345"/>
                <a:gd name="T42" fmla="*/ 653 w 4722"/>
                <a:gd name="T43" fmla="*/ 2167 h 2345"/>
                <a:gd name="T44" fmla="*/ 786 w 4722"/>
                <a:gd name="T45" fmla="*/ 2301 h 2345"/>
                <a:gd name="T46" fmla="*/ 1101 w 4722"/>
                <a:gd name="T47" fmla="*/ 2130 h 2345"/>
                <a:gd name="T48" fmla="*/ 1711 w 4722"/>
                <a:gd name="T49" fmla="*/ 2324 h 2345"/>
                <a:gd name="T50" fmla="*/ 2383 w 4722"/>
                <a:gd name="T51" fmla="*/ 2051 h 2345"/>
                <a:gd name="T52" fmla="*/ 2608 w 4722"/>
                <a:gd name="T53" fmla="*/ 2037 h 2345"/>
                <a:gd name="T54" fmla="*/ 2536 w 4722"/>
                <a:gd name="T55" fmla="*/ 2139 h 2345"/>
                <a:gd name="T56" fmla="*/ 2673 w 4722"/>
                <a:gd name="T57" fmla="*/ 2115 h 2345"/>
                <a:gd name="T58" fmla="*/ 2768 w 4722"/>
                <a:gd name="T59" fmla="*/ 1906 h 2345"/>
                <a:gd name="T60" fmla="*/ 3060 w 4722"/>
                <a:gd name="T61" fmla="*/ 1810 h 2345"/>
                <a:gd name="T62" fmla="*/ 3675 w 4722"/>
                <a:gd name="T63" fmla="*/ 1653 h 2345"/>
                <a:gd name="T64" fmla="*/ 4051 w 4722"/>
                <a:gd name="T65" fmla="*/ 1452 h 2345"/>
                <a:gd name="T66" fmla="*/ 4513 w 4722"/>
                <a:gd name="T67" fmla="*/ 1401 h 2345"/>
                <a:gd name="T68" fmla="*/ 4722 w 4722"/>
                <a:gd name="T69" fmla="*/ 1365 h 2345"/>
                <a:gd name="T70" fmla="*/ 4539 w 4722"/>
                <a:gd name="T71" fmla="*/ 1184 h 2345"/>
                <a:gd name="T72" fmla="*/ 4383 w 4722"/>
                <a:gd name="T73" fmla="*/ 705 h 2345"/>
                <a:gd name="T74" fmla="*/ 4478 w 4722"/>
                <a:gd name="T75" fmla="*/ 494 h 2345"/>
                <a:gd name="T76" fmla="*/ 4189 w 4722"/>
                <a:gd name="T77" fmla="*/ 283 h 2345"/>
                <a:gd name="T78" fmla="*/ 4034 w 4722"/>
                <a:gd name="T79" fmla="*/ 107 h 2345"/>
                <a:gd name="T80" fmla="*/ 34 w 4722"/>
                <a:gd name="T81" fmla="*/ 1619 h 2345"/>
                <a:gd name="T82" fmla="*/ 271 w 4722"/>
                <a:gd name="T83" fmla="*/ 2095 h 2345"/>
                <a:gd name="T84" fmla="*/ 484 w 4722"/>
                <a:gd name="T85" fmla="*/ 2159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22" h="2345">
                  <a:moveTo>
                    <a:pt x="3901" y="0"/>
                  </a:moveTo>
                  <a:cubicBezTo>
                    <a:pt x="3893" y="1"/>
                    <a:pt x="3882" y="3"/>
                    <a:pt x="3887" y="14"/>
                  </a:cubicBezTo>
                  <a:cubicBezTo>
                    <a:pt x="3888" y="37"/>
                    <a:pt x="3877" y="72"/>
                    <a:pt x="3847" y="68"/>
                  </a:cubicBezTo>
                  <a:cubicBezTo>
                    <a:pt x="3781" y="76"/>
                    <a:pt x="3715" y="97"/>
                    <a:pt x="3648" y="95"/>
                  </a:cubicBezTo>
                  <a:cubicBezTo>
                    <a:pt x="3627" y="120"/>
                    <a:pt x="3651" y="155"/>
                    <a:pt x="3645" y="185"/>
                  </a:cubicBezTo>
                  <a:cubicBezTo>
                    <a:pt x="3636" y="270"/>
                    <a:pt x="3562" y="328"/>
                    <a:pt x="3491" y="365"/>
                  </a:cubicBezTo>
                  <a:cubicBezTo>
                    <a:pt x="3413" y="410"/>
                    <a:pt x="3322" y="439"/>
                    <a:pt x="3230" y="427"/>
                  </a:cubicBezTo>
                  <a:cubicBezTo>
                    <a:pt x="3155" y="421"/>
                    <a:pt x="3080" y="433"/>
                    <a:pt x="3005" y="439"/>
                  </a:cubicBezTo>
                  <a:cubicBezTo>
                    <a:pt x="2955" y="442"/>
                    <a:pt x="2911" y="472"/>
                    <a:pt x="2861" y="469"/>
                  </a:cubicBezTo>
                  <a:cubicBezTo>
                    <a:pt x="2831" y="472"/>
                    <a:pt x="2801" y="459"/>
                    <a:pt x="2771" y="461"/>
                  </a:cubicBezTo>
                  <a:cubicBezTo>
                    <a:pt x="2730" y="474"/>
                    <a:pt x="2689" y="511"/>
                    <a:pt x="2644" y="493"/>
                  </a:cubicBezTo>
                  <a:cubicBezTo>
                    <a:pt x="2593" y="478"/>
                    <a:pt x="2554" y="438"/>
                    <a:pt x="2506" y="418"/>
                  </a:cubicBezTo>
                  <a:cubicBezTo>
                    <a:pt x="2468" y="437"/>
                    <a:pt x="2440" y="486"/>
                    <a:pt x="2391" y="478"/>
                  </a:cubicBezTo>
                  <a:cubicBezTo>
                    <a:pt x="2337" y="472"/>
                    <a:pt x="2311" y="417"/>
                    <a:pt x="2287" y="375"/>
                  </a:cubicBezTo>
                  <a:cubicBezTo>
                    <a:pt x="2280" y="367"/>
                    <a:pt x="2280" y="350"/>
                    <a:pt x="2274" y="346"/>
                  </a:cubicBezTo>
                  <a:cubicBezTo>
                    <a:pt x="2229" y="379"/>
                    <a:pt x="2167" y="412"/>
                    <a:pt x="2112" y="383"/>
                  </a:cubicBezTo>
                  <a:cubicBezTo>
                    <a:pt x="2066" y="361"/>
                    <a:pt x="2046" y="310"/>
                    <a:pt x="2034" y="265"/>
                  </a:cubicBezTo>
                  <a:cubicBezTo>
                    <a:pt x="2022" y="263"/>
                    <a:pt x="2005" y="243"/>
                    <a:pt x="1997" y="260"/>
                  </a:cubicBezTo>
                  <a:cubicBezTo>
                    <a:pt x="1951" y="315"/>
                    <a:pt x="1870" y="320"/>
                    <a:pt x="1803" y="307"/>
                  </a:cubicBezTo>
                  <a:cubicBezTo>
                    <a:pt x="1717" y="296"/>
                    <a:pt x="1626" y="309"/>
                    <a:pt x="1551" y="357"/>
                  </a:cubicBezTo>
                  <a:cubicBezTo>
                    <a:pt x="1435" y="415"/>
                    <a:pt x="1324" y="484"/>
                    <a:pt x="1201" y="527"/>
                  </a:cubicBezTo>
                  <a:cubicBezTo>
                    <a:pt x="1200" y="571"/>
                    <a:pt x="1175" y="621"/>
                    <a:pt x="1127" y="626"/>
                  </a:cubicBezTo>
                  <a:cubicBezTo>
                    <a:pt x="967" y="669"/>
                    <a:pt x="802" y="607"/>
                    <a:pt x="641" y="629"/>
                  </a:cubicBezTo>
                  <a:cubicBezTo>
                    <a:pt x="632" y="651"/>
                    <a:pt x="630" y="678"/>
                    <a:pt x="650" y="694"/>
                  </a:cubicBezTo>
                  <a:cubicBezTo>
                    <a:pt x="678" y="722"/>
                    <a:pt x="718" y="746"/>
                    <a:pt x="757" y="728"/>
                  </a:cubicBezTo>
                  <a:cubicBezTo>
                    <a:pt x="774" y="725"/>
                    <a:pt x="787" y="706"/>
                    <a:pt x="805" y="711"/>
                  </a:cubicBezTo>
                  <a:cubicBezTo>
                    <a:pt x="816" y="726"/>
                    <a:pt x="790" y="739"/>
                    <a:pt x="797" y="756"/>
                  </a:cubicBezTo>
                  <a:cubicBezTo>
                    <a:pt x="799" y="779"/>
                    <a:pt x="783" y="805"/>
                    <a:pt x="757" y="800"/>
                  </a:cubicBezTo>
                  <a:cubicBezTo>
                    <a:pt x="704" y="804"/>
                    <a:pt x="643" y="814"/>
                    <a:pt x="602" y="847"/>
                  </a:cubicBezTo>
                  <a:cubicBezTo>
                    <a:pt x="623" y="849"/>
                    <a:pt x="658" y="843"/>
                    <a:pt x="663" y="870"/>
                  </a:cubicBezTo>
                  <a:cubicBezTo>
                    <a:pt x="660" y="894"/>
                    <a:pt x="632" y="903"/>
                    <a:pt x="614" y="914"/>
                  </a:cubicBezTo>
                  <a:cubicBezTo>
                    <a:pt x="558" y="937"/>
                    <a:pt x="497" y="939"/>
                    <a:pt x="437" y="945"/>
                  </a:cubicBezTo>
                  <a:cubicBezTo>
                    <a:pt x="393" y="949"/>
                    <a:pt x="343" y="944"/>
                    <a:pt x="304" y="967"/>
                  </a:cubicBezTo>
                  <a:cubicBezTo>
                    <a:pt x="272" y="997"/>
                    <a:pt x="269" y="1054"/>
                    <a:pt x="226" y="1074"/>
                  </a:cubicBezTo>
                  <a:cubicBezTo>
                    <a:pt x="200" y="1080"/>
                    <a:pt x="171" y="1066"/>
                    <a:pt x="147" y="1081"/>
                  </a:cubicBezTo>
                  <a:cubicBezTo>
                    <a:pt x="112" y="1090"/>
                    <a:pt x="70" y="1098"/>
                    <a:pt x="52" y="1133"/>
                  </a:cubicBezTo>
                  <a:cubicBezTo>
                    <a:pt x="37" y="1155"/>
                    <a:pt x="17" y="1175"/>
                    <a:pt x="0" y="1195"/>
                  </a:cubicBezTo>
                  <a:cubicBezTo>
                    <a:pt x="3" y="1201"/>
                    <a:pt x="3" y="1209"/>
                    <a:pt x="3" y="1216"/>
                  </a:cubicBezTo>
                  <a:cubicBezTo>
                    <a:pt x="16" y="1210"/>
                    <a:pt x="32" y="1202"/>
                    <a:pt x="46" y="1203"/>
                  </a:cubicBezTo>
                  <a:cubicBezTo>
                    <a:pt x="77" y="1182"/>
                    <a:pt x="136" y="1209"/>
                    <a:pt x="126" y="1250"/>
                  </a:cubicBezTo>
                  <a:cubicBezTo>
                    <a:pt x="118" y="1269"/>
                    <a:pt x="92" y="1274"/>
                    <a:pt x="84" y="1295"/>
                  </a:cubicBezTo>
                  <a:cubicBezTo>
                    <a:pt x="69" y="1309"/>
                    <a:pt x="81" y="1320"/>
                    <a:pt x="92" y="1332"/>
                  </a:cubicBezTo>
                  <a:cubicBezTo>
                    <a:pt x="112" y="1355"/>
                    <a:pt x="128" y="1387"/>
                    <a:pt x="122" y="1418"/>
                  </a:cubicBezTo>
                  <a:cubicBezTo>
                    <a:pt x="140" y="1417"/>
                    <a:pt x="164" y="1416"/>
                    <a:pt x="173" y="1437"/>
                  </a:cubicBezTo>
                  <a:cubicBezTo>
                    <a:pt x="186" y="1457"/>
                    <a:pt x="173" y="1482"/>
                    <a:pt x="156" y="1495"/>
                  </a:cubicBezTo>
                  <a:cubicBezTo>
                    <a:pt x="142" y="1512"/>
                    <a:pt x="120" y="1521"/>
                    <a:pt x="104" y="1533"/>
                  </a:cubicBezTo>
                  <a:cubicBezTo>
                    <a:pt x="106" y="1547"/>
                    <a:pt x="129" y="1540"/>
                    <a:pt x="126" y="1554"/>
                  </a:cubicBezTo>
                  <a:cubicBezTo>
                    <a:pt x="128" y="1570"/>
                    <a:pt x="139" y="1593"/>
                    <a:pt x="159" y="1583"/>
                  </a:cubicBezTo>
                  <a:cubicBezTo>
                    <a:pt x="176" y="1578"/>
                    <a:pt x="211" y="1583"/>
                    <a:pt x="205" y="1608"/>
                  </a:cubicBezTo>
                  <a:cubicBezTo>
                    <a:pt x="189" y="1651"/>
                    <a:pt x="137" y="1656"/>
                    <a:pt x="99" y="1666"/>
                  </a:cubicBezTo>
                  <a:cubicBezTo>
                    <a:pt x="77" y="1680"/>
                    <a:pt x="46" y="1667"/>
                    <a:pt x="42" y="1641"/>
                  </a:cubicBezTo>
                  <a:cubicBezTo>
                    <a:pt x="39" y="1636"/>
                    <a:pt x="34" y="1615"/>
                    <a:pt x="37" y="1630"/>
                  </a:cubicBezTo>
                  <a:cubicBezTo>
                    <a:pt x="41" y="1650"/>
                    <a:pt x="28" y="1670"/>
                    <a:pt x="8" y="1675"/>
                  </a:cubicBezTo>
                  <a:cubicBezTo>
                    <a:pt x="20" y="1682"/>
                    <a:pt x="34" y="1702"/>
                    <a:pt x="47" y="1698"/>
                  </a:cubicBezTo>
                  <a:cubicBezTo>
                    <a:pt x="55" y="1678"/>
                    <a:pt x="80" y="1667"/>
                    <a:pt x="98" y="1681"/>
                  </a:cubicBezTo>
                  <a:cubicBezTo>
                    <a:pt x="153" y="1707"/>
                    <a:pt x="209" y="1734"/>
                    <a:pt x="255" y="1775"/>
                  </a:cubicBezTo>
                  <a:cubicBezTo>
                    <a:pt x="248" y="1806"/>
                    <a:pt x="269" y="1847"/>
                    <a:pt x="237" y="1869"/>
                  </a:cubicBezTo>
                  <a:cubicBezTo>
                    <a:pt x="231" y="1872"/>
                    <a:pt x="218" y="1877"/>
                    <a:pt x="230" y="1881"/>
                  </a:cubicBezTo>
                  <a:cubicBezTo>
                    <a:pt x="256" y="1901"/>
                    <a:pt x="238" y="1937"/>
                    <a:pt x="244" y="1964"/>
                  </a:cubicBezTo>
                  <a:cubicBezTo>
                    <a:pt x="254" y="1968"/>
                    <a:pt x="267" y="1956"/>
                    <a:pt x="279" y="1958"/>
                  </a:cubicBezTo>
                  <a:cubicBezTo>
                    <a:pt x="309" y="1958"/>
                    <a:pt x="316" y="2001"/>
                    <a:pt x="347" y="2000"/>
                  </a:cubicBezTo>
                  <a:cubicBezTo>
                    <a:pt x="372" y="1996"/>
                    <a:pt x="345" y="2033"/>
                    <a:pt x="346" y="2048"/>
                  </a:cubicBezTo>
                  <a:cubicBezTo>
                    <a:pt x="346" y="2062"/>
                    <a:pt x="323" y="2096"/>
                    <a:pt x="352" y="2087"/>
                  </a:cubicBezTo>
                  <a:cubicBezTo>
                    <a:pt x="418" y="2084"/>
                    <a:pt x="485" y="2085"/>
                    <a:pt x="551" y="2075"/>
                  </a:cubicBezTo>
                  <a:cubicBezTo>
                    <a:pt x="542" y="2101"/>
                    <a:pt x="517" y="2121"/>
                    <a:pt x="500" y="2137"/>
                  </a:cubicBezTo>
                  <a:cubicBezTo>
                    <a:pt x="553" y="2123"/>
                    <a:pt x="602" y="2159"/>
                    <a:pt x="653" y="2167"/>
                  </a:cubicBezTo>
                  <a:cubicBezTo>
                    <a:pt x="664" y="2168"/>
                    <a:pt x="669" y="2189"/>
                    <a:pt x="681" y="2178"/>
                  </a:cubicBezTo>
                  <a:cubicBezTo>
                    <a:pt x="703" y="2152"/>
                    <a:pt x="743" y="2171"/>
                    <a:pt x="755" y="2198"/>
                  </a:cubicBezTo>
                  <a:cubicBezTo>
                    <a:pt x="778" y="2228"/>
                    <a:pt x="762" y="2272"/>
                    <a:pt x="786" y="2301"/>
                  </a:cubicBezTo>
                  <a:cubicBezTo>
                    <a:pt x="841" y="2345"/>
                    <a:pt x="921" y="2339"/>
                    <a:pt x="982" y="2310"/>
                  </a:cubicBezTo>
                  <a:cubicBezTo>
                    <a:pt x="1017" y="2299"/>
                    <a:pt x="1056" y="2291"/>
                    <a:pt x="1094" y="2299"/>
                  </a:cubicBezTo>
                  <a:cubicBezTo>
                    <a:pt x="1110" y="2245"/>
                    <a:pt x="1114" y="2186"/>
                    <a:pt x="1101" y="2130"/>
                  </a:cubicBezTo>
                  <a:cubicBezTo>
                    <a:pt x="1100" y="2104"/>
                    <a:pt x="1118" y="2074"/>
                    <a:pt x="1148" y="2076"/>
                  </a:cubicBezTo>
                  <a:cubicBezTo>
                    <a:pt x="1272" y="2049"/>
                    <a:pt x="1395" y="2102"/>
                    <a:pt x="1499" y="2164"/>
                  </a:cubicBezTo>
                  <a:cubicBezTo>
                    <a:pt x="1575" y="2209"/>
                    <a:pt x="1646" y="2263"/>
                    <a:pt x="1711" y="2324"/>
                  </a:cubicBezTo>
                  <a:cubicBezTo>
                    <a:pt x="1852" y="2282"/>
                    <a:pt x="2004" y="2228"/>
                    <a:pt x="2095" y="2105"/>
                  </a:cubicBezTo>
                  <a:cubicBezTo>
                    <a:pt x="2119" y="2071"/>
                    <a:pt x="2134" y="2031"/>
                    <a:pt x="2141" y="1989"/>
                  </a:cubicBezTo>
                  <a:cubicBezTo>
                    <a:pt x="2227" y="1971"/>
                    <a:pt x="2309" y="2016"/>
                    <a:pt x="2383" y="2051"/>
                  </a:cubicBezTo>
                  <a:cubicBezTo>
                    <a:pt x="2403" y="2044"/>
                    <a:pt x="2432" y="2039"/>
                    <a:pt x="2435" y="2013"/>
                  </a:cubicBezTo>
                  <a:cubicBezTo>
                    <a:pt x="2458" y="1961"/>
                    <a:pt x="2499" y="1912"/>
                    <a:pt x="2557" y="1894"/>
                  </a:cubicBezTo>
                  <a:cubicBezTo>
                    <a:pt x="2597" y="1927"/>
                    <a:pt x="2630" y="1984"/>
                    <a:pt x="2608" y="2037"/>
                  </a:cubicBezTo>
                  <a:cubicBezTo>
                    <a:pt x="2582" y="2057"/>
                    <a:pt x="2563" y="2096"/>
                    <a:pt x="2582" y="2127"/>
                  </a:cubicBezTo>
                  <a:cubicBezTo>
                    <a:pt x="2581" y="2148"/>
                    <a:pt x="2557" y="2135"/>
                    <a:pt x="2547" y="2131"/>
                  </a:cubicBezTo>
                  <a:cubicBezTo>
                    <a:pt x="2541" y="2127"/>
                    <a:pt x="2530" y="2132"/>
                    <a:pt x="2536" y="2139"/>
                  </a:cubicBezTo>
                  <a:cubicBezTo>
                    <a:pt x="2565" y="2169"/>
                    <a:pt x="2577" y="2214"/>
                    <a:pt x="2589" y="2249"/>
                  </a:cubicBezTo>
                  <a:cubicBezTo>
                    <a:pt x="2609" y="2242"/>
                    <a:pt x="2628" y="2226"/>
                    <a:pt x="2639" y="2210"/>
                  </a:cubicBezTo>
                  <a:cubicBezTo>
                    <a:pt x="2629" y="2175"/>
                    <a:pt x="2634" y="2127"/>
                    <a:pt x="2673" y="2115"/>
                  </a:cubicBezTo>
                  <a:cubicBezTo>
                    <a:pt x="2679" y="2109"/>
                    <a:pt x="2705" y="2113"/>
                    <a:pt x="2695" y="2102"/>
                  </a:cubicBezTo>
                  <a:cubicBezTo>
                    <a:pt x="2661" y="2044"/>
                    <a:pt x="2656" y="1967"/>
                    <a:pt x="2687" y="1908"/>
                  </a:cubicBezTo>
                  <a:cubicBezTo>
                    <a:pt x="2709" y="1888"/>
                    <a:pt x="2742" y="1900"/>
                    <a:pt x="2768" y="1906"/>
                  </a:cubicBezTo>
                  <a:cubicBezTo>
                    <a:pt x="2787" y="1913"/>
                    <a:pt x="2804" y="1925"/>
                    <a:pt x="2817" y="1940"/>
                  </a:cubicBezTo>
                  <a:cubicBezTo>
                    <a:pt x="2887" y="1922"/>
                    <a:pt x="2967" y="1910"/>
                    <a:pt x="3014" y="1851"/>
                  </a:cubicBezTo>
                  <a:cubicBezTo>
                    <a:pt x="3016" y="1827"/>
                    <a:pt x="3039" y="1814"/>
                    <a:pt x="3060" y="1810"/>
                  </a:cubicBezTo>
                  <a:cubicBezTo>
                    <a:pt x="3094" y="1793"/>
                    <a:pt x="3137" y="1788"/>
                    <a:pt x="3169" y="1812"/>
                  </a:cubicBezTo>
                  <a:cubicBezTo>
                    <a:pt x="3208" y="1833"/>
                    <a:pt x="3247" y="1867"/>
                    <a:pt x="3294" y="1855"/>
                  </a:cubicBezTo>
                  <a:cubicBezTo>
                    <a:pt x="3442" y="1842"/>
                    <a:pt x="3565" y="1745"/>
                    <a:pt x="3675" y="1653"/>
                  </a:cubicBezTo>
                  <a:cubicBezTo>
                    <a:pt x="3719" y="1615"/>
                    <a:pt x="3773" y="1588"/>
                    <a:pt x="3831" y="1585"/>
                  </a:cubicBezTo>
                  <a:cubicBezTo>
                    <a:pt x="3900" y="1574"/>
                    <a:pt x="3981" y="1578"/>
                    <a:pt x="4038" y="1530"/>
                  </a:cubicBezTo>
                  <a:cubicBezTo>
                    <a:pt x="4054" y="1507"/>
                    <a:pt x="4052" y="1478"/>
                    <a:pt x="4051" y="1452"/>
                  </a:cubicBezTo>
                  <a:cubicBezTo>
                    <a:pt x="4091" y="1461"/>
                    <a:pt x="4129" y="1484"/>
                    <a:pt x="4154" y="1514"/>
                  </a:cubicBezTo>
                  <a:cubicBezTo>
                    <a:pt x="4189" y="1491"/>
                    <a:pt x="4189" y="1443"/>
                    <a:pt x="4199" y="1407"/>
                  </a:cubicBezTo>
                  <a:cubicBezTo>
                    <a:pt x="4304" y="1406"/>
                    <a:pt x="4411" y="1428"/>
                    <a:pt x="4513" y="1401"/>
                  </a:cubicBezTo>
                  <a:cubicBezTo>
                    <a:pt x="4530" y="1376"/>
                    <a:pt x="4555" y="1342"/>
                    <a:pt x="4589" y="1355"/>
                  </a:cubicBezTo>
                  <a:cubicBezTo>
                    <a:pt x="4624" y="1366"/>
                    <a:pt x="4635" y="1405"/>
                    <a:pt x="4641" y="1437"/>
                  </a:cubicBezTo>
                  <a:cubicBezTo>
                    <a:pt x="4658" y="1404"/>
                    <a:pt x="4689" y="1377"/>
                    <a:pt x="4722" y="1365"/>
                  </a:cubicBezTo>
                  <a:cubicBezTo>
                    <a:pt x="4702" y="1320"/>
                    <a:pt x="4643" y="1292"/>
                    <a:pt x="4647" y="1236"/>
                  </a:cubicBezTo>
                  <a:cubicBezTo>
                    <a:pt x="4649" y="1224"/>
                    <a:pt x="4644" y="1210"/>
                    <a:pt x="4629" y="1212"/>
                  </a:cubicBezTo>
                  <a:cubicBezTo>
                    <a:pt x="4599" y="1204"/>
                    <a:pt x="4568" y="1197"/>
                    <a:pt x="4539" y="1184"/>
                  </a:cubicBezTo>
                  <a:cubicBezTo>
                    <a:pt x="4525" y="1130"/>
                    <a:pt x="4538" y="1071"/>
                    <a:pt x="4552" y="1021"/>
                  </a:cubicBezTo>
                  <a:cubicBezTo>
                    <a:pt x="4529" y="1022"/>
                    <a:pt x="4512" y="1002"/>
                    <a:pt x="4511" y="980"/>
                  </a:cubicBezTo>
                  <a:cubicBezTo>
                    <a:pt x="4481" y="884"/>
                    <a:pt x="4453" y="780"/>
                    <a:pt x="4383" y="705"/>
                  </a:cubicBezTo>
                  <a:cubicBezTo>
                    <a:pt x="4363" y="691"/>
                    <a:pt x="4352" y="654"/>
                    <a:pt x="4379" y="642"/>
                  </a:cubicBezTo>
                  <a:cubicBezTo>
                    <a:pt x="4400" y="634"/>
                    <a:pt x="4422" y="628"/>
                    <a:pt x="4445" y="631"/>
                  </a:cubicBezTo>
                  <a:cubicBezTo>
                    <a:pt x="4460" y="587"/>
                    <a:pt x="4459" y="537"/>
                    <a:pt x="4478" y="494"/>
                  </a:cubicBezTo>
                  <a:cubicBezTo>
                    <a:pt x="4459" y="482"/>
                    <a:pt x="4445" y="456"/>
                    <a:pt x="4419" y="462"/>
                  </a:cubicBezTo>
                  <a:cubicBezTo>
                    <a:pt x="4358" y="461"/>
                    <a:pt x="4292" y="491"/>
                    <a:pt x="4235" y="457"/>
                  </a:cubicBezTo>
                  <a:cubicBezTo>
                    <a:pt x="4183" y="417"/>
                    <a:pt x="4184" y="343"/>
                    <a:pt x="4189" y="283"/>
                  </a:cubicBezTo>
                  <a:cubicBezTo>
                    <a:pt x="4194" y="254"/>
                    <a:pt x="4194" y="216"/>
                    <a:pt x="4164" y="200"/>
                  </a:cubicBezTo>
                  <a:cubicBezTo>
                    <a:pt x="4135" y="174"/>
                    <a:pt x="4107" y="145"/>
                    <a:pt x="4093" y="108"/>
                  </a:cubicBezTo>
                  <a:cubicBezTo>
                    <a:pt x="4075" y="118"/>
                    <a:pt x="4049" y="126"/>
                    <a:pt x="4034" y="107"/>
                  </a:cubicBezTo>
                  <a:cubicBezTo>
                    <a:pt x="3990" y="71"/>
                    <a:pt x="3938" y="43"/>
                    <a:pt x="3901" y="0"/>
                  </a:cubicBezTo>
                  <a:close/>
                  <a:moveTo>
                    <a:pt x="10" y="1568"/>
                  </a:moveTo>
                  <a:cubicBezTo>
                    <a:pt x="12" y="1587"/>
                    <a:pt x="27" y="1602"/>
                    <a:pt x="34" y="1619"/>
                  </a:cubicBezTo>
                  <a:cubicBezTo>
                    <a:pt x="29" y="1602"/>
                    <a:pt x="24" y="1579"/>
                    <a:pt x="10" y="1568"/>
                  </a:cubicBezTo>
                  <a:close/>
                  <a:moveTo>
                    <a:pt x="274" y="2083"/>
                  </a:moveTo>
                  <a:cubicBezTo>
                    <a:pt x="267" y="2083"/>
                    <a:pt x="259" y="2102"/>
                    <a:pt x="271" y="2095"/>
                  </a:cubicBezTo>
                  <a:cubicBezTo>
                    <a:pt x="277" y="2091"/>
                    <a:pt x="304" y="2093"/>
                    <a:pt x="298" y="2088"/>
                  </a:cubicBezTo>
                  <a:cubicBezTo>
                    <a:pt x="290" y="2084"/>
                    <a:pt x="282" y="2082"/>
                    <a:pt x="274" y="2083"/>
                  </a:cubicBezTo>
                  <a:close/>
                  <a:moveTo>
                    <a:pt x="484" y="2159"/>
                  </a:moveTo>
                  <a:cubicBezTo>
                    <a:pt x="484" y="2159"/>
                    <a:pt x="484" y="2159"/>
                    <a:pt x="484" y="2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>
              <a:off x="534" y="678"/>
              <a:ext cx="42" cy="27"/>
            </a:xfrm>
            <a:custGeom>
              <a:avLst/>
              <a:gdLst>
                <a:gd name="T0" fmla="*/ 319 w 673"/>
                <a:gd name="T1" fmla="*/ 1 h 440"/>
                <a:gd name="T2" fmla="*/ 227 w 673"/>
                <a:gd name="T3" fmla="*/ 39 h 440"/>
                <a:gd name="T4" fmla="*/ 73 w 673"/>
                <a:gd name="T5" fmla="*/ 60 h 440"/>
                <a:gd name="T6" fmla="*/ 6 w 673"/>
                <a:gd name="T7" fmla="*/ 115 h 440"/>
                <a:gd name="T8" fmla="*/ 37 w 673"/>
                <a:gd name="T9" fmla="*/ 224 h 440"/>
                <a:gd name="T10" fmla="*/ 1 w 673"/>
                <a:gd name="T11" fmla="*/ 358 h 440"/>
                <a:gd name="T12" fmla="*/ 56 w 673"/>
                <a:gd name="T13" fmla="*/ 426 h 440"/>
                <a:gd name="T14" fmla="*/ 135 w 673"/>
                <a:gd name="T15" fmla="*/ 429 h 440"/>
                <a:gd name="T16" fmla="*/ 273 w 673"/>
                <a:gd name="T17" fmla="*/ 299 h 440"/>
                <a:gd name="T18" fmla="*/ 351 w 673"/>
                <a:gd name="T19" fmla="*/ 264 h 440"/>
                <a:gd name="T20" fmla="*/ 484 w 673"/>
                <a:gd name="T21" fmla="*/ 187 h 440"/>
                <a:gd name="T22" fmla="*/ 554 w 673"/>
                <a:gd name="T23" fmla="*/ 158 h 440"/>
                <a:gd name="T24" fmla="*/ 659 w 673"/>
                <a:gd name="T25" fmla="*/ 129 h 440"/>
                <a:gd name="T26" fmla="*/ 595 w 673"/>
                <a:gd name="T27" fmla="*/ 89 h 440"/>
                <a:gd name="T28" fmla="*/ 429 w 673"/>
                <a:gd name="T29" fmla="*/ 70 h 440"/>
                <a:gd name="T30" fmla="*/ 324 w 673"/>
                <a:gd name="T31" fmla="*/ 0 h 440"/>
                <a:gd name="T32" fmla="*/ 320 w 673"/>
                <a:gd name="T33" fmla="*/ 1 h 440"/>
                <a:gd name="T34" fmla="*/ 319 w 673"/>
                <a:gd name="T35" fmla="*/ 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40">
                  <a:moveTo>
                    <a:pt x="319" y="1"/>
                  </a:moveTo>
                  <a:cubicBezTo>
                    <a:pt x="285" y="8"/>
                    <a:pt x="263" y="41"/>
                    <a:pt x="227" y="39"/>
                  </a:cubicBezTo>
                  <a:cubicBezTo>
                    <a:pt x="176" y="42"/>
                    <a:pt x="117" y="25"/>
                    <a:pt x="73" y="60"/>
                  </a:cubicBezTo>
                  <a:cubicBezTo>
                    <a:pt x="45" y="67"/>
                    <a:pt x="4" y="79"/>
                    <a:pt x="6" y="115"/>
                  </a:cubicBezTo>
                  <a:cubicBezTo>
                    <a:pt x="14" y="152"/>
                    <a:pt x="55" y="184"/>
                    <a:pt x="37" y="224"/>
                  </a:cubicBezTo>
                  <a:cubicBezTo>
                    <a:pt x="11" y="263"/>
                    <a:pt x="0" y="311"/>
                    <a:pt x="1" y="358"/>
                  </a:cubicBezTo>
                  <a:cubicBezTo>
                    <a:pt x="2" y="388"/>
                    <a:pt x="20" y="427"/>
                    <a:pt x="56" y="426"/>
                  </a:cubicBezTo>
                  <a:cubicBezTo>
                    <a:pt x="82" y="424"/>
                    <a:pt x="108" y="440"/>
                    <a:pt x="135" y="429"/>
                  </a:cubicBezTo>
                  <a:cubicBezTo>
                    <a:pt x="201" y="411"/>
                    <a:pt x="218" y="332"/>
                    <a:pt x="273" y="299"/>
                  </a:cubicBezTo>
                  <a:cubicBezTo>
                    <a:pt x="300" y="289"/>
                    <a:pt x="329" y="283"/>
                    <a:pt x="351" y="264"/>
                  </a:cubicBezTo>
                  <a:cubicBezTo>
                    <a:pt x="391" y="233"/>
                    <a:pt x="430" y="189"/>
                    <a:pt x="484" y="187"/>
                  </a:cubicBezTo>
                  <a:cubicBezTo>
                    <a:pt x="508" y="178"/>
                    <a:pt x="528" y="161"/>
                    <a:pt x="554" y="158"/>
                  </a:cubicBezTo>
                  <a:cubicBezTo>
                    <a:pt x="589" y="147"/>
                    <a:pt x="630" y="150"/>
                    <a:pt x="659" y="129"/>
                  </a:cubicBezTo>
                  <a:cubicBezTo>
                    <a:pt x="673" y="93"/>
                    <a:pt x="616" y="93"/>
                    <a:pt x="595" y="89"/>
                  </a:cubicBezTo>
                  <a:cubicBezTo>
                    <a:pt x="539" y="84"/>
                    <a:pt x="482" y="91"/>
                    <a:pt x="429" y="70"/>
                  </a:cubicBezTo>
                  <a:cubicBezTo>
                    <a:pt x="389" y="56"/>
                    <a:pt x="351" y="33"/>
                    <a:pt x="324" y="0"/>
                  </a:cubicBezTo>
                  <a:cubicBezTo>
                    <a:pt x="320" y="1"/>
                    <a:pt x="320" y="1"/>
                    <a:pt x="320" y="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>
              <a:off x="241" y="605"/>
              <a:ext cx="56" cy="32"/>
            </a:xfrm>
            <a:custGeom>
              <a:avLst/>
              <a:gdLst>
                <a:gd name="T0" fmla="*/ 576 w 909"/>
                <a:gd name="T1" fmla="*/ 0 h 515"/>
                <a:gd name="T2" fmla="*/ 440 w 909"/>
                <a:gd name="T3" fmla="*/ 20 h 515"/>
                <a:gd name="T4" fmla="*/ 294 w 909"/>
                <a:gd name="T5" fmla="*/ 28 h 515"/>
                <a:gd name="T6" fmla="*/ 168 w 909"/>
                <a:gd name="T7" fmla="*/ 116 h 515"/>
                <a:gd name="T8" fmla="*/ 72 w 909"/>
                <a:gd name="T9" fmla="*/ 246 h 515"/>
                <a:gd name="T10" fmla="*/ 13 w 909"/>
                <a:gd name="T11" fmla="*/ 312 h 515"/>
                <a:gd name="T12" fmla="*/ 25 w 909"/>
                <a:gd name="T13" fmla="*/ 361 h 515"/>
                <a:gd name="T14" fmla="*/ 153 w 909"/>
                <a:gd name="T15" fmla="*/ 347 h 515"/>
                <a:gd name="T16" fmla="*/ 159 w 909"/>
                <a:gd name="T17" fmla="*/ 403 h 515"/>
                <a:gd name="T18" fmla="*/ 218 w 909"/>
                <a:gd name="T19" fmla="*/ 515 h 515"/>
                <a:gd name="T20" fmla="*/ 397 w 909"/>
                <a:gd name="T21" fmla="*/ 465 h 515"/>
                <a:gd name="T22" fmla="*/ 438 w 909"/>
                <a:gd name="T23" fmla="*/ 385 h 515"/>
                <a:gd name="T24" fmla="*/ 515 w 909"/>
                <a:gd name="T25" fmla="*/ 344 h 515"/>
                <a:gd name="T26" fmla="*/ 526 w 909"/>
                <a:gd name="T27" fmla="*/ 404 h 515"/>
                <a:gd name="T28" fmla="*/ 609 w 909"/>
                <a:gd name="T29" fmla="*/ 468 h 515"/>
                <a:gd name="T30" fmla="*/ 662 w 909"/>
                <a:gd name="T31" fmla="*/ 349 h 515"/>
                <a:gd name="T32" fmla="*/ 687 w 909"/>
                <a:gd name="T33" fmla="*/ 334 h 515"/>
                <a:gd name="T34" fmla="*/ 813 w 909"/>
                <a:gd name="T35" fmla="*/ 369 h 515"/>
                <a:gd name="T36" fmla="*/ 871 w 909"/>
                <a:gd name="T37" fmla="*/ 278 h 515"/>
                <a:gd name="T38" fmla="*/ 906 w 909"/>
                <a:gd name="T39" fmla="*/ 258 h 515"/>
                <a:gd name="T40" fmla="*/ 835 w 909"/>
                <a:gd name="T41" fmla="*/ 229 h 515"/>
                <a:gd name="T42" fmla="*/ 752 w 909"/>
                <a:gd name="T43" fmla="*/ 161 h 515"/>
                <a:gd name="T44" fmla="*/ 745 w 909"/>
                <a:gd name="T45" fmla="*/ 102 h 515"/>
                <a:gd name="T46" fmla="*/ 576 w 909"/>
                <a:gd name="T4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9" h="515">
                  <a:moveTo>
                    <a:pt x="576" y="0"/>
                  </a:moveTo>
                  <a:cubicBezTo>
                    <a:pt x="530" y="5"/>
                    <a:pt x="487" y="21"/>
                    <a:pt x="440" y="20"/>
                  </a:cubicBezTo>
                  <a:cubicBezTo>
                    <a:pt x="392" y="27"/>
                    <a:pt x="343" y="28"/>
                    <a:pt x="294" y="28"/>
                  </a:cubicBezTo>
                  <a:cubicBezTo>
                    <a:pt x="240" y="35"/>
                    <a:pt x="201" y="77"/>
                    <a:pt x="168" y="116"/>
                  </a:cubicBezTo>
                  <a:cubicBezTo>
                    <a:pt x="129" y="154"/>
                    <a:pt x="98" y="198"/>
                    <a:pt x="72" y="246"/>
                  </a:cubicBezTo>
                  <a:cubicBezTo>
                    <a:pt x="57" y="272"/>
                    <a:pt x="33" y="291"/>
                    <a:pt x="13" y="312"/>
                  </a:cubicBezTo>
                  <a:cubicBezTo>
                    <a:pt x="1" y="327"/>
                    <a:pt x="0" y="360"/>
                    <a:pt x="25" y="361"/>
                  </a:cubicBezTo>
                  <a:cubicBezTo>
                    <a:pt x="67" y="358"/>
                    <a:pt x="111" y="324"/>
                    <a:pt x="153" y="347"/>
                  </a:cubicBezTo>
                  <a:cubicBezTo>
                    <a:pt x="168" y="361"/>
                    <a:pt x="153" y="385"/>
                    <a:pt x="159" y="403"/>
                  </a:cubicBezTo>
                  <a:cubicBezTo>
                    <a:pt x="162" y="447"/>
                    <a:pt x="180" y="492"/>
                    <a:pt x="218" y="515"/>
                  </a:cubicBezTo>
                  <a:cubicBezTo>
                    <a:pt x="270" y="474"/>
                    <a:pt x="350" y="515"/>
                    <a:pt x="397" y="465"/>
                  </a:cubicBezTo>
                  <a:cubicBezTo>
                    <a:pt x="417" y="442"/>
                    <a:pt x="410" y="404"/>
                    <a:pt x="438" y="385"/>
                  </a:cubicBezTo>
                  <a:cubicBezTo>
                    <a:pt x="459" y="365"/>
                    <a:pt x="485" y="340"/>
                    <a:pt x="515" y="344"/>
                  </a:cubicBezTo>
                  <a:cubicBezTo>
                    <a:pt x="528" y="361"/>
                    <a:pt x="512" y="386"/>
                    <a:pt x="526" y="404"/>
                  </a:cubicBezTo>
                  <a:cubicBezTo>
                    <a:pt x="538" y="438"/>
                    <a:pt x="569" y="479"/>
                    <a:pt x="609" y="468"/>
                  </a:cubicBezTo>
                  <a:cubicBezTo>
                    <a:pt x="656" y="450"/>
                    <a:pt x="661" y="393"/>
                    <a:pt x="662" y="349"/>
                  </a:cubicBezTo>
                  <a:cubicBezTo>
                    <a:pt x="661" y="336"/>
                    <a:pt x="675" y="326"/>
                    <a:pt x="687" y="334"/>
                  </a:cubicBezTo>
                  <a:cubicBezTo>
                    <a:pt x="728" y="346"/>
                    <a:pt x="768" y="380"/>
                    <a:pt x="813" y="369"/>
                  </a:cubicBezTo>
                  <a:cubicBezTo>
                    <a:pt x="851" y="353"/>
                    <a:pt x="841" y="300"/>
                    <a:pt x="871" y="278"/>
                  </a:cubicBezTo>
                  <a:cubicBezTo>
                    <a:pt x="882" y="271"/>
                    <a:pt x="909" y="278"/>
                    <a:pt x="906" y="258"/>
                  </a:cubicBezTo>
                  <a:cubicBezTo>
                    <a:pt x="889" y="237"/>
                    <a:pt x="857" y="242"/>
                    <a:pt x="835" y="229"/>
                  </a:cubicBezTo>
                  <a:cubicBezTo>
                    <a:pt x="802" y="217"/>
                    <a:pt x="760" y="198"/>
                    <a:pt x="752" y="161"/>
                  </a:cubicBezTo>
                  <a:cubicBezTo>
                    <a:pt x="755" y="141"/>
                    <a:pt x="758" y="120"/>
                    <a:pt x="745" y="102"/>
                  </a:cubicBezTo>
                  <a:cubicBezTo>
                    <a:pt x="714" y="40"/>
                    <a:pt x="645" y="0"/>
                    <a:pt x="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1" name="Freeform 77"/>
            <p:cNvSpPr>
              <a:spLocks noEditPoints="1"/>
            </p:cNvSpPr>
            <p:nvPr/>
          </p:nvSpPr>
          <p:spPr bwMode="auto">
            <a:xfrm>
              <a:off x="309" y="152"/>
              <a:ext cx="99" cy="304"/>
            </a:xfrm>
            <a:custGeom>
              <a:avLst/>
              <a:gdLst>
                <a:gd name="T0" fmla="*/ 987 w 1599"/>
                <a:gd name="T1" fmla="*/ 44 h 4920"/>
                <a:gd name="T2" fmla="*/ 996 w 1599"/>
                <a:gd name="T3" fmla="*/ 216 h 4920"/>
                <a:gd name="T4" fmla="*/ 760 w 1599"/>
                <a:gd name="T5" fmla="*/ 253 h 4920"/>
                <a:gd name="T6" fmla="*/ 726 w 1599"/>
                <a:gd name="T7" fmla="*/ 442 h 4920"/>
                <a:gd name="T8" fmla="*/ 593 w 1599"/>
                <a:gd name="T9" fmla="*/ 568 h 4920"/>
                <a:gd name="T10" fmla="*/ 588 w 1599"/>
                <a:gd name="T11" fmla="*/ 790 h 4920"/>
                <a:gd name="T12" fmla="*/ 407 w 1599"/>
                <a:gd name="T13" fmla="*/ 1167 h 4920"/>
                <a:gd name="T14" fmla="*/ 309 w 1599"/>
                <a:gd name="T15" fmla="*/ 1683 h 4920"/>
                <a:gd name="T16" fmla="*/ 271 w 1599"/>
                <a:gd name="T17" fmla="*/ 1909 h 4920"/>
                <a:gd name="T18" fmla="*/ 89 w 1599"/>
                <a:gd name="T19" fmla="*/ 2103 h 4920"/>
                <a:gd name="T20" fmla="*/ 106 w 1599"/>
                <a:gd name="T21" fmla="*/ 2467 h 4920"/>
                <a:gd name="T22" fmla="*/ 216 w 1599"/>
                <a:gd name="T23" fmla="*/ 2796 h 4920"/>
                <a:gd name="T24" fmla="*/ 152 w 1599"/>
                <a:gd name="T25" fmla="*/ 3019 h 4920"/>
                <a:gd name="T26" fmla="*/ 102 w 1599"/>
                <a:gd name="T27" fmla="*/ 3404 h 4920"/>
                <a:gd name="T28" fmla="*/ 5 w 1599"/>
                <a:gd name="T29" fmla="*/ 3839 h 4920"/>
                <a:gd name="T30" fmla="*/ 89 w 1599"/>
                <a:gd name="T31" fmla="*/ 4046 h 4920"/>
                <a:gd name="T32" fmla="*/ 176 w 1599"/>
                <a:gd name="T33" fmla="*/ 4331 h 4920"/>
                <a:gd name="T34" fmla="*/ 309 w 1599"/>
                <a:gd name="T35" fmla="*/ 4555 h 4920"/>
                <a:gd name="T36" fmla="*/ 257 w 1599"/>
                <a:gd name="T37" fmla="*/ 4678 h 4920"/>
                <a:gd name="T38" fmla="*/ 301 w 1599"/>
                <a:gd name="T39" fmla="*/ 4896 h 4920"/>
                <a:gd name="T40" fmla="*/ 549 w 1599"/>
                <a:gd name="T41" fmla="*/ 4864 h 4920"/>
                <a:gd name="T42" fmla="*/ 782 w 1599"/>
                <a:gd name="T43" fmla="*/ 4633 h 4920"/>
                <a:gd name="T44" fmla="*/ 848 w 1599"/>
                <a:gd name="T45" fmla="*/ 4262 h 4920"/>
                <a:gd name="T46" fmla="*/ 840 w 1599"/>
                <a:gd name="T47" fmla="*/ 4029 h 4920"/>
                <a:gd name="T48" fmla="*/ 773 w 1599"/>
                <a:gd name="T49" fmla="*/ 3820 h 4920"/>
                <a:gd name="T50" fmla="*/ 900 w 1599"/>
                <a:gd name="T51" fmla="*/ 3710 h 4920"/>
                <a:gd name="T52" fmla="*/ 1023 w 1599"/>
                <a:gd name="T53" fmla="*/ 3584 h 4920"/>
                <a:gd name="T54" fmla="*/ 1086 w 1599"/>
                <a:gd name="T55" fmla="*/ 3526 h 4920"/>
                <a:gd name="T56" fmla="*/ 945 w 1599"/>
                <a:gd name="T57" fmla="*/ 3553 h 4920"/>
                <a:gd name="T58" fmla="*/ 758 w 1599"/>
                <a:gd name="T59" fmla="*/ 3483 h 4920"/>
                <a:gd name="T60" fmla="*/ 973 w 1599"/>
                <a:gd name="T61" fmla="*/ 3412 h 4920"/>
                <a:gd name="T62" fmla="*/ 1067 w 1599"/>
                <a:gd name="T63" fmla="*/ 3455 h 4920"/>
                <a:gd name="T64" fmla="*/ 1164 w 1599"/>
                <a:gd name="T65" fmla="*/ 3343 h 4920"/>
                <a:gd name="T66" fmla="*/ 1052 w 1599"/>
                <a:gd name="T67" fmla="*/ 3119 h 4920"/>
                <a:gd name="T68" fmla="*/ 912 w 1599"/>
                <a:gd name="T69" fmla="*/ 3204 h 4920"/>
                <a:gd name="T70" fmla="*/ 903 w 1599"/>
                <a:gd name="T71" fmla="*/ 3100 h 4920"/>
                <a:gd name="T72" fmla="*/ 851 w 1599"/>
                <a:gd name="T73" fmla="*/ 2756 h 4920"/>
                <a:gd name="T74" fmla="*/ 882 w 1599"/>
                <a:gd name="T75" fmla="*/ 2487 h 4920"/>
                <a:gd name="T76" fmla="*/ 844 w 1599"/>
                <a:gd name="T77" fmla="*/ 2350 h 4920"/>
                <a:gd name="T78" fmla="*/ 908 w 1599"/>
                <a:gd name="T79" fmla="*/ 2274 h 4920"/>
                <a:gd name="T80" fmla="*/ 906 w 1599"/>
                <a:gd name="T81" fmla="*/ 2176 h 4920"/>
                <a:gd name="T82" fmla="*/ 1032 w 1599"/>
                <a:gd name="T83" fmla="*/ 2058 h 4920"/>
                <a:gd name="T84" fmla="*/ 1258 w 1599"/>
                <a:gd name="T85" fmla="*/ 1845 h 4920"/>
                <a:gd name="T86" fmla="*/ 1317 w 1599"/>
                <a:gd name="T87" fmla="*/ 1395 h 4920"/>
                <a:gd name="T88" fmla="*/ 1330 w 1599"/>
                <a:gd name="T89" fmla="*/ 1224 h 4920"/>
                <a:gd name="T90" fmla="*/ 1337 w 1599"/>
                <a:gd name="T91" fmla="*/ 1104 h 4920"/>
                <a:gd name="T92" fmla="*/ 1444 w 1599"/>
                <a:gd name="T93" fmla="*/ 1020 h 4920"/>
                <a:gd name="T94" fmla="*/ 1598 w 1599"/>
                <a:gd name="T95" fmla="*/ 981 h 4920"/>
                <a:gd name="T96" fmla="*/ 1529 w 1599"/>
                <a:gd name="T97" fmla="*/ 694 h 4920"/>
                <a:gd name="T98" fmla="*/ 1433 w 1599"/>
                <a:gd name="T99" fmla="*/ 456 h 4920"/>
                <a:gd name="T100" fmla="*/ 1296 w 1599"/>
                <a:gd name="T101" fmla="*/ 180 h 4920"/>
                <a:gd name="T102" fmla="*/ 981 w 1599"/>
                <a:gd name="T103" fmla="*/ 0 h 4920"/>
                <a:gd name="T104" fmla="*/ 943 w 1599"/>
                <a:gd name="T105" fmla="*/ 2197 h 4920"/>
                <a:gd name="T106" fmla="*/ 943 w 1599"/>
                <a:gd name="T107" fmla="*/ 2197 h 4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9" h="4920">
                  <a:moveTo>
                    <a:pt x="977" y="1"/>
                  </a:moveTo>
                  <a:cubicBezTo>
                    <a:pt x="960" y="13"/>
                    <a:pt x="986" y="29"/>
                    <a:pt x="987" y="44"/>
                  </a:cubicBezTo>
                  <a:cubicBezTo>
                    <a:pt x="997" y="92"/>
                    <a:pt x="955" y="144"/>
                    <a:pt x="984" y="190"/>
                  </a:cubicBezTo>
                  <a:cubicBezTo>
                    <a:pt x="987" y="200"/>
                    <a:pt x="1008" y="205"/>
                    <a:pt x="996" y="216"/>
                  </a:cubicBezTo>
                  <a:cubicBezTo>
                    <a:pt x="982" y="252"/>
                    <a:pt x="936" y="249"/>
                    <a:pt x="905" y="242"/>
                  </a:cubicBezTo>
                  <a:cubicBezTo>
                    <a:pt x="858" y="233"/>
                    <a:pt x="801" y="220"/>
                    <a:pt x="760" y="253"/>
                  </a:cubicBezTo>
                  <a:cubicBezTo>
                    <a:pt x="770" y="314"/>
                    <a:pt x="781" y="385"/>
                    <a:pt x="744" y="439"/>
                  </a:cubicBezTo>
                  <a:cubicBezTo>
                    <a:pt x="739" y="445"/>
                    <a:pt x="729" y="454"/>
                    <a:pt x="726" y="442"/>
                  </a:cubicBezTo>
                  <a:cubicBezTo>
                    <a:pt x="700" y="411"/>
                    <a:pt x="645" y="413"/>
                    <a:pt x="626" y="450"/>
                  </a:cubicBezTo>
                  <a:cubicBezTo>
                    <a:pt x="602" y="485"/>
                    <a:pt x="597" y="528"/>
                    <a:pt x="593" y="568"/>
                  </a:cubicBezTo>
                  <a:cubicBezTo>
                    <a:pt x="556" y="610"/>
                    <a:pt x="560" y="673"/>
                    <a:pt x="584" y="722"/>
                  </a:cubicBezTo>
                  <a:cubicBezTo>
                    <a:pt x="595" y="743"/>
                    <a:pt x="600" y="768"/>
                    <a:pt x="588" y="790"/>
                  </a:cubicBezTo>
                  <a:cubicBezTo>
                    <a:pt x="558" y="885"/>
                    <a:pt x="474" y="963"/>
                    <a:pt x="478" y="1068"/>
                  </a:cubicBezTo>
                  <a:cubicBezTo>
                    <a:pt x="482" y="1114"/>
                    <a:pt x="433" y="1137"/>
                    <a:pt x="407" y="1167"/>
                  </a:cubicBezTo>
                  <a:cubicBezTo>
                    <a:pt x="383" y="1191"/>
                    <a:pt x="386" y="1230"/>
                    <a:pt x="399" y="1259"/>
                  </a:cubicBezTo>
                  <a:cubicBezTo>
                    <a:pt x="416" y="1406"/>
                    <a:pt x="372" y="1552"/>
                    <a:pt x="309" y="1683"/>
                  </a:cubicBezTo>
                  <a:cubicBezTo>
                    <a:pt x="380" y="1727"/>
                    <a:pt x="403" y="1841"/>
                    <a:pt x="343" y="1903"/>
                  </a:cubicBezTo>
                  <a:cubicBezTo>
                    <a:pt x="323" y="1920"/>
                    <a:pt x="295" y="1903"/>
                    <a:pt x="271" y="1909"/>
                  </a:cubicBezTo>
                  <a:cubicBezTo>
                    <a:pt x="218" y="1911"/>
                    <a:pt x="161" y="1937"/>
                    <a:pt x="142" y="1989"/>
                  </a:cubicBezTo>
                  <a:cubicBezTo>
                    <a:pt x="116" y="2023"/>
                    <a:pt x="94" y="2060"/>
                    <a:pt x="89" y="2103"/>
                  </a:cubicBezTo>
                  <a:cubicBezTo>
                    <a:pt x="79" y="2152"/>
                    <a:pt x="93" y="2209"/>
                    <a:pt x="135" y="2237"/>
                  </a:cubicBezTo>
                  <a:cubicBezTo>
                    <a:pt x="94" y="2305"/>
                    <a:pt x="102" y="2390"/>
                    <a:pt x="106" y="2467"/>
                  </a:cubicBezTo>
                  <a:cubicBezTo>
                    <a:pt x="144" y="2554"/>
                    <a:pt x="100" y="2659"/>
                    <a:pt x="151" y="2742"/>
                  </a:cubicBezTo>
                  <a:cubicBezTo>
                    <a:pt x="166" y="2766"/>
                    <a:pt x="191" y="2784"/>
                    <a:pt x="216" y="2796"/>
                  </a:cubicBezTo>
                  <a:cubicBezTo>
                    <a:pt x="239" y="2861"/>
                    <a:pt x="227" y="2952"/>
                    <a:pt x="160" y="2987"/>
                  </a:cubicBezTo>
                  <a:cubicBezTo>
                    <a:pt x="142" y="2987"/>
                    <a:pt x="139" y="3009"/>
                    <a:pt x="152" y="3019"/>
                  </a:cubicBezTo>
                  <a:cubicBezTo>
                    <a:pt x="198" y="3083"/>
                    <a:pt x="205" y="3170"/>
                    <a:pt x="181" y="3243"/>
                  </a:cubicBezTo>
                  <a:cubicBezTo>
                    <a:pt x="222" y="3305"/>
                    <a:pt x="175" y="3398"/>
                    <a:pt x="102" y="3404"/>
                  </a:cubicBezTo>
                  <a:cubicBezTo>
                    <a:pt x="68" y="3492"/>
                    <a:pt x="68" y="3589"/>
                    <a:pt x="82" y="3682"/>
                  </a:cubicBezTo>
                  <a:cubicBezTo>
                    <a:pt x="74" y="3742"/>
                    <a:pt x="0" y="3775"/>
                    <a:pt x="5" y="3839"/>
                  </a:cubicBezTo>
                  <a:cubicBezTo>
                    <a:pt x="13" y="3896"/>
                    <a:pt x="78" y="3921"/>
                    <a:pt x="88" y="3976"/>
                  </a:cubicBezTo>
                  <a:cubicBezTo>
                    <a:pt x="84" y="3999"/>
                    <a:pt x="73" y="4025"/>
                    <a:pt x="89" y="4046"/>
                  </a:cubicBezTo>
                  <a:cubicBezTo>
                    <a:pt x="105" y="4083"/>
                    <a:pt x="151" y="4112"/>
                    <a:pt x="141" y="4157"/>
                  </a:cubicBezTo>
                  <a:cubicBezTo>
                    <a:pt x="119" y="4217"/>
                    <a:pt x="149" y="4279"/>
                    <a:pt x="176" y="4331"/>
                  </a:cubicBezTo>
                  <a:cubicBezTo>
                    <a:pt x="179" y="4369"/>
                    <a:pt x="194" y="4404"/>
                    <a:pt x="222" y="4430"/>
                  </a:cubicBezTo>
                  <a:cubicBezTo>
                    <a:pt x="257" y="4465"/>
                    <a:pt x="315" y="4498"/>
                    <a:pt x="309" y="4555"/>
                  </a:cubicBezTo>
                  <a:cubicBezTo>
                    <a:pt x="293" y="4561"/>
                    <a:pt x="273" y="4566"/>
                    <a:pt x="260" y="4580"/>
                  </a:cubicBezTo>
                  <a:cubicBezTo>
                    <a:pt x="230" y="4605"/>
                    <a:pt x="244" y="4648"/>
                    <a:pt x="257" y="4678"/>
                  </a:cubicBezTo>
                  <a:cubicBezTo>
                    <a:pt x="275" y="4713"/>
                    <a:pt x="270" y="4754"/>
                    <a:pt x="289" y="4789"/>
                  </a:cubicBezTo>
                  <a:cubicBezTo>
                    <a:pt x="304" y="4822"/>
                    <a:pt x="319" y="4862"/>
                    <a:pt x="301" y="4896"/>
                  </a:cubicBezTo>
                  <a:cubicBezTo>
                    <a:pt x="303" y="4916"/>
                    <a:pt x="329" y="4911"/>
                    <a:pt x="343" y="4915"/>
                  </a:cubicBezTo>
                  <a:cubicBezTo>
                    <a:pt x="416" y="4920"/>
                    <a:pt x="483" y="4889"/>
                    <a:pt x="549" y="4864"/>
                  </a:cubicBezTo>
                  <a:cubicBezTo>
                    <a:pt x="515" y="4798"/>
                    <a:pt x="547" y="4710"/>
                    <a:pt x="613" y="4679"/>
                  </a:cubicBezTo>
                  <a:cubicBezTo>
                    <a:pt x="657" y="4631"/>
                    <a:pt x="730" y="4663"/>
                    <a:pt x="782" y="4633"/>
                  </a:cubicBezTo>
                  <a:cubicBezTo>
                    <a:pt x="824" y="4612"/>
                    <a:pt x="820" y="4559"/>
                    <a:pt x="834" y="4521"/>
                  </a:cubicBezTo>
                  <a:cubicBezTo>
                    <a:pt x="853" y="4436"/>
                    <a:pt x="846" y="4348"/>
                    <a:pt x="848" y="4262"/>
                  </a:cubicBezTo>
                  <a:cubicBezTo>
                    <a:pt x="878" y="4231"/>
                    <a:pt x="866" y="4183"/>
                    <a:pt x="864" y="4145"/>
                  </a:cubicBezTo>
                  <a:cubicBezTo>
                    <a:pt x="861" y="4105"/>
                    <a:pt x="845" y="4068"/>
                    <a:pt x="840" y="4029"/>
                  </a:cubicBezTo>
                  <a:cubicBezTo>
                    <a:pt x="845" y="3987"/>
                    <a:pt x="888" y="3952"/>
                    <a:pt x="870" y="3908"/>
                  </a:cubicBezTo>
                  <a:cubicBezTo>
                    <a:pt x="859" y="3860"/>
                    <a:pt x="803" y="3851"/>
                    <a:pt x="773" y="3820"/>
                  </a:cubicBezTo>
                  <a:cubicBezTo>
                    <a:pt x="765" y="3803"/>
                    <a:pt x="767" y="3783"/>
                    <a:pt x="771" y="3765"/>
                  </a:cubicBezTo>
                  <a:cubicBezTo>
                    <a:pt x="819" y="3762"/>
                    <a:pt x="862" y="3738"/>
                    <a:pt x="900" y="3710"/>
                  </a:cubicBezTo>
                  <a:cubicBezTo>
                    <a:pt x="920" y="3704"/>
                    <a:pt x="938" y="3690"/>
                    <a:pt x="942" y="3668"/>
                  </a:cubicBezTo>
                  <a:cubicBezTo>
                    <a:pt x="957" y="3633"/>
                    <a:pt x="978" y="3583"/>
                    <a:pt x="1023" y="3584"/>
                  </a:cubicBezTo>
                  <a:cubicBezTo>
                    <a:pt x="1040" y="3591"/>
                    <a:pt x="1063" y="3593"/>
                    <a:pt x="1074" y="3575"/>
                  </a:cubicBezTo>
                  <a:cubicBezTo>
                    <a:pt x="1089" y="3565"/>
                    <a:pt x="1106" y="3540"/>
                    <a:pt x="1086" y="3526"/>
                  </a:cubicBezTo>
                  <a:cubicBezTo>
                    <a:pt x="1045" y="3517"/>
                    <a:pt x="1008" y="3544"/>
                    <a:pt x="970" y="3553"/>
                  </a:cubicBezTo>
                  <a:cubicBezTo>
                    <a:pt x="962" y="3553"/>
                    <a:pt x="946" y="3568"/>
                    <a:pt x="945" y="3553"/>
                  </a:cubicBezTo>
                  <a:cubicBezTo>
                    <a:pt x="924" y="3504"/>
                    <a:pt x="864" y="3499"/>
                    <a:pt x="818" y="3499"/>
                  </a:cubicBezTo>
                  <a:cubicBezTo>
                    <a:pt x="798" y="3498"/>
                    <a:pt x="771" y="3501"/>
                    <a:pt x="758" y="3483"/>
                  </a:cubicBezTo>
                  <a:cubicBezTo>
                    <a:pt x="767" y="3462"/>
                    <a:pt x="789" y="3447"/>
                    <a:pt x="809" y="3435"/>
                  </a:cubicBezTo>
                  <a:cubicBezTo>
                    <a:pt x="858" y="3406"/>
                    <a:pt x="918" y="3415"/>
                    <a:pt x="973" y="3412"/>
                  </a:cubicBezTo>
                  <a:cubicBezTo>
                    <a:pt x="1001" y="3409"/>
                    <a:pt x="1024" y="3429"/>
                    <a:pt x="1037" y="3453"/>
                  </a:cubicBezTo>
                  <a:cubicBezTo>
                    <a:pt x="1042" y="3466"/>
                    <a:pt x="1067" y="3476"/>
                    <a:pt x="1067" y="3455"/>
                  </a:cubicBezTo>
                  <a:cubicBezTo>
                    <a:pt x="1067" y="3444"/>
                    <a:pt x="1058" y="3433"/>
                    <a:pt x="1073" y="3429"/>
                  </a:cubicBezTo>
                  <a:cubicBezTo>
                    <a:pt x="1110" y="3409"/>
                    <a:pt x="1152" y="3387"/>
                    <a:pt x="1164" y="3343"/>
                  </a:cubicBezTo>
                  <a:cubicBezTo>
                    <a:pt x="1181" y="3310"/>
                    <a:pt x="1185" y="3266"/>
                    <a:pt x="1158" y="3238"/>
                  </a:cubicBezTo>
                  <a:cubicBezTo>
                    <a:pt x="1125" y="3196"/>
                    <a:pt x="1069" y="3173"/>
                    <a:pt x="1052" y="3119"/>
                  </a:cubicBezTo>
                  <a:cubicBezTo>
                    <a:pt x="1035" y="3088"/>
                    <a:pt x="987" y="3086"/>
                    <a:pt x="967" y="3115"/>
                  </a:cubicBezTo>
                  <a:cubicBezTo>
                    <a:pt x="943" y="3141"/>
                    <a:pt x="942" y="3182"/>
                    <a:pt x="912" y="3204"/>
                  </a:cubicBezTo>
                  <a:cubicBezTo>
                    <a:pt x="870" y="3248"/>
                    <a:pt x="804" y="3279"/>
                    <a:pt x="744" y="3256"/>
                  </a:cubicBezTo>
                  <a:cubicBezTo>
                    <a:pt x="787" y="3195"/>
                    <a:pt x="875" y="3173"/>
                    <a:pt x="903" y="3100"/>
                  </a:cubicBezTo>
                  <a:cubicBezTo>
                    <a:pt x="916" y="3048"/>
                    <a:pt x="877" y="3001"/>
                    <a:pt x="882" y="2950"/>
                  </a:cubicBezTo>
                  <a:cubicBezTo>
                    <a:pt x="870" y="2885"/>
                    <a:pt x="856" y="2822"/>
                    <a:pt x="851" y="2756"/>
                  </a:cubicBezTo>
                  <a:cubicBezTo>
                    <a:pt x="847" y="2719"/>
                    <a:pt x="843" y="2681"/>
                    <a:pt x="838" y="2643"/>
                  </a:cubicBezTo>
                  <a:cubicBezTo>
                    <a:pt x="874" y="2600"/>
                    <a:pt x="887" y="2542"/>
                    <a:pt x="882" y="2487"/>
                  </a:cubicBezTo>
                  <a:cubicBezTo>
                    <a:pt x="874" y="2464"/>
                    <a:pt x="857" y="2446"/>
                    <a:pt x="852" y="2422"/>
                  </a:cubicBezTo>
                  <a:cubicBezTo>
                    <a:pt x="844" y="2400"/>
                    <a:pt x="837" y="2372"/>
                    <a:pt x="844" y="2350"/>
                  </a:cubicBezTo>
                  <a:cubicBezTo>
                    <a:pt x="863" y="2359"/>
                    <a:pt x="888" y="2374"/>
                    <a:pt x="907" y="2355"/>
                  </a:cubicBezTo>
                  <a:cubicBezTo>
                    <a:pt x="927" y="2333"/>
                    <a:pt x="912" y="2300"/>
                    <a:pt x="908" y="2274"/>
                  </a:cubicBezTo>
                  <a:cubicBezTo>
                    <a:pt x="901" y="2248"/>
                    <a:pt x="899" y="2221"/>
                    <a:pt x="906" y="2195"/>
                  </a:cubicBezTo>
                  <a:cubicBezTo>
                    <a:pt x="906" y="2187"/>
                    <a:pt x="889" y="2173"/>
                    <a:pt x="906" y="2176"/>
                  </a:cubicBezTo>
                  <a:cubicBezTo>
                    <a:pt x="942" y="2176"/>
                    <a:pt x="990" y="2176"/>
                    <a:pt x="1006" y="2137"/>
                  </a:cubicBezTo>
                  <a:cubicBezTo>
                    <a:pt x="1017" y="2111"/>
                    <a:pt x="1001" y="2072"/>
                    <a:pt x="1032" y="2058"/>
                  </a:cubicBezTo>
                  <a:cubicBezTo>
                    <a:pt x="1065" y="2038"/>
                    <a:pt x="1106" y="2017"/>
                    <a:pt x="1115" y="1976"/>
                  </a:cubicBezTo>
                  <a:cubicBezTo>
                    <a:pt x="1157" y="1926"/>
                    <a:pt x="1214" y="1892"/>
                    <a:pt x="1258" y="1845"/>
                  </a:cubicBezTo>
                  <a:cubicBezTo>
                    <a:pt x="1309" y="1763"/>
                    <a:pt x="1317" y="1662"/>
                    <a:pt x="1360" y="1576"/>
                  </a:cubicBezTo>
                  <a:cubicBezTo>
                    <a:pt x="1292" y="1547"/>
                    <a:pt x="1273" y="1452"/>
                    <a:pt x="1317" y="1395"/>
                  </a:cubicBezTo>
                  <a:cubicBezTo>
                    <a:pt x="1338" y="1360"/>
                    <a:pt x="1313" y="1319"/>
                    <a:pt x="1307" y="1284"/>
                  </a:cubicBezTo>
                  <a:cubicBezTo>
                    <a:pt x="1303" y="1263"/>
                    <a:pt x="1303" y="1228"/>
                    <a:pt x="1330" y="1224"/>
                  </a:cubicBezTo>
                  <a:cubicBezTo>
                    <a:pt x="1359" y="1208"/>
                    <a:pt x="1353" y="1167"/>
                    <a:pt x="1345" y="1141"/>
                  </a:cubicBezTo>
                  <a:cubicBezTo>
                    <a:pt x="1341" y="1128"/>
                    <a:pt x="1337" y="1116"/>
                    <a:pt x="1337" y="1104"/>
                  </a:cubicBezTo>
                  <a:cubicBezTo>
                    <a:pt x="1352" y="1113"/>
                    <a:pt x="1377" y="1117"/>
                    <a:pt x="1384" y="1096"/>
                  </a:cubicBezTo>
                  <a:cubicBezTo>
                    <a:pt x="1401" y="1071"/>
                    <a:pt x="1409" y="1028"/>
                    <a:pt x="1444" y="1020"/>
                  </a:cubicBezTo>
                  <a:cubicBezTo>
                    <a:pt x="1463" y="1025"/>
                    <a:pt x="1480" y="1043"/>
                    <a:pt x="1502" y="1038"/>
                  </a:cubicBezTo>
                  <a:cubicBezTo>
                    <a:pt x="1540" y="1039"/>
                    <a:pt x="1593" y="1026"/>
                    <a:pt x="1598" y="981"/>
                  </a:cubicBezTo>
                  <a:cubicBezTo>
                    <a:pt x="1599" y="940"/>
                    <a:pt x="1547" y="926"/>
                    <a:pt x="1544" y="886"/>
                  </a:cubicBezTo>
                  <a:cubicBezTo>
                    <a:pt x="1533" y="823"/>
                    <a:pt x="1569" y="751"/>
                    <a:pt x="1529" y="694"/>
                  </a:cubicBezTo>
                  <a:cubicBezTo>
                    <a:pt x="1508" y="668"/>
                    <a:pt x="1476" y="649"/>
                    <a:pt x="1472" y="613"/>
                  </a:cubicBezTo>
                  <a:cubicBezTo>
                    <a:pt x="1460" y="561"/>
                    <a:pt x="1465" y="502"/>
                    <a:pt x="1433" y="456"/>
                  </a:cubicBezTo>
                  <a:cubicBezTo>
                    <a:pt x="1411" y="388"/>
                    <a:pt x="1427" y="301"/>
                    <a:pt x="1370" y="247"/>
                  </a:cubicBezTo>
                  <a:cubicBezTo>
                    <a:pt x="1345" y="225"/>
                    <a:pt x="1330" y="191"/>
                    <a:pt x="1296" y="180"/>
                  </a:cubicBezTo>
                  <a:cubicBezTo>
                    <a:pt x="1242" y="156"/>
                    <a:pt x="1171" y="164"/>
                    <a:pt x="1132" y="113"/>
                  </a:cubicBezTo>
                  <a:cubicBezTo>
                    <a:pt x="1083" y="74"/>
                    <a:pt x="1042" y="21"/>
                    <a:pt x="981" y="0"/>
                  </a:cubicBezTo>
                  <a:cubicBezTo>
                    <a:pt x="980" y="0"/>
                    <a:pt x="978" y="0"/>
                    <a:pt x="977" y="1"/>
                  </a:cubicBezTo>
                  <a:close/>
                  <a:moveTo>
                    <a:pt x="943" y="2197"/>
                  </a:moveTo>
                  <a:cubicBezTo>
                    <a:pt x="924" y="2199"/>
                    <a:pt x="926" y="2230"/>
                    <a:pt x="946" y="2230"/>
                  </a:cubicBezTo>
                  <a:cubicBezTo>
                    <a:pt x="970" y="2231"/>
                    <a:pt x="967" y="2194"/>
                    <a:pt x="943" y="2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>
              <a:off x="375" y="402"/>
              <a:ext cx="5" cy="12"/>
            </a:xfrm>
            <a:custGeom>
              <a:avLst/>
              <a:gdLst>
                <a:gd name="T0" fmla="*/ 61 w 84"/>
                <a:gd name="T1" fmla="*/ 2 h 205"/>
                <a:gd name="T2" fmla="*/ 7 w 84"/>
                <a:gd name="T3" fmla="*/ 75 h 205"/>
                <a:gd name="T4" fmla="*/ 23 w 84"/>
                <a:gd name="T5" fmla="*/ 191 h 205"/>
                <a:gd name="T6" fmla="*/ 62 w 84"/>
                <a:gd name="T7" fmla="*/ 161 h 205"/>
                <a:gd name="T8" fmla="*/ 82 w 84"/>
                <a:gd name="T9" fmla="*/ 18 h 205"/>
                <a:gd name="T10" fmla="*/ 61 w 84"/>
                <a:gd name="T1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05">
                  <a:moveTo>
                    <a:pt x="61" y="2"/>
                  </a:moveTo>
                  <a:cubicBezTo>
                    <a:pt x="31" y="13"/>
                    <a:pt x="14" y="46"/>
                    <a:pt x="7" y="75"/>
                  </a:cubicBezTo>
                  <a:cubicBezTo>
                    <a:pt x="0" y="113"/>
                    <a:pt x="0" y="158"/>
                    <a:pt x="23" y="191"/>
                  </a:cubicBezTo>
                  <a:cubicBezTo>
                    <a:pt x="42" y="205"/>
                    <a:pt x="63" y="180"/>
                    <a:pt x="62" y="161"/>
                  </a:cubicBezTo>
                  <a:cubicBezTo>
                    <a:pt x="68" y="113"/>
                    <a:pt x="84" y="66"/>
                    <a:pt x="82" y="18"/>
                  </a:cubicBezTo>
                  <a:cubicBezTo>
                    <a:pt x="79" y="8"/>
                    <a:pt x="71" y="0"/>
                    <a:pt x="6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>
              <a:off x="25" y="652"/>
              <a:ext cx="172" cy="150"/>
            </a:xfrm>
            <a:custGeom>
              <a:avLst/>
              <a:gdLst>
                <a:gd name="T0" fmla="*/ 332 w 2780"/>
                <a:gd name="T1" fmla="*/ 10 h 2420"/>
                <a:gd name="T2" fmla="*/ 274 w 2780"/>
                <a:gd name="T3" fmla="*/ 28 h 2420"/>
                <a:gd name="T4" fmla="*/ 163 w 2780"/>
                <a:gd name="T5" fmla="*/ 92 h 2420"/>
                <a:gd name="T6" fmla="*/ 28 w 2780"/>
                <a:gd name="T7" fmla="*/ 101 h 2420"/>
                <a:gd name="T8" fmla="*/ 34 w 2780"/>
                <a:gd name="T9" fmla="*/ 186 h 2420"/>
                <a:gd name="T10" fmla="*/ 45 w 2780"/>
                <a:gd name="T11" fmla="*/ 237 h 2420"/>
                <a:gd name="T12" fmla="*/ 84 w 2780"/>
                <a:gd name="T13" fmla="*/ 254 h 2420"/>
                <a:gd name="T14" fmla="*/ 78 w 2780"/>
                <a:gd name="T15" fmla="*/ 352 h 2420"/>
                <a:gd name="T16" fmla="*/ 95 w 2780"/>
                <a:gd name="T17" fmla="*/ 372 h 2420"/>
                <a:gd name="T18" fmla="*/ 51 w 2780"/>
                <a:gd name="T19" fmla="*/ 434 h 2420"/>
                <a:gd name="T20" fmla="*/ 140 w 2780"/>
                <a:gd name="T21" fmla="*/ 457 h 2420"/>
                <a:gd name="T22" fmla="*/ 176 w 2780"/>
                <a:gd name="T23" fmla="*/ 466 h 2420"/>
                <a:gd name="T24" fmla="*/ 278 w 2780"/>
                <a:gd name="T25" fmla="*/ 557 h 2420"/>
                <a:gd name="T26" fmla="*/ 534 w 2780"/>
                <a:gd name="T27" fmla="*/ 602 h 2420"/>
                <a:gd name="T28" fmla="*/ 586 w 2780"/>
                <a:gd name="T29" fmla="*/ 755 h 2420"/>
                <a:gd name="T30" fmla="*/ 451 w 2780"/>
                <a:gd name="T31" fmla="*/ 867 h 2420"/>
                <a:gd name="T32" fmla="*/ 400 w 2780"/>
                <a:gd name="T33" fmla="*/ 974 h 2420"/>
                <a:gd name="T34" fmla="*/ 352 w 2780"/>
                <a:gd name="T35" fmla="*/ 1080 h 2420"/>
                <a:gd name="T36" fmla="*/ 338 w 2780"/>
                <a:gd name="T37" fmla="*/ 1210 h 2420"/>
                <a:gd name="T38" fmla="*/ 240 w 2780"/>
                <a:gd name="T39" fmla="*/ 1258 h 2420"/>
                <a:gd name="T40" fmla="*/ 191 w 2780"/>
                <a:gd name="T41" fmla="*/ 1333 h 2420"/>
                <a:gd name="T42" fmla="*/ 224 w 2780"/>
                <a:gd name="T43" fmla="*/ 1437 h 2420"/>
                <a:gd name="T44" fmla="*/ 157 w 2780"/>
                <a:gd name="T45" fmla="*/ 1540 h 2420"/>
                <a:gd name="T46" fmla="*/ 173 w 2780"/>
                <a:gd name="T47" fmla="*/ 1697 h 2420"/>
                <a:gd name="T48" fmla="*/ 152 w 2780"/>
                <a:gd name="T49" fmla="*/ 1785 h 2420"/>
                <a:gd name="T50" fmla="*/ 11 w 2780"/>
                <a:gd name="T51" fmla="*/ 1898 h 2420"/>
                <a:gd name="T52" fmla="*/ 17 w 2780"/>
                <a:gd name="T53" fmla="*/ 1970 h 2420"/>
                <a:gd name="T54" fmla="*/ 240 w 2780"/>
                <a:gd name="T55" fmla="*/ 2124 h 2420"/>
                <a:gd name="T56" fmla="*/ 252 w 2780"/>
                <a:gd name="T57" fmla="*/ 2210 h 2420"/>
                <a:gd name="T58" fmla="*/ 340 w 2780"/>
                <a:gd name="T59" fmla="*/ 2391 h 2420"/>
                <a:gd name="T60" fmla="*/ 475 w 2780"/>
                <a:gd name="T61" fmla="*/ 2380 h 2420"/>
                <a:gd name="T62" fmla="*/ 602 w 2780"/>
                <a:gd name="T63" fmla="*/ 2321 h 2420"/>
                <a:gd name="T64" fmla="*/ 829 w 2780"/>
                <a:gd name="T65" fmla="*/ 2287 h 2420"/>
                <a:gd name="T66" fmla="*/ 1053 w 2780"/>
                <a:gd name="T67" fmla="*/ 2323 h 2420"/>
                <a:gd name="T68" fmla="*/ 1243 w 2780"/>
                <a:gd name="T69" fmla="*/ 2343 h 2420"/>
                <a:gd name="T70" fmla="*/ 1318 w 2780"/>
                <a:gd name="T71" fmla="*/ 2352 h 2420"/>
                <a:gd name="T72" fmla="*/ 1423 w 2780"/>
                <a:gd name="T73" fmla="*/ 2214 h 2420"/>
                <a:gd name="T74" fmla="*/ 1485 w 2780"/>
                <a:gd name="T75" fmla="*/ 2176 h 2420"/>
                <a:gd name="T76" fmla="*/ 1650 w 2780"/>
                <a:gd name="T77" fmla="*/ 2155 h 2420"/>
                <a:gd name="T78" fmla="*/ 1865 w 2780"/>
                <a:gd name="T79" fmla="*/ 1895 h 2420"/>
                <a:gd name="T80" fmla="*/ 1926 w 2780"/>
                <a:gd name="T81" fmla="*/ 1840 h 2420"/>
                <a:gd name="T82" fmla="*/ 1849 w 2780"/>
                <a:gd name="T83" fmla="*/ 1749 h 2420"/>
                <a:gd name="T84" fmla="*/ 1856 w 2780"/>
                <a:gd name="T85" fmla="*/ 1593 h 2420"/>
                <a:gd name="T86" fmla="*/ 2079 w 2780"/>
                <a:gd name="T87" fmla="*/ 1333 h 2420"/>
                <a:gd name="T88" fmla="*/ 2246 w 2780"/>
                <a:gd name="T89" fmla="*/ 1164 h 2420"/>
                <a:gd name="T90" fmla="*/ 2602 w 2780"/>
                <a:gd name="T91" fmla="*/ 1034 h 2420"/>
                <a:gd name="T92" fmla="*/ 2757 w 2780"/>
                <a:gd name="T93" fmla="*/ 926 h 2420"/>
                <a:gd name="T94" fmla="*/ 2766 w 2780"/>
                <a:gd name="T95" fmla="*/ 866 h 2420"/>
                <a:gd name="T96" fmla="*/ 2735 w 2780"/>
                <a:gd name="T97" fmla="*/ 805 h 2420"/>
                <a:gd name="T98" fmla="*/ 2543 w 2780"/>
                <a:gd name="T99" fmla="*/ 804 h 2420"/>
                <a:gd name="T100" fmla="*/ 2399 w 2780"/>
                <a:gd name="T101" fmla="*/ 772 h 2420"/>
                <a:gd name="T102" fmla="*/ 2292 w 2780"/>
                <a:gd name="T103" fmla="*/ 659 h 2420"/>
                <a:gd name="T104" fmla="*/ 2215 w 2780"/>
                <a:gd name="T105" fmla="*/ 665 h 2420"/>
                <a:gd name="T106" fmla="*/ 1996 w 2780"/>
                <a:gd name="T107" fmla="*/ 623 h 2420"/>
                <a:gd name="T108" fmla="*/ 1894 w 2780"/>
                <a:gd name="T109" fmla="*/ 582 h 2420"/>
                <a:gd name="T110" fmla="*/ 1687 w 2780"/>
                <a:gd name="T111" fmla="*/ 409 h 2420"/>
                <a:gd name="T112" fmla="*/ 1466 w 2780"/>
                <a:gd name="T113" fmla="*/ 336 h 2420"/>
                <a:gd name="T114" fmla="*/ 1170 w 2780"/>
                <a:gd name="T115" fmla="*/ 277 h 2420"/>
                <a:gd name="T116" fmla="*/ 756 w 2780"/>
                <a:gd name="T117" fmla="*/ 131 h 2420"/>
                <a:gd name="T118" fmla="*/ 395 w 2780"/>
                <a:gd name="T119" fmla="*/ 21 h 2420"/>
                <a:gd name="T120" fmla="*/ 332 w 2780"/>
                <a:gd name="T121" fmla="*/ 1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0" h="2420">
                  <a:moveTo>
                    <a:pt x="332" y="10"/>
                  </a:moveTo>
                  <a:cubicBezTo>
                    <a:pt x="313" y="14"/>
                    <a:pt x="278" y="0"/>
                    <a:pt x="274" y="28"/>
                  </a:cubicBezTo>
                  <a:cubicBezTo>
                    <a:pt x="259" y="74"/>
                    <a:pt x="209" y="95"/>
                    <a:pt x="163" y="92"/>
                  </a:cubicBezTo>
                  <a:cubicBezTo>
                    <a:pt x="119" y="94"/>
                    <a:pt x="66" y="70"/>
                    <a:pt x="28" y="101"/>
                  </a:cubicBezTo>
                  <a:cubicBezTo>
                    <a:pt x="0" y="123"/>
                    <a:pt x="17" y="162"/>
                    <a:pt x="34" y="186"/>
                  </a:cubicBezTo>
                  <a:cubicBezTo>
                    <a:pt x="43" y="201"/>
                    <a:pt x="56" y="220"/>
                    <a:pt x="45" y="237"/>
                  </a:cubicBezTo>
                  <a:cubicBezTo>
                    <a:pt x="46" y="259"/>
                    <a:pt x="74" y="243"/>
                    <a:pt x="84" y="254"/>
                  </a:cubicBezTo>
                  <a:cubicBezTo>
                    <a:pt x="88" y="286"/>
                    <a:pt x="64" y="319"/>
                    <a:pt x="78" y="352"/>
                  </a:cubicBezTo>
                  <a:cubicBezTo>
                    <a:pt x="81" y="360"/>
                    <a:pt x="87" y="368"/>
                    <a:pt x="95" y="372"/>
                  </a:cubicBezTo>
                  <a:cubicBezTo>
                    <a:pt x="75" y="387"/>
                    <a:pt x="44" y="405"/>
                    <a:pt x="51" y="434"/>
                  </a:cubicBezTo>
                  <a:cubicBezTo>
                    <a:pt x="68" y="465"/>
                    <a:pt x="111" y="457"/>
                    <a:pt x="140" y="457"/>
                  </a:cubicBezTo>
                  <a:cubicBezTo>
                    <a:pt x="153" y="459"/>
                    <a:pt x="173" y="449"/>
                    <a:pt x="176" y="466"/>
                  </a:cubicBezTo>
                  <a:cubicBezTo>
                    <a:pt x="197" y="507"/>
                    <a:pt x="228" y="552"/>
                    <a:pt x="278" y="557"/>
                  </a:cubicBezTo>
                  <a:cubicBezTo>
                    <a:pt x="363" y="573"/>
                    <a:pt x="460" y="547"/>
                    <a:pt x="534" y="602"/>
                  </a:cubicBezTo>
                  <a:cubicBezTo>
                    <a:pt x="577" y="638"/>
                    <a:pt x="609" y="700"/>
                    <a:pt x="586" y="755"/>
                  </a:cubicBezTo>
                  <a:cubicBezTo>
                    <a:pt x="555" y="806"/>
                    <a:pt x="498" y="832"/>
                    <a:pt x="451" y="867"/>
                  </a:cubicBezTo>
                  <a:cubicBezTo>
                    <a:pt x="419" y="893"/>
                    <a:pt x="398" y="932"/>
                    <a:pt x="400" y="974"/>
                  </a:cubicBezTo>
                  <a:cubicBezTo>
                    <a:pt x="385" y="1009"/>
                    <a:pt x="362" y="1042"/>
                    <a:pt x="352" y="1080"/>
                  </a:cubicBezTo>
                  <a:cubicBezTo>
                    <a:pt x="338" y="1121"/>
                    <a:pt x="338" y="1166"/>
                    <a:pt x="338" y="1210"/>
                  </a:cubicBezTo>
                  <a:cubicBezTo>
                    <a:pt x="323" y="1246"/>
                    <a:pt x="274" y="1247"/>
                    <a:pt x="240" y="1258"/>
                  </a:cubicBezTo>
                  <a:cubicBezTo>
                    <a:pt x="207" y="1264"/>
                    <a:pt x="177" y="1298"/>
                    <a:pt x="191" y="1333"/>
                  </a:cubicBezTo>
                  <a:cubicBezTo>
                    <a:pt x="202" y="1368"/>
                    <a:pt x="229" y="1398"/>
                    <a:pt x="224" y="1437"/>
                  </a:cubicBezTo>
                  <a:cubicBezTo>
                    <a:pt x="221" y="1480"/>
                    <a:pt x="189" y="1514"/>
                    <a:pt x="157" y="1540"/>
                  </a:cubicBezTo>
                  <a:cubicBezTo>
                    <a:pt x="126" y="1589"/>
                    <a:pt x="154" y="1649"/>
                    <a:pt x="173" y="1697"/>
                  </a:cubicBezTo>
                  <a:cubicBezTo>
                    <a:pt x="186" y="1727"/>
                    <a:pt x="186" y="1770"/>
                    <a:pt x="152" y="1785"/>
                  </a:cubicBezTo>
                  <a:cubicBezTo>
                    <a:pt x="102" y="1817"/>
                    <a:pt x="31" y="1835"/>
                    <a:pt x="11" y="1898"/>
                  </a:cubicBezTo>
                  <a:cubicBezTo>
                    <a:pt x="5" y="1922"/>
                    <a:pt x="9" y="1947"/>
                    <a:pt x="17" y="1970"/>
                  </a:cubicBezTo>
                  <a:cubicBezTo>
                    <a:pt x="112" y="1973"/>
                    <a:pt x="210" y="2030"/>
                    <a:pt x="240" y="2124"/>
                  </a:cubicBezTo>
                  <a:cubicBezTo>
                    <a:pt x="249" y="2152"/>
                    <a:pt x="233" y="2185"/>
                    <a:pt x="252" y="2210"/>
                  </a:cubicBezTo>
                  <a:cubicBezTo>
                    <a:pt x="279" y="2271"/>
                    <a:pt x="280" y="2351"/>
                    <a:pt x="340" y="2391"/>
                  </a:cubicBezTo>
                  <a:cubicBezTo>
                    <a:pt x="381" y="2420"/>
                    <a:pt x="440" y="2414"/>
                    <a:pt x="475" y="2380"/>
                  </a:cubicBezTo>
                  <a:cubicBezTo>
                    <a:pt x="512" y="2352"/>
                    <a:pt x="551" y="2308"/>
                    <a:pt x="602" y="2321"/>
                  </a:cubicBezTo>
                  <a:cubicBezTo>
                    <a:pt x="679" y="2320"/>
                    <a:pt x="751" y="2260"/>
                    <a:pt x="829" y="2287"/>
                  </a:cubicBezTo>
                  <a:cubicBezTo>
                    <a:pt x="904" y="2294"/>
                    <a:pt x="979" y="2309"/>
                    <a:pt x="1053" y="2323"/>
                  </a:cubicBezTo>
                  <a:cubicBezTo>
                    <a:pt x="1108" y="2365"/>
                    <a:pt x="1180" y="2341"/>
                    <a:pt x="1243" y="2343"/>
                  </a:cubicBezTo>
                  <a:cubicBezTo>
                    <a:pt x="1269" y="2344"/>
                    <a:pt x="1293" y="2368"/>
                    <a:pt x="1318" y="2352"/>
                  </a:cubicBezTo>
                  <a:cubicBezTo>
                    <a:pt x="1375" y="2327"/>
                    <a:pt x="1385" y="2257"/>
                    <a:pt x="1423" y="2214"/>
                  </a:cubicBezTo>
                  <a:cubicBezTo>
                    <a:pt x="1440" y="2194"/>
                    <a:pt x="1467" y="2193"/>
                    <a:pt x="1485" y="2176"/>
                  </a:cubicBezTo>
                  <a:cubicBezTo>
                    <a:pt x="1533" y="2143"/>
                    <a:pt x="1595" y="2152"/>
                    <a:pt x="1650" y="2155"/>
                  </a:cubicBezTo>
                  <a:cubicBezTo>
                    <a:pt x="1698" y="2053"/>
                    <a:pt x="1758" y="1943"/>
                    <a:pt x="1865" y="1895"/>
                  </a:cubicBezTo>
                  <a:cubicBezTo>
                    <a:pt x="1890" y="1885"/>
                    <a:pt x="1932" y="1875"/>
                    <a:pt x="1926" y="1840"/>
                  </a:cubicBezTo>
                  <a:cubicBezTo>
                    <a:pt x="1910" y="1801"/>
                    <a:pt x="1849" y="1796"/>
                    <a:pt x="1849" y="1749"/>
                  </a:cubicBezTo>
                  <a:cubicBezTo>
                    <a:pt x="1844" y="1698"/>
                    <a:pt x="1819" y="1638"/>
                    <a:pt x="1856" y="1593"/>
                  </a:cubicBezTo>
                  <a:cubicBezTo>
                    <a:pt x="1920" y="1497"/>
                    <a:pt x="2013" y="1427"/>
                    <a:pt x="2079" y="1333"/>
                  </a:cubicBezTo>
                  <a:cubicBezTo>
                    <a:pt x="2145" y="1287"/>
                    <a:pt x="2173" y="1201"/>
                    <a:pt x="2246" y="1164"/>
                  </a:cubicBezTo>
                  <a:cubicBezTo>
                    <a:pt x="2368" y="1133"/>
                    <a:pt x="2499" y="1111"/>
                    <a:pt x="2602" y="1034"/>
                  </a:cubicBezTo>
                  <a:cubicBezTo>
                    <a:pt x="2657" y="1005"/>
                    <a:pt x="2732" y="990"/>
                    <a:pt x="2757" y="926"/>
                  </a:cubicBezTo>
                  <a:cubicBezTo>
                    <a:pt x="2766" y="906"/>
                    <a:pt x="2753" y="884"/>
                    <a:pt x="2766" y="866"/>
                  </a:cubicBezTo>
                  <a:cubicBezTo>
                    <a:pt x="2780" y="842"/>
                    <a:pt x="2765" y="807"/>
                    <a:pt x="2735" y="805"/>
                  </a:cubicBezTo>
                  <a:cubicBezTo>
                    <a:pt x="2672" y="792"/>
                    <a:pt x="2607" y="817"/>
                    <a:pt x="2543" y="804"/>
                  </a:cubicBezTo>
                  <a:cubicBezTo>
                    <a:pt x="2495" y="797"/>
                    <a:pt x="2447" y="783"/>
                    <a:pt x="2399" y="772"/>
                  </a:cubicBezTo>
                  <a:cubicBezTo>
                    <a:pt x="2353" y="745"/>
                    <a:pt x="2342" y="681"/>
                    <a:pt x="2292" y="659"/>
                  </a:cubicBezTo>
                  <a:cubicBezTo>
                    <a:pt x="2267" y="645"/>
                    <a:pt x="2237" y="649"/>
                    <a:pt x="2215" y="665"/>
                  </a:cubicBezTo>
                  <a:cubicBezTo>
                    <a:pt x="2141" y="695"/>
                    <a:pt x="2063" y="654"/>
                    <a:pt x="1996" y="623"/>
                  </a:cubicBezTo>
                  <a:cubicBezTo>
                    <a:pt x="1963" y="607"/>
                    <a:pt x="1928" y="595"/>
                    <a:pt x="1894" y="582"/>
                  </a:cubicBezTo>
                  <a:cubicBezTo>
                    <a:pt x="1837" y="512"/>
                    <a:pt x="1732" y="492"/>
                    <a:pt x="1687" y="409"/>
                  </a:cubicBezTo>
                  <a:cubicBezTo>
                    <a:pt x="1619" y="369"/>
                    <a:pt x="1537" y="366"/>
                    <a:pt x="1466" y="336"/>
                  </a:cubicBezTo>
                  <a:cubicBezTo>
                    <a:pt x="1363" y="338"/>
                    <a:pt x="1273" y="266"/>
                    <a:pt x="1170" y="277"/>
                  </a:cubicBezTo>
                  <a:cubicBezTo>
                    <a:pt x="1023" y="260"/>
                    <a:pt x="893" y="179"/>
                    <a:pt x="756" y="131"/>
                  </a:cubicBezTo>
                  <a:cubicBezTo>
                    <a:pt x="626" y="149"/>
                    <a:pt x="495" y="103"/>
                    <a:pt x="395" y="21"/>
                  </a:cubicBezTo>
                  <a:cubicBezTo>
                    <a:pt x="376" y="10"/>
                    <a:pt x="353" y="9"/>
                    <a:pt x="33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339" y="614"/>
              <a:ext cx="44" cy="30"/>
            </a:xfrm>
            <a:custGeom>
              <a:avLst/>
              <a:gdLst>
                <a:gd name="T0" fmla="*/ 557 w 714"/>
                <a:gd name="T1" fmla="*/ 2 h 474"/>
                <a:gd name="T2" fmla="*/ 532 w 714"/>
                <a:gd name="T3" fmla="*/ 41 h 474"/>
                <a:gd name="T4" fmla="*/ 426 w 714"/>
                <a:gd name="T5" fmla="*/ 73 h 474"/>
                <a:gd name="T6" fmla="*/ 407 w 714"/>
                <a:gd name="T7" fmla="*/ 88 h 474"/>
                <a:gd name="T8" fmla="*/ 250 w 714"/>
                <a:gd name="T9" fmla="*/ 145 h 474"/>
                <a:gd name="T10" fmla="*/ 136 w 714"/>
                <a:gd name="T11" fmla="*/ 163 h 474"/>
                <a:gd name="T12" fmla="*/ 12 w 714"/>
                <a:gd name="T13" fmla="*/ 201 h 474"/>
                <a:gd name="T14" fmla="*/ 19 w 714"/>
                <a:gd name="T15" fmla="*/ 224 h 474"/>
                <a:gd name="T16" fmla="*/ 48 w 714"/>
                <a:gd name="T17" fmla="*/ 229 h 474"/>
                <a:gd name="T18" fmla="*/ 62 w 714"/>
                <a:gd name="T19" fmla="*/ 348 h 474"/>
                <a:gd name="T20" fmla="*/ 105 w 714"/>
                <a:gd name="T21" fmla="*/ 380 h 474"/>
                <a:gd name="T22" fmla="*/ 215 w 714"/>
                <a:gd name="T23" fmla="*/ 459 h 474"/>
                <a:gd name="T24" fmla="*/ 286 w 714"/>
                <a:gd name="T25" fmla="*/ 464 h 474"/>
                <a:gd name="T26" fmla="*/ 431 w 714"/>
                <a:gd name="T27" fmla="*/ 377 h 474"/>
                <a:gd name="T28" fmla="*/ 482 w 714"/>
                <a:gd name="T29" fmla="*/ 289 h 474"/>
                <a:gd name="T30" fmla="*/ 656 w 714"/>
                <a:gd name="T31" fmla="*/ 172 h 474"/>
                <a:gd name="T32" fmla="*/ 708 w 714"/>
                <a:gd name="T33" fmla="*/ 143 h 474"/>
                <a:gd name="T34" fmla="*/ 643 w 714"/>
                <a:gd name="T35" fmla="*/ 89 h 474"/>
                <a:gd name="T36" fmla="*/ 595 w 714"/>
                <a:gd name="T37" fmla="*/ 20 h 474"/>
                <a:gd name="T38" fmla="*/ 557 w 714"/>
                <a:gd name="T39" fmla="*/ 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4" h="474">
                  <a:moveTo>
                    <a:pt x="557" y="2"/>
                  </a:moveTo>
                  <a:cubicBezTo>
                    <a:pt x="534" y="0"/>
                    <a:pt x="537" y="27"/>
                    <a:pt x="532" y="41"/>
                  </a:cubicBezTo>
                  <a:cubicBezTo>
                    <a:pt x="501" y="64"/>
                    <a:pt x="452" y="40"/>
                    <a:pt x="426" y="73"/>
                  </a:cubicBezTo>
                  <a:cubicBezTo>
                    <a:pt x="418" y="78"/>
                    <a:pt x="419" y="97"/>
                    <a:pt x="407" y="88"/>
                  </a:cubicBezTo>
                  <a:cubicBezTo>
                    <a:pt x="350" y="74"/>
                    <a:pt x="277" y="88"/>
                    <a:pt x="250" y="145"/>
                  </a:cubicBezTo>
                  <a:cubicBezTo>
                    <a:pt x="224" y="180"/>
                    <a:pt x="173" y="168"/>
                    <a:pt x="136" y="163"/>
                  </a:cubicBezTo>
                  <a:cubicBezTo>
                    <a:pt x="92" y="156"/>
                    <a:pt x="40" y="162"/>
                    <a:pt x="12" y="201"/>
                  </a:cubicBezTo>
                  <a:cubicBezTo>
                    <a:pt x="0" y="208"/>
                    <a:pt x="4" y="227"/>
                    <a:pt x="19" y="224"/>
                  </a:cubicBezTo>
                  <a:cubicBezTo>
                    <a:pt x="28" y="224"/>
                    <a:pt x="50" y="212"/>
                    <a:pt x="48" y="229"/>
                  </a:cubicBezTo>
                  <a:cubicBezTo>
                    <a:pt x="43" y="268"/>
                    <a:pt x="28" y="318"/>
                    <a:pt x="62" y="348"/>
                  </a:cubicBezTo>
                  <a:cubicBezTo>
                    <a:pt x="77" y="359"/>
                    <a:pt x="100" y="359"/>
                    <a:pt x="105" y="380"/>
                  </a:cubicBezTo>
                  <a:cubicBezTo>
                    <a:pt x="128" y="420"/>
                    <a:pt x="165" y="461"/>
                    <a:pt x="215" y="459"/>
                  </a:cubicBezTo>
                  <a:cubicBezTo>
                    <a:pt x="239" y="458"/>
                    <a:pt x="264" y="455"/>
                    <a:pt x="286" y="464"/>
                  </a:cubicBezTo>
                  <a:cubicBezTo>
                    <a:pt x="349" y="474"/>
                    <a:pt x="399" y="424"/>
                    <a:pt x="431" y="377"/>
                  </a:cubicBezTo>
                  <a:cubicBezTo>
                    <a:pt x="454" y="351"/>
                    <a:pt x="477" y="324"/>
                    <a:pt x="482" y="289"/>
                  </a:cubicBezTo>
                  <a:cubicBezTo>
                    <a:pt x="506" y="218"/>
                    <a:pt x="577" y="154"/>
                    <a:pt x="656" y="172"/>
                  </a:cubicBezTo>
                  <a:cubicBezTo>
                    <a:pt x="677" y="178"/>
                    <a:pt x="714" y="171"/>
                    <a:pt x="708" y="143"/>
                  </a:cubicBezTo>
                  <a:cubicBezTo>
                    <a:pt x="697" y="116"/>
                    <a:pt x="664" y="108"/>
                    <a:pt x="643" y="89"/>
                  </a:cubicBezTo>
                  <a:cubicBezTo>
                    <a:pt x="619" y="73"/>
                    <a:pt x="598" y="50"/>
                    <a:pt x="595" y="20"/>
                  </a:cubicBezTo>
                  <a:cubicBezTo>
                    <a:pt x="588" y="7"/>
                    <a:pt x="571" y="1"/>
                    <a:pt x="55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>
              <a:off x="380" y="556"/>
              <a:ext cx="66" cy="37"/>
            </a:xfrm>
            <a:custGeom>
              <a:avLst/>
              <a:gdLst>
                <a:gd name="T0" fmla="*/ 886 w 1065"/>
                <a:gd name="T1" fmla="*/ 1 h 603"/>
                <a:gd name="T2" fmla="*/ 805 w 1065"/>
                <a:gd name="T3" fmla="*/ 41 h 603"/>
                <a:gd name="T4" fmla="*/ 658 w 1065"/>
                <a:gd name="T5" fmla="*/ 68 h 603"/>
                <a:gd name="T6" fmla="*/ 561 w 1065"/>
                <a:gd name="T7" fmla="*/ 108 h 603"/>
                <a:gd name="T8" fmla="*/ 486 w 1065"/>
                <a:gd name="T9" fmla="*/ 43 h 603"/>
                <a:gd name="T10" fmla="*/ 289 w 1065"/>
                <a:gd name="T11" fmla="*/ 95 h 603"/>
                <a:gd name="T12" fmla="*/ 161 w 1065"/>
                <a:gd name="T13" fmla="*/ 273 h 603"/>
                <a:gd name="T14" fmla="*/ 100 w 1065"/>
                <a:gd name="T15" fmla="*/ 319 h 603"/>
                <a:gd name="T16" fmla="*/ 7 w 1065"/>
                <a:gd name="T17" fmla="*/ 367 h 603"/>
                <a:gd name="T18" fmla="*/ 49 w 1065"/>
                <a:gd name="T19" fmla="*/ 494 h 603"/>
                <a:gd name="T20" fmla="*/ 135 w 1065"/>
                <a:gd name="T21" fmla="*/ 556 h 603"/>
                <a:gd name="T22" fmla="*/ 304 w 1065"/>
                <a:gd name="T23" fmla="*/ 584 h 603"/>
                <a:gd name="T24" fmla="*/ 349 w 1065"/>
                <a:gd name="T25" fmla="*/ 576 h 603"/>
                <a:gd name="T26" fmla="*/ 475 w 1065"/>
                <a:gd name="T27" fmla="*/ 459 h 603"/>
                <a:gd name="T28" fmla="*/ 559 w 1065"/>
                <a:gd name="T29" fmla="*/ 404 h 603"/>
                <a:gd name="T30" fmla="*/ 687 w 1065"/>
                <a:gd name="T31" fmla="*/ 361 h 603"/>
                <a:gd name="T32" fmla="*/ 792 w 1065"/>
                <a:gd name="T33" fmla="*/ 273 h 603"/>
                <a:gd name="T34" fmla="*/ 958 w 1065"/>
                <a:gd name="T35" fmla="*/ 261 h 603"/>
                <a:gd name="T36" fmla="*/ 1036 w 1065"/>
                <a:gd name="T37" fmla="*/ 254 h 603"/>
                <a:gd name="T38" fmla="*/ 1065 w 1065"/>
                <a:gd name="T39" fmla="*/ 100 h 603"/>
                <a:gd name="T40" fmla="*/ 922 w 1065"/>
                <a:gd name="T41" fmla="*/ 4 h 603"/>
                <a:gd name="T42" fmla="*/ 886 w 1065"/>
                <a:gd name="T43" fmla="*/ 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603">
                  <a:moveTo>
                    <a:pt x="886" y="1"/>
                  </a:moveTo>
                  <a:cubicBezTo>
                    <a:pt x="854" y="3"/>
                    <a:pt x="836" y="35"/>
                    <a:pt x="805" y="41"/>
                  </a:cubicBezTo>
                  <a:cubicBezTo>
                    <a:pt x="758" y="58"/>
                    <a:pt x="706" y="54"/>
                    <a:pt x="658" y="68"/>
                  </a:cubicBezTo>
                  <a:cubicBezTo>
                    <a:pt x="646" y="107"/>
                    <a:pt x="597" y="129"/>
                    <a:pt x="561" y="108"/>
                  </a:cubicBezTo>
                  <a:cubicBezTo>
                    <a:pt x="530" y="94"/>
                    <a:pt x="505" y="70"/>
                    <a:pt x="486" y="43"/>
                  </a:cubicBezTo>
                  <a:cubicBezTo>
                    <a:pt x="426" y="80"/>
                    <a:pt x="341" y="42"/>
                    <a:pt x="289" y="95"/>
                  </a:cubicBezTo>
                  <a:cubicBezTo>
                    <a:pt x="228" y="139"/>
                    <a:pt x="193" y="208"/>
                    <a:pt x="161" y="273"/>
                  </a:cubicBezTo>
                  <a:cubicBezTo>
                    <a:pt x="163" y="305"/>
                    <a:pt x="126" y="318"/>
                    <a:pt x="100" y="319"/>
                  </a:cubicBezTo>
                  <a:cubicBezTo>
                    <a:pt x="66" y="322"/>
                    <a:pt x="17" y="326"/>
                    <a:pt x="7" y="367"/>
                  </a:cubicBezTo>
                  <a:cubicBezTo>
                    <a:pt x="0" y="413"/>
                    <a:pt x="27" y="456"/>
                    <a:pt x="49" y="494"/>
                  </a:cubicBezTo>
                  <a:cubicBezTo>
                    <a:pt x="69" y="524"/>
                    <a:pt x="101" y="546"/>
                    <a:pt x="135" y="556"/>
                  </a:cubicBezTo>
                  <a:cubicBezTo>
                    <a:pt x="178" y="603"/>
                    <a:pt x="248" y="597"/>
                    <a:pt x="304" y="584"/>
                  </a:cubicBezTo>
                  <a:cubicBezTo>
                    <a:pt x="318" y="580"/>
                    <a:pt x="340" y="585"/>
                    <a:pt x="349" y="576"/>
                  </a:cubicBezTo>
                  <a:cubicBezTo>
                    <a:pt x="360" y="514"/>
                    <a:pt x="423" y="482"/>
                    <a:pt x="475" y="459"/>
                  </a:cubicBezTo>
                  <a:cubicBezTo>
                    <a:pt x="505" y="444"/>
                    <a:pt x="535" y="428"/>
                    <a:pt x="559" y="404"/>
                  </a:cubicBezTo>
                  <a:cubicBezTo>
                    <a:pt x="605" y="423"/>
                    <a:pt x="659" y="401"/>
                    <a:pt x="687" y="361"/>
                  </a:cubicBezTo>
                  <a:cubicBezTo>
                    <a:pt x="715" y="325"/>
                    <a:pt x="743" y="281"/>
                    <a:pt x="792" y="273"/>
                  </a:cubicBezTo>
                  <a:cubicBezTo>
                    <a:pt x="845" y="256"/>
                    <a:pt x="904" y="243"/>
                    <a:pt x="958" y="261"/>
                  </a:cubicBezTo>
                  <a:cubicBezTo>
                    <a:pt x="980" y="278"/>
                    <a:pt x="1022" y="286"/>
                    <a:pt x="1036" y="254"/>
                  </a:cubicBezTo>
                  <a:cubicBezTo>
                    <a:pt x="1059" y="206"/>
                    <a:pt x="1040" y="148"/>
                    <a:pt x="1065" y="100"/>
                  </a:cubicBezTo>
                  <a:cubicBezTo>
                    <a:pt x="1037" y="46"/>
                    <a:pt x="977" y="20"/>
                    <a:pt x="922" y="4"/>
                  </a:cubicBezTo>
                  <a:cubicBezTo>
                    <a:pt x="911" y="2"/>
                    <a:pt x="898" y="0"/>
                    <a:pt x="88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>
              <a:off x="413" y="620"/>
              <a:ext cx="61" cy="77"/>
            </a:xfrm>
            <a:custGeom>
              <a:avLst/>
              <a:gdLst>
                <a:gd name="T0" fmla="*/ 227 w 994"/>
                <a:gd name="T1" fmla="*/ 0 h 1248"/>
                <a:gd name="T2" fmla="*/ 144 w 994"/>
                <a:gd name="T3" fmla="*/ 27 h 1248"/>
                <a:gd name="T4" fmla="*/ 47 w 994"/>
                <a:gd name="T5" fmla="*/ 83 h 1248"/>
                <a:gd name="T6" fmla="*/ 12 w 994"/>
                <a:gd name="T7" fmla="*/ 134 h 1248"/>
                <a:gd name="T8" fmla="*/ 46 w 994"/>
                <a:gd name="T9" fmla="*/ 255 h 1248"/>
                <a:gd name="T10" fmla="*/ 173 w 994"/>
                <a:gd name="T11" fmla="*/ 353 h 1248"/>
                <a:gd name="T12" fmla="*/ 219 w 994"/>
                <a:gd name="T13" fmla="*/ 343 h 1248"/>
                <a:gd name="T14" fmla="*/ 174 w 994"/>
                <a:gd name="T15" fmla="*/ 425 h 1248"/>
                <a:gd name="T16" fmla="*/ 156 w 994"/>
                <a:gd name="T17" fmla="*/ 520 h 1248"/>
                <a:gd name="T18" fmla="*/ 181 w 994"/>
                <a:gd name="T19" fmla="*/ 634 h 1248"/>
                <a:gd name="T20" fmla="*/ 262 w 994"/>
                <a:gd name="T21" fmla="*/ 792 h 1248"/>
                <a:gd name="T22" fmla="*/ 244 w 994"/>
                <a:gd name="T23" fmla="*/ 846 h 1248"/>
                <a:gd name="T24" fmla="*/ 340 w 994"/>
                <a:gd name="T25" fmla="*/ 905 h 1248"/>
                <a:gd name="T26" fmla="*/ 452 w 994"/>
                <a:gd name="T27" fmla="*/ 977 h 1248"/>
                <a:gd name="T28" fmla="*/ 421 w 994"/>
                <a:gd name="T29" fmla="*/ 1069 h 1248"/>
                <a:gd name="T30" fmla="*/ 444 w 994"/>
                <a:gd name="T31" fmla="*/ 1120 h 1248"/>
                <a:gd name="T32" fmla="*/ 537 w 994"/>
                <a:gd name="T33" fmla="*/ 1173 h 1248"/>
                <a:gd name="T34" fmla="*/ 588 w 994"/>
                <a:gd name="T35" fmla="*/ 1224 h 1248"/>
                <a:gd name="T36" fmla="*/ 600 w 994"/>
                <a:gd name="T37" fmla="*/ 1238 h 1248"/>
                <a:gd name="T38" fmla="*/ 673 w 994"/>
                <a:gd name="T39" fmla="*/ 1202 h 1248"/>
                <a:gd name="T40" fmla="*/ 767 w 994"/>
                <a:gd name="T41" fmla="*/ 1114 h 1248"/>
                <a:gd name="T42" fmla="*/ 947 w 994"/>
                <a:gd name="T43" fmla="*/ 1077 h 1248"/>
                <a:gd name="T44" fmla="*/ 946 w 994"/>
                <a:gd name="T45" fmla="*/ 951 h 1248"/>
                <a:gd name="T46" fmla="*/ 994 w 994"/>
                <a:gd name="T47" fmla="*/ 839 h 1248"/>
                <a:gd name="T48" fmla="*/ 941 w 994"/>
                <a:gd name="T49" fmla="*/ 792 h 1248"/>
                <a:gd name="T50" fmla="*/ 860 w 994"/>
                <a:gd name="T51" fmla="*/ 667 h 1248"/>
                <a:gd name="T52" fmla="*/ 856 w 994"/>
                <a:gd name="T53" fmla="*/ 544 h 1248"/>
                <a:gd name="T54" fmla="*/ 888 w 994"/>
                <a:gd name="T55" fmla="*/ 520 h 1248"/>
                <a:gd name="T56" fmla="*/ 844 w 994"/>
                <a:gd name="T57" fmla="*/ 479 h 1248"/>
                <a:gd name="T58" fmla="*/ 835 w 994"/>
                <a:gd name="T59" fmla="*/ 431 h 1248"/>
                <a:gd name="T60" fmla="*/ 841 w 994"/>
                <a:gd name="T61" fmla="*/ 381 h 1248"/>
                <a:gd name="T62" fmla="*/ 811 w 994"/>
                <a:gd name="T63" fmla="*/ 392 h 1248"/>
                <a:gd name="T64" fmla="*/ 756 w 994"/>
                <a:gd name="T65" fmla="*/ 407 h 1248"/>
                <a:gd name="T66" fmla="*/ 595 w 994"/>
                <a:gd name="T67" fmla="*/ 354 h 1248"/>
                <a:gd name="T68" fmla="*/ 566 w 994"/>
                <a:gd name="T69" fmla="*/ 274 h 1248"/>
                <a:gd name="T70" fmla="*/ 506 w 994"/>
                <a:gd name="T71" fmla="*/ 247 h 1248"/>
                <a:gd name="T72" fmla="*/ 435 w 994"/>
                <a:gd name="T73" fmla="*/ 192 h 1248"/>
                <a:gd name="T74" fmla="*/ 364 w 994"/>
                <a:gd name="T75" fmla="*/ 75 h 1248"/>
                <a:gd name="T76" fmla="*/ 266 w 994"/>
                <a:gd name="T77" fmla="*/ 29 h 1248"/>
                <a:gd name="T78" fmla="*/ 230 w 994"/>
                <a:gd name="T79" fmla="*/ 0 h 1248"/>
                <a:gd name="T80" fmla="*/ 227 w 994"/>
                <a:gd name="T8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1248">
                  <a:moveTo>
                    <a:pt x="227" y="0"/>
                  </a:moveTo>
                  <a:cubicBezTo>
                    <a:pt x="198" y="5"/>
                    <a:pt x="174" y="26"/>
                    <a:pt x="144" y="27"/>
                  </a:cubicBezTo>
                  <a:cubicBezTo>
                    <a:pt x="111" y="43"/>
                    <a:pt x="89" y="86"/>
                    <a:pt x="47" y="83"/>
                  </a:cubicBezTo>
                  <a:cubicBezTo>
                    <a:pt x="23" y="84"/>
                    <a:pt x="0" y="109"/>
                    <a:pt x="12" y="134"/>
                  </a:cubicBezTo>
                  <a:cubicBezTo>
                    <a:pt x="21" y="174"/>
                    <a:pt x="9" y="226"/>
                    <a:pt x="46" y="255"/>
                  </a:cubicBezTo>
                  <a:cubicBezTo>
                    <a:pt x="89" y="288"/>
                    <a:pt x="119" y="340"/>
                    <a:pt x="173" y="353"/>
                  </a:cubicBezTo>
                  <a:cubicBezTo>
                    <a:pt x="189" y="350"/>
                    <a:pt x="204" y="345"/>
                    <a:pt x="219" y="343"/>
                  </a:cubicBezTo>
                  <a:cubicBezTo>
                    <a:pt x="219" y="374"/>
                    <a:pt x="211" y="419"/>
                    <a:pt x="174" y="425"/>
                  </a:cubicBezTo>
                  <a:cubicBezTo>
                    <a:pt x="143" y="446"/>
                    <a:pt x="160" y="489"/>
                    <a:pt x="156" y="520"/>
                  </a:cubicBezTo>
                  <a:cubicBezTo>
                    <a:pt x="154" y="559"/>
                    <a:pt x="147" y="606"/>
                    <a:pt x="181" y="634"/>
                  </a:cubicBezTo>
                  <a:cubicBezTo>
                    <a:pt x="218" y="680"/>
                    <a:pt x="264" y="729"/>
                    <a:pt x="262" y="792"/>
                  </a:cubicBezTo>
                  <a:cubicBezTo>
                    <a:pt x="260" y="811"/>
                    <a:pt x="239" y="826"/>
                    <a:pt x="244" y="846"/>
                  </a:cubicBezTo>
                  <a:cubicBezTo>
                    <a:pt x="277" y="864"/>
                    <a:pt x="311" y="880"/>
                    <a:pt x="340" y="905"/>
                  </a:cubicBezTo>
                  <a:cubicBezTo>
                    <a:pt x="376" y="932"/>
                    <a:pt x="412" y="958"/>
                    <a:pt x="452" y="977"/>
                  </a:cubicBezTo>
                  <a:cubicBezTo>
                    <a:pt x="416" y="992"/>
                    <a:pt x="412" y="1035"/>
                    <a:pt x="421" y="1069"/>
                  </a:cubicBezTo>
                  <a:cubicBezTo>
                    <a:pt x="419" y="1089"/>
                    <a:pt x="425" y="1111"/>
                    <a:pt x="444" y="1120"/>
                  </a:cubicBezTo>
                  <a:cubicBezTo>
                    <a:pt x="469" y="1147"/>
                    <a:pt x="508" y="1152"/>
                    <a:pt x="537" y="1173"/>
                  </a:cubicBezTo>
                  <a:cubicBezTo>
                    <a:pt x="556" y="1188"/>
                    <a:pt x="571" y="1206"/>
                    <a:pt x="588" y="1224"/>
                  </a:cubicBezTo>
                  <a:cubicBezTo>
                    <a:pt x="578" y="1232"/>
                    <a:pt x="588" y="1248"/>
                    <a:pt x="600" y="1238"/>
                  </a:cubicBezTo>
                  <a:cubicBezTo>
                    <a:pt x="627" y="1235"/>
                    <a:pt x="662" y="1232"/>
                    <a:pt x="673" y="1202"/>
                  </a:cubicBezTo>
                  <a:cubicBezTo>
                    <a:pt x="699" y="1169"/>
                    <a:pt x="716" y="1115"/>
                    <a:pt x="767" y="1114"/>
                  </a:cubicBezTo>
                  <a:cubicBezTo>
                    <a:pt x="827" y="1104"/>
                    <a:pt x="891" y="1098"/>
                    <a:pt x="947" y="1077"/>
                  </a:cubicBezTo>
                  <a:cubicBezTo>
                    <a:pt x="936" y="1036"/>
                    <a:pt x="926" y="990"/>
                    <a:pt x="946" y="951"/>
                  </a:cubicBezTo>
                  <a:cubicBezTo>
                    <a:pt x="954" y="911"/>
                    <a:pt x="970" y="872"/>
                    <a:pt x="994" y="839"/>
                  </a:cubicBezTo>
                  <a:cubicBezTo>
                    <a:pt x="986" y="816"/>
                    <a:pt x="956" y="811"/>
                    <a:pt x="941" y="792"/>
                  </a:cubicBezTo>
                  <a:cubicBezTo>
                    <a:pt x="901" y="761"/>
                    <a:pt x="865" y="720"/>
                    <a:pt x="860" y="667"/>
                  </a:cubicBezTo>
                  <a:cubicBezTo>
                    <a:pt x="852" y="628"/>
                    <a:pt x="838" y="582"/>
                    <a:pt x="856" y="544"/>
                  </a:cubicBezTo>
                  <a:cubicBezTo>
                    <a:pt x="864" y="533"/>
                    <a:pt x="886" y="534"/>
                    <a:pt x="888" y="520"/>
                  </a:cubicBezTo>
                  <a:cubicBezTo>
                    <a:pt x="870" y="510"/>
                    <a:pt x="854" y="496"/>
                    <a:pt x="844" y="479"/>
                  </a:cubicBezTo>
                  <a:cubicBezTo>
                    <a:pt x="832" y="467"/>
                    <a:pt x="818" y="445"/>
                    <a:pt x="835" y="431"/>
                  </a:cubicBezTo>
                  <a:cubicBezTo>
                    <a:pt x="849" y="418"/>
                    <a:pt x="860" y="394"/>
                    <a:pt x="841" y="381"/>
                  </a:cubicBezTo>
                  <a:cubicBezTo>
                    <a:pt x="830" y="371"/>
                    <a:pt x="815" y="379"/>
                    <a:pt x="811" y="392"/>
                  </a:cubicBezTo>
                  <a:cubicBezTo>
                    <a:pt x="800" y="411"/>
                    <a:pt x="776" y="417"/>
                    <a:pt x="756" y="407"/>
                  </a:cubicBezTo>
                  <a:cubicBezTo>
                    <a:pt x="701" y="398"/>
                    <a:pt x="637" y="396"/>
                    <a:pt x="595" y="354"/>
                  </a:cubicBezTo>
                  <a:cubicBezTo>
                    <a:pt x="573" y="332"/>
                    <a:pt x="586" y="297"/>
                    <a:pt x="566" y="274"/>
                  </a:cubicBezTo>
                  <a:cubicBezTo>
                    <a:pt x="554" y="252"/>
                    <a:pt x="530" y="244"/>
                    <a:pt x="506" y="247"/>
                  </a:cubicBezTo>
                  <a:cubicBezTo>
                    <a:pt x="472" y="246"/>
                    <a:pt x="452" y="216"/>
                    <a:pt x="435" y="192"/>
                  </a:cubicBezTo>
                  <a:cubicBezTo>
                    <a:pt x="413" y="152"/>
                    <a:pt x="400" y="106"/>
                    <a:pt x="364" y="75"/>
                  </a:cubicBezTo>
                  <a:cubicBezTo>
                    <a:pt x="338" y="48"/>
                    <a:pt x="301" y="37"/>
                    <a:pt x="266" y="29"/>
                  </a:cubicBezTo>
                  <a:cubicBezTo>
                    <a:pt x="250" y="24"/>
                    <a:pt x="239" y="11"/>
                    <a:pt x="230" y="0"/>
                  </a:cubicBezTo>
                  <a:cubicBezTo>
                    <a:pt x="229" y="0"/>
                    <a:pt x="228" y="0"/>
                    <a:pt x="2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>
              <a:off x="394" y="448"/>
              <a:ext cx="35" cy="18"/>
            </a:xfrm>
            <a:custGeom>
              <a:avLst/>
              <a:gdLst>
                <a:gd name="T0" fmla="*/ 283 w 567"/>
                <a:gd name="T1" fmla="*/ 2 h 287"/>
                <a:gd name="T2" fmla="*/ 250 w 567"/>
                <a:gd name="T3" fmla="*/ 62 h 287"/>
                <a:gd name="T4" fmla="*/ 187 w 567"/>
                <a:gd name="T5" fmla="*/ 131 h 287"/>
                <a:gd name="T6" fmla="*/ 80 w 567"/>
                <a:gd name="T7" fmla="*/ 174 h 287"/>
                <a:gd name="T8" fmla="*/ 0 w 567"/>
                <a:gd name="T9" fmla="*/ 241 h 287"/>
                <a:gd name="T10" fmla="*/ 85 w 567"/>
                <a:gd name="T11" fmla="*/ 279 h 287"/>
                <a:gd name="T12" fmla="*/ 266 w 567"/>
                <a:gd name="T13" fmla="*/ 281 h 287"/>
                <a:gd name="T14" fmla="*/ 458 w 567"/>
                <a:gd name="T15" fmla="*/ 229 h 287"/>
                <a:gd name="T16" fmla="*/ 561 w 567"/>
                <a:gd name="T17" fmla="*/ 147 h 287"/>
                <a:gd name="T18" fmla="*/ 436 w 567"/>
                <a:gd name="T19" fmla="*/ 27 h 287"/>
                <a:gd name="T20" fmla="*/ 283 w 567"/>
                <a:gd name="T21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287">
                  <a:moveTo>
                    <a:pt x="283" y="2"/>
                  </a:moveTo>
                  <a:cubicBezTo>
                    <a:pt x="254" y="3"/>
                    <a:pt x="239" y="37"/>
                    <a:pt x="250" y="62"/>
                  </a:cubicBezTo>
                  <a:cubicBezTo>
                    <a:pt x="254" y="98"/>
                    <a:pt x="223" y="130"/>
                    <a:pt x="187" y="131"/>
                  </a:cubicBezTo>
                  <a:cubicBezTo>
                    <a:pt x="150" y="139"/>
                    <a:pt x="108" y="146"/>
                    <a:pt x="80" y="174"/>
                  </a:cubicBezTo>
                  <a:cubicBezTo>
                    <a:pt x="46" y="183"/>
                    <a:pt x="2" y="200"/>
                    <a:pt x="0" y="241"/>
                  </a:cubicBezTo>
                  <a:cubicBezTo>
                    <a:pt x="5" y="279"/>
                    <a:pt x="54" y="286"/>
                    <a:pt x="85" y="279"/>
                  </a:cubicBezTo>
                  <a:cubicBezTo>
                    <a:pt x="144" y="270"/>
                    <a:pt x="205" y="287"/>
                    <a:pt x="266" y="281"/>
                  </a:cubicBezTo>
                  <a:cubicBezTo>
                    <a:pt x="333" y="279"/>
                    <a:pt x="400" y="263"/>
                    <a:pt x="458" y="229"/>
                  </a:cubicBezTo>
                  <a:cubicBezTo>
                    <a:pt x="507" y="236"/>
                    <a:pt x="561" y="199"/>
                    <a:pt x="561" y="147"/>
                  </a:cubicBezTo>
                  <a:cubicBezTo>
                    <a:pt x="567" y="80"/>
                    <a:pt x="504" y="15"/>
                    <a:pt x="436" y="27"/>
                  </a:cubicBezTo>
                  <a:cubicBezTo>
                    <a:pt x="384" y="23"/>
                    <a:pt x="336" y="0"/>
                    <a:pt x="28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8" name="Freeform 84"/>
            <p:cNvSpPr>
              <a:spLocks noEditPoints="1"/>
            </p:cNvSpPr>
            <p:nvPr/>
          </p:nvSpPr>
          <p:spPr bwMode="auto">
            <a:xfrm>
              <a:off x="431" y="14"/>
              <a:ext cx="421" cy="603"/>
            </a:xfrm>
            <a:custGeom>
              <a:avLst/>
              <a:gdLst>
                <a:gd name="T0" fmla="*/ 4190 w 6806"/>
                <a:gd name="T1" fmla="*/ 418 h 9739"/>
                <a:gd name="T2" fmla="*/ 3951 w 6806"/>
                <a:gd name="T3" fmla="*/ 558 h 9739"/>
                <a:gd name="T4" fmla="*/ 3634 w 6806"/>
                <a:gd name="T5" fmla="*/ 780 h 9739"/>
                <a:gd name="T6" fmla="*/ 3300 w 6806"/>
                <a:gd name="T7" fmla="*/ 1294 h 9739"/>
                <a:gd name="T8" fmla="*/ 3363 w 6806"/>
                <a:gd name="T9" fmla="*/ 1824 h 9739"/>
                <a:gd name="T10" fmla="*/ 3194 w 6806"/>
                <a:gd name="T11" fmla="*/ 1013 h 9739"/>
                <a:gd name="T12" fmla="*/ 2930 w 6806"/>
                <a:gd name="T13" fmla="*/ 1128 h 9739"/>
                <a:gd name="T14" fmla="*/ 2733 w 6806"/>
                <a:gd name="T15" fmla="*/ 1999 h 9739"/>
                <a:gd name="T16" fmla="*/ 2372 w 6806"/>
                <a:gd name="T17" fmla="*/ 1465 h 9739"/>
                <a:gd name="T18" fmla="*/ 2194 w 6806"/>
                <a:gd name="T19" fmla="*/ 1803 h 9739"/>
                <a:gd name="T20" fmla="*/ 2426 w 6806"/>
                <a:gd name="T21" fmla="*/ 2436 h 9739"/>
                <a:gd name="T22" fmla="*/ 2289 w 6806"/>
                <a:gd name="T23" fmla="*/ 3231 h 9739"/>
                <a:gd name="T24" fmla="*/ 1496 w 6806"/>
                <a:gd name="T25" fmla="*/ 3171 h 9739"/>
                <a:gd name="T26" fmla="*/ 1692 w 6806"/>
                <a:gd name="T27" fmla="*/ 3423 h 9739"/>
                <a:gd name="T28" fmla="*/ 1294 w 6806"/>
                <a:gd name="T29" fmla="*/ 3489 h 9739"/>
                <a:gd name="T30" fmla="*/ 1100 w 6806"/>
                <a:gd name="T31" fmla="*/ 3038 h 9739"/>
                <a:gd name="T32" fmla="*/ 827 w 6806"/>
                <a:gd name="T33" fmla="*/ 2883 h 9739"/>
                <a:gd name="T34" fmla="*/ 877 w 6806"/>
                <a:gd name="T35" fmla="*/ 2654 h 9739"/>
                <a:gd name="T36" fmla="*/ 1810 w 6806"/>
                <a:gd name="T37" fmla="*/ 2579 h 9739"/>
                <a:gd name="T38" fmla="*/ 1192 w 6806"/>
                <a:gd name="T39" fmla="*/ 1862 h 9739"/>
                <a:gd name="T40" fmla="*/ 489 w 6806"/>
                <a:gd name="T41" fmla="*/ 1758 h 9739"/>
                <a:gd name="T42" fmla="*/ 416 w 6806"/>
                <a:gd name="T43" fmla="*/ 1614 h 9739"/>
                <a:gd name="T44" fmla="*/ 172 w 6806"/>
                <a:gd name="T45" fmla="*/ 1677 h 9739"/>
                <a:gd name="T46" fmla="*/ 13 w 6806"/>
                <a:gd name="T47" fmla="*/ 2107 h 9739"/>
                <a:gd name="T48" fmla="*/ 262 w 6806"/>
                <a:gd name="T49" fmla="*/ 2716 h 9739"/>
                <a:gd name="T50" fmla="*/ 512 w 6806"/>
                <a:gd name="T51" fmla="*/ 3364 h 9739"/>
                <a:gd name="T52" fmla="*/ 848 w 6806"/>
                <a:gd name="T53" fmla="*/ 3856 h 9739"/>
                <a:gd name="T54" fmla="*/ 551 w 6806"/>
                <a:gd name="T55" fmla="*/ 5018 h 9739"/>
                <a:gd name="T56" fmla="*/ 864 w 6806"/>
                <a:gd name="T57" fmla="*/ 5225 h 9739"/>
                <a:gd name="T58" fmla="*/ 574 w 6806"/>
                <a:gd name="T59" fmla="*/ 5443 h 9739"/>
                <a:gd name="T60" fmla="*/ 456 w 6806"/>
                <a:gd name="T61" fmla="*/ 5711 h 9739"/>
                <a:gd name="T62" fmla="*/ 659 w 6806"/>
                <a:gd name="T63" fmla="*/ 6187 h 9739"/>
                <a:gd name="T64" fmla="*/ 960 w 6806"/>
                <a:gd name="T65" fmla="*/ 6421 h 9739"/>
                <a:gd name="T66" fmla="*/ 1311 w 6806"/>
                <a:gd name="T67" fmla="*/ 6575 h 9739"/>
                <a:gd name="T68" fmla="*/ 1760 w 6806"/>
                <a:gd name="T69" fmla="*/ 7108 h 9739"/>
                <a:gd name="T70" fmla="*/ 1720 w 6806"/>
                <a:gd name="T71" fmla="*/ 7499 h 9739"/>
                <a:gd name="T72" fmla="*/ 2267 w 6806"/>
                <a:gd name="T73" fmla="*/ 7548 h 9739"/>
                <a:gd name="T74" fmla="*/ 2705 w 6806"/>
                <a:gd name="T75" fmla="*/ 7843 h 9739"/>
                <a:gd name="T76" fmla="*/ 3680 w 6806"/>
                <a:gd name="T77" fmla="*/ 8147 h 9739"/>
                <a:gd name="T78" fmla="*/ 3745 w 6806"/>
                <a:gd name="T79" fmla="*/ 8605 h 9739"/>
                <a:gd name="T80" fmla="*/ 3704 w 6806"/>
                <a:gd name="T81" fmla="*/ 8958 h 9739"/>
                <a:gd name="T82" fmla="*/ 3521 w 6806"/>
                <a:gd name="T83" fmla="*/ 9316 h 9739"/>
                <a:gd name="T84" fmla="*/ 5502 w 6806"/>
                <a:gd name="T85" fmla="*/ 9651 h 9739"/>
                <a:gd name="T86" fmla="*/ 5937 w 6806"/>
                <a:gd name="T87" fmla="*/ 9609 h 9739"/>
                <a:gd name="T88" fmla="*/ 6127 w 6806"/>
                <a:gd name="T89" fmla="*/ 9361 h 9739"/>
                <a:gd name="T90" fmla="*/ 5591 w 6806"/>
                <a:gd name="T91" fmla="*/ 8486 h 9739"/>
                <a:gd name="T92" fmla="*/ 5055 w 6806"/>
                <a:gd name="T93" fmla="*/ 8094 h 9739"/>
                <a:gd name="T94" fmla="*/ 4769 w 6806"/>
                <a:gd name="T95" fmla="*/ 7567 h 9739"/>
                <a:gd name="T96" fmla="*/ 5140 w 6806"/>
                <a:gd name="T97" fmla="*/ 7071 h 9739"/>
                <a:gd name="T98" fmla="*/ 5378 w 6806"/>
                <a:gd name="T99" fmla="*/ 6587 h 9739"/>
                <a:gd name="T100" fmla="*/ 6410 w 6806"/>
                <a:gd name="T101" fmla="*/ 6580 h 9739"/>
                <a:gd name="T102" fmla="*/ 6675 w 6806"/>
                <a:gd name="T103" fmla="*/ 5998 h 9739"/>
                <a:gd name="T104" fmla="*/ 6147 w 6806"/>
                <a:gd name="T105" fmla="*/ 4595 h 9739"/>
                <a:gd name="T106" fmla="*/ 4879 w 6806"/>
                <a:gd name="T107" fmla="*/ 1482 h 9739"/>
                <a:gd name="T108" fmla="*/ 5269 w 6806"/>
                <a:gd name="T109" fmla="*/ 348 h 9739"/>
                <a:gd name="T110" fmla="*/ 161 w 6806"/>
                <a:gd name="T111" fmla="*/ 1649 h 9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06" h="9739">
                  <a:moveTo>
                    <a:pt x="3947" y="0"/>
                  </a:moveTo>
                  <a:cubicBezTo>
                    <a:pt x="3934" y="11"/>
                    <a:pt x="3927" y="30"/>
                    <a:pt x="3942" y="42"/>
                  </a:cubicBezTo>
                  <a:cubicBezTo>
                    <a:pt x="3954" y="64"/>
                    <a:pt x="3966" y="86"/>
                    <a:pt x="3970" y="111"/>
                  </a:cubicBezTo>
                  <a:cubicBezTo>
                    <a:pt x="3955" y="123"/>
                    <a:pt x="3930" y="128"/>
                    <a:pt x="3921" y="144"/>
                  </a:cubicBezTo>
                  <a:cubicBezTo>
                    <a:pt x="3974" y="198"/>
                    <a:pt x="4042" y="243"/>
                    <a:pt x="4071" y="316"/>
                  </a:cubicBezTo>
                  <a:cubicBezTo>
                    <a:pt x="4100" y="361"/>
                    <a:pt x="4153" y="382"/>
                    <a:pt x="4190" y="418"/>
                  </a:cubicBezTo>
                  <a:cubicBezTo>
                    <a:pt x="4204" y="424"/>
                    <a:pt x="4225" y="443"/>
                    <a:pt x="4207" y="457"/>
                  </a:cubicBezTo>
                  <a:cubicBezTo>
                    <a:pt x="4174" y="489"/>
                    <a:pt x="4152" y="539"/>
                    <a:pt x="4107" y="557"/>
                  </a:cubicBezTo>
                  <a:cubicBezTo>
                    <a:pt x="4091" y="564"/>
                    <a:pt x="4102" y="587"/>
                    <a:pt x="4109" y="598"/>
                  </a:cubicBezTo>
                  <a:cubicBezTo>
                    <a:pt x="4127" y="634"/>
                    <a:pt x="4153" y="668"/>
                    <a:pt x="4170" y="706"/>
                  </a:cubicBezTo>
                  <a:cubicBezTo>
                    <a:pt x="4132" y="714"/>
                    <a:pt x="4106" y="752"/>
                    <a:pt x="4065" y="748"/>
                  </a:cubicBezTo>
                  <a:cubicBezTo>
                    <a:pt x="4024" y="687"/>
                    <a:pt x="3964" y="634"/>
                    <a:pt x="3951" y="558"/>
                  </a:cubicBezTo>
                  <a:cubicBezTo>
                    <a:pt x="3937" y="529"/>
                    <a:pt x="3901" y="523"/>
                    <a:pt x="3881" y="500"/>
                  </a:cubicBezTo>
                  <a:cubicBezTo>
                    <a:pt x="3869" y="528"/>
                    <a:pt x="3852" y="556"/>
                    <a:pt x="3832" y="579"/>
                  </a:cubicBezTo>
                  <a:cubicBezTo>
                    <a:pt x="3810" y="603"/>
                    <a:pt x="3804" y="634"/>
                    <a:pt x="3802" y="665"/>
                  </a:cubicBezTo>
                  <a:cubicBezTo>
                    <a:pt x="3799" y="695"/>
                    <a:pt x="3783" y="722"/>
                    <a:pt x="3757" y="737"/>
                  </a:cubicBezTo>
                  <a:cubicBezTo>
                    <a:pt x="3740" y="755"/>
                    <a:pt x="3711" y="756"/>
                    <a:pt x="3692" y="741"/>
                  </a:cubicBezTo>
                  <a:cubicBezTo>
                    <a:pt x="3664" y="737"/>
                    <a:pt x="3659" y="775"/>
                    <a:pt x="3634" y="780"/>
                  </a:cubicBezTo>
                  <a:cubicBezTo>
                    <a:pt x="3620" y="787"/>
                    <a:pt x="3604" y="782"/>
                    <a:pt x="3591" y="779"/>
                  </a:cubicBezTo>
                  <a:cubicBezTo>
                    <a:pt x="3569" y="795"/>
                    <a:pt x="3569" y="827"/>
                    <a:pt x="3554" y="848"/>
                  </a:cubicBezTo>
                  <a:cubicBezTo>
                    <a:pt x="3530" y="895"/>
                    <a:pt x="3494" y="942"/>
                    <a:pt x="3494" y="997"/>
                  </a:cubicBezTo>
                  <a:cubicBezTo>
                    <a:pt x="3489" y="1019"/>
                    <a:pt x="3461" y="1026"/>
                    <a:pt x="3445" y="1011"/>
                  </a:cubicBezTo>
                  <a:cubicBezTo>
                    <a:pt x="3431" y="1005"/>
                    <a:pt x="3414" y="995"/>
                    <a:pt x="3402" y="994"/>
                  </a:cubicBezTo>
                  <a:cubicBezTo>
                    <a:pt x="3377" y="1097"/>
                    <a:pt x="3358" y="1204"/>
                    <a:pt x="3300" y="1294"/>
                  </a:cubicBezTo>
                  <a:cubicBezTo>
                    <a:pt x="3280" y="1331"/>
                    <a:pt x="3261" y="1369"/>
                    <a:pt x="3241" y="1407"/>
                  </a:cubicBezTo>
                  <a:cubicBezTo>
                    <a:pt x="3273" y="1499"/>
                    <a:pt x="3289" y="1597"/>
                    <a:pt x="3334" y="1684"/>
                  </a:cubicBezTo>
                  <a:cubicBezTo>
                    <a:pt x="3392" y="1752"/>
                    <a:pt x="3455" y="1822"/>
                    <a:pt x="3484" y="1909"/>
                  </a:cubicBezTo>
                  <a:cubicBezTo>
                    <a:pt x="3511" y="1962"/>
                    <a:pt x="3533" y="2020"/>
                    <a:pt x="3528" y="2081"/>
                  </a:cubicBezTo>
                  <a:cubicBezTo>
                    <a:pt x="3531" y="2117"/>
                    <a:pt x="3526" y="2153"/>
                    <a:pt x="3517" y="2188"/>
                  </a:cubicBezTo>
                  <a:cubicBezTo>
                    <a:pt x="3447" y="2075"/>
                    <a:pt x="3426" y="1940"/>
                    <a:pt x="3363" y="1824"/>
                  </a:cubicBezTo>
                  <a:cubicBezTo>
                    <a:pt x="3327" y="1764"/>
                    <a:pt x="3272" y="1718"/>
                    <a:pt x="3237" y="1658"/>
                  </a:cubicBezTo>
                  <a:cubicBezTo>
                    <a:pt x="3208" y="1618"/>
                    <a:pt x="3192" y="1572"/>
                    <a:pt x="3165" y="1531"/>
                  </a:cubicBezTo>
                  <a:cubicBezTo>
                    <a:pt x="3139" y="1503"/>
                    <a:pt x="3115" y="1467"/>
                    <a:pt x="3124" y="1426"/>
                  </a:cubicBezTo>
                  <a:cubicBezTo>
                    <a:pt x="3127" y="1383"/>
                    <a:pt x="3144" y="1343"/>
                    <a:pt x="3165" y="1307"/>
                  </a:cubicBezTo>
                  <a:cubicBezTo>
                    <a:pt x="3180" y="1261"/>
                    <a:pt x="3190" y="1211"/>
                    <a:pt x="3204" y="1164"/>
                  </a:cubicBezTo>
                  <a:cubicBezTo>
                    <a:pt x="3213" y="1113"/>
                    <a:pt x="3172" y="1063"/>
                    <a:pt x="3194" y="1013"/>
                  </a:cubicBezTo>
                  <a:cubicBezTo>
                    <a:pt x="3209" y="980"/>
                    <a:pt x="3237" y="953"/>
                    <a:pt x="3249" y="918"/>
                  </a:cubicBezTo>
                  <a:cubicBezTo>
                    <a:pt x="3234" y="863"/>
                    <a:pt x="3205" y="809"/>
                    <a:pt x="3205" y="751"/>
                  </a:cubicBezTo>
                  <a:cubicBezTo>
                    <a:pt x="3193" y="747"/>
                    <a:pt x="3181" y="757"/>
                    <a:pt x="3168" y="756"/>
                  </a:cubicBezTo>
                  <a:cubicBezTo>
                    <a:pt x="3149" y="759"/>
                    <a:pt x="3138" y="775"/>
                    <a:pt x="3136" y="792"/>
                  </a:cubicBezTo>
                  <a:cubicBezTo>
                    <a:pt x="3106" y="872"/>
                    <a:pt x="3087" y="956"/>
                    <a:pt x="3047" y="1032"/>
                  </a:cubicBezTo>
                  <a:cubicBezTo>
                    <a:pt x="3013" y="1070"/>
                    <a:pt x="2951" y="1076"/>
                    <a:pt x="2930" y="1128"/>
                  </a:cubicBezTo>
                  <a:cubicBezTo>
                    <a:pt x="2885" y="1224"/>
                    <a:pt x="2840" y="1321"/>
                    <a:pt x="2792" y="1416"/>
                  </a:cubicBezTo>
                  <a:cubicBezTo>
                    <a:pt x="2771" y="1410"/>
                    <a:pt x="2780" y="1440"/>
                    <a:pt x="2782" y="1450"/>
                  </a:cubicBezTo>
                  <a:cubicBezTo>
                    <a:pt x="2790" y="1483"/>
                    <a:pt x="2777" y="1523"/>
                    <a:pt x="2744" y="1536"/>
                  </a:cubicBezTo>
                  <a:cubicBezTo>
                    <a:pt x="2731" y="1566"/>
                    <a:pt x="2756" y="1594"/>
                    <a:pt x="2760" y="1624"/>
                  </a:cubicBezTo>
                  <a:cubicBezTo>
                    <a:pt x="2779" y="1697"/>
                    <a:pt x="2806" y="1770"/>
                    <a:pt x="2816" y="1845"/>
                  </a:cubicBezTo>
                  <a:cubicBezTo>
                    <a:pt x="2800" y="1900"/>
                    <a:pt x="2790" y="1972"/>
                    <a:pt x="2733" y="1999"/>
                  </a:cubicBezTo>
                  <a:cubicBezTo>
                    <a:pt x="2697" y="2016"/>
                    <a:pt x="2649" y="2022"/>
                    <a:pt x="2620" y="1990"/>
                  </a:cubicBezTo>
                  <a:cubicBezTo>
                    <a:pt x="2586" y="1964"/>
                    <a:pt x="2548" y="1941"/>
                    <a:pt x="2522" y="1906"/>
                  </a:cubicBezTo>
                  <a:cubicBezTo>
                    <a:pt x="2465" y="1892"/>
                    <a:pt x="2404" y="1886"/>
                    <a:pt x="2348" y="1865"/>
                  </a:cubicBezTo>
                  <a:cubicBezTo>
                    <a:pt x="2335" y="1824"/>
                    <a:pt x="2303" y="1777"/>
                    <a:pt x="2327" y="1734"/>
                  </a:cubicBezTo>
                  <a:cubicBezTo>
                    <a:pt x="2346" y="1680"/>
                    <a:pt x="2377" y="1631"/>
                    <a:pt x="2407" y="1581"/>
                  </a:cubicBezTo>
                  <a:cubicBezTo>
                    <a:pt x="2409" y="1540"/>
                    <a:pt x="2406" y="1493"/>
                    <a:pt x="2372" y="1465"/>
                  </a:cubicBezTo>
                  <a:cubicBezTo>
                    <a:pt x="2333" y="1428"/>
                    <a:pt x="2278" y="1418"/>
                    <a:pt x="2228" y="1407"/>
                  </a:cubicBezTo>
                  <a:cubicBezTo>
                    <a:pt x="2173" y="1404"/>
                    <a:pt x="2119" y="1426"/>
                    <a:pt x="2064" y="1431"/>
                  </a:cubicBezTo>
                  <a:cubicBezTo>
                    <a:pt x="2031" y="1436"/>
                    <a:pt x="1997" y="1439"/>
                    <a:pt x="1966" y="1429"/>
                  </a:cubicBezTo>
                  <a:cubicBezTo>
                    <a:pt x="1960" y="1439"/>
                    <a:pt x="1981" y="1447"/>
                    <a:pt x="1987" y="1453"/>
                  </a:cubicBezTo>
                  <a:cubicBezTo>
                    <a:pt x="2039" y="1502"/>
                    <a:pt x="2112" y="1537"/>
                    <a:pt x="2136" y="1609"/>
                  </a:cubicBezTo>
                  <a:cubicBezTo>
                    <a:pt x="2164" y="1671"/>
                    <a:pt x="2187" y="1735"/>
                    <a:pt x="2194" y="1803"/>
                  </a:cubicBezTo>
                  <a:cubicBezTo>
                    <a:pt x="2198" y="1849"/>
                    <a:pt x="2209" y="1894"/>
                    <a:pt x="2215" y="1940"/>
                  </a:cubicBezTo>
                  <a:cubicBezTo>
                    <a:pt x="2215" y="1953"/>
                    <a:pt x="2217" y="1974"/>
                    <a:pt x="2236" y="1971"/>
                  </a:cubicBezTo>
                  <a:cubicBezTo>
                    <a:pt x="2285" y="1982"/>
                    <a:pt x="2336" y="2002"/>
                    <a:pt x="2370" y="2040"/>
                  </a:cubicBezTo>
                  <a:cubicBezTo>
                    <a:pt x="2384" y="2065"/>
                    <a:pt x="2376" y="2095"/>
                    <a:pt x="2394" y="2118"/>
                  </a:cubicBezTo>
                  <a:cubicBezTo>
                    <a:pt x="2412" y="2153"/>
                    <a:pt x="2442" y="2191"/>
                    <a:pt x="2425" y="2232"/>
                  </a:cubicBezTo>
                  <a:cubicBezTo>
                    <a:pt x="2412" y="2299"/>
                    <a:pt x="2426" y="2368"/>
                    <a:pt x="2426" y="2436"/>
                  </a:cubicBezTo>
                  <a:cubicBezTo>
                    <a:pt x="2349" y="2424"/>
                    <a:pt x="2273" y="2381"/>
                    <a:pt x="2195" y="2403"/>
                  </a:cubicBezTo>
                  <a:cubicBezTo>
                    <a:pt x="2169" y="2405"/>
                    <a:pt x="2137" y="2406"/>
                    <a:pt x="2125" y="2434"/>
                  </a:cubicBezTo>
                  <a:cubicBezTo>
                    <a:pt x="2073" y="2501"/>
                    <a:pt x="2010" y="2566"/>
                    <a:pt x="1991" y="2652"/>
                  </a:cubicBezTo>
                  <a:cubicBezTo>
                    <a:pt x="1963" y="2736"/>
                    <a:pt x="1928" y="2819"/>
                    <a:pt x="1908" y="2905"/>
                  </a:cubicBezTo>
                  <a:cubicBezTo>
                    <a:pt x="1909" y="2931"/>
                    <a:pt x="1925" y="2951"/>
                    <a:pt x="1948" y="2962"/>
                  </a:cubicBezTo>
                  <a:cubicBezTo>
                    <a:pt x="2062" y="3051"/>
                    <a:pt x="2175" y="3141"/>
                    <a:pt x="2289" y="3231"/>
                  </a:cubicBezTo>
                  <a:cubicBezTo>
                    <a:pt x="2268" y="3252"/>
                    <a:pt x="2292" y="3292"/>
                    <a:pt x="2263" y="3309"/>
                  </a:cubicBezTo>
                  <a:cubicBezTo>
                    <a:pt x="2233" y="3320"/>
                    <a:pt x="2208" y="3290"/>
                    <a:pt x="2183" y="3278"/>
                  </a:cubicBezTo>
                  <a:cubicBezTo>
                    <a:pt x="2136" y="3260"/>
                    <a:pt x="2094" y="3217"/>
                    <a:pt x="2040" y="3229"/>
                  </a:cubicBezTo>
                  <a:cubicBezTo>
                    <a:pt x="1961" y="3235"/>
                    <a:pt x="1879" y="3237"/>
                    <a:pt x="1806" y="3207"/>
                  </a:cubicBezTo>
                  <a:cubicBezTo>
                    <a:pt x="1736" y="3190"/>
                    <a:pt x="1666" y="3250"/>
                    <a:pt x="1598" y="3217"/>
                  </a:cubicBezTo>
                  <a:cubicBezTo>
                    <a:pt x="1564" y="3201"/>
                    <a:pt x="1532" y="3181"/>
                    <a:pt x="1496" y="3171"/>
                  </a:cubicBezTo>
                  <a:cubicBezTo>
                    <a:pt x="1497" y="3196"/>
                    <a:pt x="1489" y="3226"/>
                    <a:pt x="1463" y="3236"/>
                  </a:cubicBezTo>
                  <a:cubicBezTo>
                    <a:pt x="1433" y="3255"/>
                    <a:pt x="1391" y="3251"/>
                    <a:pt x="1363" y="3274"/>
                  </a:cubicBezTo>
                  <a:cubicBezTo>
                    <a:pt x="1370" y="3312"/>
                    <a:pt x="1414" y="3325"/>
                    <a:pt x="1446" y="3335"/>
                  </a:cubicBezTo>
                  <a:cubicBezTo>
                    <a:pt x="1491" y="3350"/>
                    <a:pt x="1534" y="3376"/>
                    <a:pt x="1580" y="3387"/>
                  </a:cubicBezTo>
                  <a:cubicBezTo>
                    <a:pt x="1602" y="3369"/>
                    <a:pt x="1623" y="3350"/>
                    <a:pt x="1649" y="3338"/>
                  </a:cubicBezTo>
                  <a:cubicBezTo>
                    <a:pt x="1681" y="3353"/>
                    <a:pt x="1702" y="3388"/>
                    <a:pt x="1692" y="3423"/>
                  </a:cubicBezTo>
                  <a:cubicBezTo>
                    <a:pt x="1702" y="3454"/>
                    <a:pt x="1749" y="3471"/>
                    <a:pt x="1740" y="3509"/>
                  </a:cubicBezTo>
                  <a:cubicBezTo>
                    <a:pt x="1732" y="3537"/>
                    <a:pt x="1716" y="3576"/>
                    <a:pt x="1681" y="3570"/>
                  </a:cubicBezTo>
                  <a:cubicBezTo>
                    <a:pt x="1626" y="3564"/>
                    <a:pt x="1594" y="3633"/>
                    <a:pt x="1540" y="3629"/>
                  </a:cubicBezTo>
                  <a:cubicBezTo>
                    <a:pt x="1474" y="3610"/>
                    <a:pt x="1421" y="3564"/>
                    <a:pt x="1366" y="3526"/>
                  </a:cubicBezTo>
                  <a:cubicBezTo>
                    <a:pt x="1356" y="3538"/>
                    <a:pt x="1344" y="3548"/>
                    <a:pt x="1330" y="3556"/>
                  </a:cubicBezTo>
                  <a:cubicBezTo>
                    <a:pt x="1312" y="3537"/>
                    <a:pt x="1317" y="3503"/>
                    <a:pt x="1294" y="3489"/>
                  </a:cubicBezTo>
                  <a:cubicBezTo>
                    <a:pt x="1264" y="3505"/>
                    <a:pt x="1244" y="3548"/>
                    <a:pt x="1205" y="3544"/>
                  </a:cubicBezTo>
                  <a:cubicBezTo>
                    <a:pt x="1186" y="3541"/>
                    <a:pt x="1174" y="3522"/>
                    <a:pt x="1155" y="3519"/>
                  </a:cubicBezTo>
                  <a:cubicBezTo>
                    <a:pt x="1130" y="3510"/>
                    <a:pt x="1106" y="3490"/>
                    <a:pt x="1108" y="3462"/>
                  </a:cubicBezTo>
                  <a:cubicBezTo>
                    <a:pt x="1098" y="3383"/>
                    <a:pt x="1085" y="3305"/>
                    <a:pt x="1052" y="3233"/>
                  </a:cubicBezTo>
                  <a:cubicBezTo>
                    <a:pt x="1047" y="3193"/>
                    <a:pt x="1043" y="3153"/>
                    <a:pt x="1038" y="3114"/>
                  </a:cubicBezTo>
                  <a:cubicBezTo>
                    <a:pt x="1048" y="3081"/>
                    <a:pt x="1083" y="3065"/>
                    <a:pt x="1100" y="3038"/>
                  </a:cubicBezTo>
                  <a:cubicBezTo>
                    <a:pt x="1094" y="3014"/>
                    <a:pt x="1085" y="2988"/>
                    <a:pt x="1080" y="2963"/>
                  </a:cubicBezTo>
                  <a:cubicBezTo>
                    <a:pt x="1080" y="2936"/>
                    <a:pt x="1047" y="2940"/>
                    <a:pt x="1029" y="2928"/>
                  </a:cubicBezTo>
                  <a:cubicBezTo>
                    <a:pt x="996" y="2916"/>
                    <a:pt x="963" y="2902"/>
                    <a:pt x="930" y="2892"/>
                  </a:cubicBezTo>
                  <a:cubicBezTo>
                    <a:pt x="913" y="2925"/>
                    <a:pt x="899" y="2960"/>
                    <a:pt x="874" y="2988"/>
                  </a:cubicBezTo>
                  <a:cubicBezTo>
                    <a:pt x="843" y="2992"/>
                    <a:pt x="815" y="2959"/>
                    <a:pt x="827" y="2929"/>
                  </a:cubicBezTo>
                  <a:cubicBezTo>
                    <a:pt x="826" y="2914"/>
                    <a:pt x="832" y="2897"/>
                    <a:pt x="827" y="2883"/>
                  </a:cubicBezTo>
                  <a:cubicBezTo>
                    <a:pt x="790" y="2891"/>
                    <a:pt x="759" y="2856"/>
                    <a:pt x="755" y="2821"/>
                  </a:cubicBezTo>
                  <a:cubicBezTo>
                    <a:pt x="746" y="2786"/>
                    <a:pt x="728" y="2750"/>
                    <a:pt x="693" y="2735"/>
                  </a:cubicBezTo>
                  <a:cubicBezTo>
                    <a:pt x="661" y="2709"/>
                    <a:pt x="624" y="2676"/>
                    <a:pt x="624" y="2631"/>
                  </a:cubicBezTo>
                  <a:cubicBezTo>
                    <a:pt x="628" y="2606"/>
                    <a:pt x="666" y="2590"/>
                    <a:pt x="680" y="2615"/>
                  </a:cubicBezTo>
                  <a:cubicBezTo>
                    <a:pt x="710" y="2651"/>
                    <a:pt x="740" y="2689"/>
                    <a:pt x="770" y="2722"/>
                  </a:cubicBezTo>
                  <a:cubicBezTo>
                    <a:pt x="804" y="2697"/>
                    <a:pt x="841" y="2676"/>
                    <a:pt x="877" y="2654"/>
                  </a:cubicBezTo>
                  <a:cubicBezTo>
                    <a:pt x="900" y="2671"/>
                    <a:pt x="922" y="2695"/>
                    <a:pt x="945" y="2707"/>
                  </a:cubicBezTo>
                  <a:cubicBezTo>
                    <a:pt x="971" y="2690"/>
                    <a:pt x="1003" y="2662"/>
                    <a:pt x="1035" y="2681"/>
                  </a:cubicBezTo>
                  <a:cubicBezTo>
                    <a:pt x="1124" y="2716"/>
                    <a:pt x="1219" y="2734"/>
                    <a:pt x="1311" y="2759"/>
                  </a:cubicBezTo>
                  <a:cubicBezTo>
                    <a:pt x="1354" y="2751"/>
                    <a:pt x="1387" y="2705"/>
                    <a:pt x="1434" y="2718"/>
                  </a:cubicBezTo>
                  <a:cubicBezTo>
                    <a:pt x="1487" y="2732"/>
                    <a:pt x="1540" y="2740"/>
                    <a:pt x="1593" y="2751"/>
                  </a:cubicBezTo>
                  <a:cubicBezTo>
                    <a:pt x="1665" y="2692"/>
                    <a:pt x="1747" y="2646"/>
                    <a:pt x="1810" y="2579"/>
                  </a:cubicBezTo>
                  <a:cubicBezTo>
                    <a:pt x="1840" y="2522"/>
                    <a:pt x="1895" y="2472"/>
                    <a:pt x="1890" y="2403"/>
                  </a:cubicBezTo>
                  <a:cubicBezTo>
                    <a:pt x="1892" y="2350"/>
                    <a:pt x="1894" y="2297"/>
                    <a:pt x="1896" y="2244"/>
                  </a:cubicBezTo>
                  <a:cubicBezTo>
                    <a:pt x="1829" y="2165"/>
                    <a:pt x="1765" y="2080"/>
                    <a:pt x="1695" y="2005"/>
                  </a:cubicBezTo>
                  <a:cubicBezTo>
                    <a:pt x="1625" y="2014"/>
                    <a:pt x="1565" y="1967"/>
                    <a:pt x="1501" y="1947"/>
                  </a:cubicBezTo>
                  <a:cubicBezTo>
                    <a:pt x="1446" y="1926"/>
                    <a:pt x="1392" y="1895"/>
                    <a:pt x="1332" y="1890"/>
                  </a:cubicBezTo>
                  <a:cubicBezTo>
                    <a:pt x="1285" y="1896"/>
                    <a:pt x="1229" y="1898"/>
                    <a:pt x="1192" y="1862"/>
                  </a:cubicBezTo>
                  <a:cubicBezTo>
                    <a:pt x="1131" y="1822"/>
                    <a:pt x="1074" y="1765"/>
                    <a:pt x="996" y="1762"/>
                  </a:cubicBezTo>
                  <a:cubicBezTo>
                    <a:pt x="917" y="1750"/>
                    <a:pt x="834" y="1734"/>
                    <a:pt x="756" y="1726"/>
                  </a:cubicBezTo>
                  <a:cubicBezTo>
                    <a:pt x="760" y="1742"/>
                    <a:pt x="763" y="1757"/>
                    <a:pt x="765" y="1773"/>
                  </a:cubicBezTo>
                  <a:cubicBezTo>
                    <a:pt x="710" y="1769"/>
                    <a:pt x="658" y="1735"/>
                    <a:pt x="603" y="1752"/>
                  </a:cubicBezTo>
                  <a:cubicBezTo>
                    <a:pt x="594" y="1774"/>
                    <a:pt x="578" y="1808"/>
                    <a:pt x="547" y="1797"/>
                  </a:cubicBezTo>
                  <a:cubicBezTo>
                    <a:pt x="524" y="1795"/>
                    <a:pt x="487" y="1789"/>
                    <a:pt x="489" y="1758"/>
                  </a:cubicBezTo>
                  <a:cubicBezTo>
                    <a:pt x="491" y="1738"/>
                    <a:pt x="466" y="1728"/>
                    <a:pt x="450" y="1739"/>
                  </a:cubicBezTo>
                  <a:cubicBezTo>
                    <a:pt x="416" y="1751"/>
                    <a:pt x="371" y="1773"/>
                    <a:pt x="338" y="1744"/>
                  </a:cubicBezTo>
                  <a:cubicBezTo>
                    <a:pt x="310" y="1727"/>
                    <a:pt x="266" y="1718"/>
                    <a:pt x="260" y="1679"/>
                  </a:cubicBezTo>
                  <a:cubicBezTo>
                    <a:pt x="261" y="1654"/>
                    <a:pt x="293" y="1644"/>
                    <a:pt x="313" y="1656"/>
                  </a:cubicBezTo>
                  <a:cubicBezTo>
                    <a:pt x="353" y="1664"/>
                    <a:pt x="400" y="1663"/>
                    <a:pt x="435" y="1643"/>
                  </a:cubicBezTo>
                  <a:cubicBezTo>
                    <a:pt x="445" y="1629"/>
                    <a:pt x="432" y="1610"/>
                    <a:pt x="416" y="1614"/>
                  </a:cubicBezTo>
                  <a:cubicBezTo>
                    <a:pt x="367" y="1603"/>
                    <a:pt x="310" y="1599"/>
                    <a:pt x="276" y="1558"/>
                  </a:cubicBezTo>
                  <a:cubicBezTo>
                    <a:pt x="268" y="1548"/>
                    <a:pt x="254" y="1555"/>
                    <a:pt x="255" y="1568"/>
                  </a:cubicBezTo>
                  <a:cubicBezTo>
                    <a:pt x="252" y="1593"/>
                    <a:pt x="263" y="1617"/>
                    <a:pt x="257" y="1643"/>
                  </a:cubicBezTo>
                  <a:cubicBezTo>
                    <a:pt x="240" y="1632"/>
                    <a:pt x="214" y="1640"/>
                    <a:pt x="211" y="1662"/>
                  </a:cubicBezTo>
                  <a:cubicBezTo>
                    <a:pt x="197" y="1682"/>
                    <a:pt x="168" y="1666"/>
                    <a:pt x="162" y="1649"/>
                  </a:cubicBezTo>
                  <a:cubicBezTo>
                    <a:pt x="153" y="1657"/>
                    <a:pt x="172" y="1667"/>
                    <a:pt x="172" y="1677"/>
                  </a:cubicBezTo>
                  <a:cubicBezTo>
                    <a:pt x="186" y="1701"/>
                    <a:pt x="183" y="1734"/>
                    <a:pt x="159" y="1750"/>
                  </a:cubicBezTo>
                  <a:cubicBezTo>
                    <a:pt x="144" y="1763"/>
                    <a:pt x="121" y="1762"/>
                    <a:pt x="104" y="1757"/>
                  </a:cubicBezTo>
                  <a:cubicBezTo>
                    <a:pt x="113" y="1779"/>
                    <a:pt x="110" y="1803"/>
                    <a:pt x="97" y="1823"/>
                  </a:cubicBezTo>
                  <a:cubicBezTo>
                    <a:pt x="79" y="1852"/>
                    <a:pt x="45" y="1879"/>
                    <a:pt x="56" y="1916"/>
                  </a:cubicBezTo>
                  <a:cubicBezTo>
                    <a:pt x="57" y="1962"/>
                    <a:pt x="9" y="1991"/>
                    <a:pt x="0" y="2032"/>
                  </a:cubicBezTo>
                  <a:cubicBezTo>
                    <a:pt x="28" y="2046"/>
                    <a:pt x="16" y="2083"/>
                    <a:pt x="13" y="2107"/>
                  </a:cubicBezTo>
                  <a:cubicBezTo>
                    <a:pt x="14" y="2159"/>
                    <a:pt x="27" y="2217"/>
                    <a:pt x="69" y="2251"/>
                  </a:cubicBezTo>
                  <a:cubicBezTo>
                    <a:pt x="97" y="2265"/>
                    <a:pt x="130" y="2244"/>
                    <a:pt x="156" y="2265"/>
                  </a:cubicBezTo>
                  <a:cubicBezTo>
                    <a:pt x="188" y="2285"/>
                    <a:pt x="202" y="2324"/>
                    <a:pt x="234" y="2346"/>
                  </a:cubicBezTo>
                  <a:cubicBezTo>
                    <a:pt x="266" y="2372"/>
                    <a:pt x="290" y="2412"/>
                    <a:pt x="282" y="2455"/>
                  </a:cubicBezTo>
                  <a:cubicBezTo>
                    <a:pt x="274" y="2501"/>
                    <a:pt x="265" y="2547"/>
                    <a:pt x="262" y="2595"/>
                  </a:cubicBezTo>
                  <a:cubicBezTo>
                    <a:pt x="259" y="2635"/>
                    <a:pt x="251" y="2677"/>
                    <a:pt x="262" y="2716"/>
                  </a:cubicBezTo>
                  <a:cubicBezTo>
                    <a:pt x="284" y="2761"/>
                    <a:pt x="327" y="2793"/>
                    <a:pt x="344" y="2840"/>
                  </a:cubicBezTo>
                  <a:cubicBezTo>
                    <a:pt x="378" y="2891"/>
                    <a:pt x="427" y="2932"/>
                    <a:pt x="453" y="2989"/>
                  </a:cubicBezTo>
                  <a:cubicBezTo>
                    <a:pt x="469" y="3019"/>
                    <a:pt x="486" y="3052"/>
                    <a:pt x="482" y="3087"/>
                  </a:cubicBezTo>
                  <a:cubicBezTo>
                    <a:pt x="470" y="3105"/>
                    <a:pt x="457" y="3129"/>
                    <a:pt x="470" y="3149"/>
                  </a:cubicBezTo>
                  <a:cubicBezTo>
                    <a:pt x="474" y="3186"/>
                    <a:pt x="472" y="3227"/>
                    <a:pt x="496" y="3258"/>
                  </a:cubicBezTo>
                  <a:cubicBezTo>
                    <a:pt x="509" y="3292"/>
                    <a:pt x="495" y="3332"/>
                    <a:pt x="512" y="3364"/>
                  </a:cubicBezTo>
                  <a:cubicBezTo>
                    <a:pt x="546" y="3350"/>
                    <a:pt x="578" y="3383"/>
                    <a:pt x="588" y="3413"/>
                  </a:cubicBezTo>
                  <a:cubicBezTo>
                    <a:pt x="601" y="3442"/>
                    <a:pt x="596" y="3482"/>
                    <a:pt x="629" y="3499"/>
                  </a:cubicBezTo>
                  <a:cubicBezTo>
                    <a:pt x="655" y="3515"/>
                    <a:pt x="689" y="3528"/>
                    <a:pt x="696" y="3561"/>
                  </a:cubicBezTo>
                  <a:cubicBezTo>
                    <a:pt x="710" y="3608"/>
                    <a:pt x="699" y="3657"/>
                    <a:pt x="687" y="3703"/>
                  </a:cubicBezTo>
                  <a:cubicBezTo>
                    <a:pt x="680" y="3757"/>
                    <a:pt x="730" y="3797"/>
                    <a:pt x="775" y="3814"/>
                  </a:cubicBezTo>
                  <a:cubicBezTo>
                    <a:pt x="802" y="3823"/>
                    <a:pt x="834" y="3828"/>
                    <a:pt x="848" y="3856"/>
                  </a:cubicBezTo>
                  <a:cubicBezTo>
                    <a:pt x="859" y="3877"/>
                    <a:pt x="872" y="3895"/>
                    <a:pt x="891" y="3909"/>
                  </a:cubicBezTo>
                  <a:cubicBezTo>
                    <a:pt x="902" y="3919"/>
                    <a:pt x="907" y="3932"/>
                    <a:pt x="920" y="3937"/>
                  </a:cubicBezTo>
                  <a:cubicBezTo>
                    <a:pt x="934" y="3956"/>
                    <a:pt x="934" y="3981"/>
                    <a:pt x="942" y="4002"/>
                  </a:cubicBezTo>
                  <a:cubicBezTo>
                    <a:pt x="957" y="4080"/>
                    <a:pt x="928" y="4158"/>
                    <a:pt x="914" y="4235"/>
                  </a:cubicBezTo>
                  <a:cubicBezTo>
                    <a:pt x="860" y="4457"/>
                    <a:pt x="766" y="4667"/>
                    <a:pt x="653" y="4865"/>
                  </a:cubicBezTo>
                  <a:cubicBezTo>
                    <a:pt x="621" y="4917"/>
                    <a:pt x="577" y="4963"/>
                    <a:pt x="551" y="5018"/>
                  </a:cubicBezTo>
                  <a:cubicBezTo>
                    <a:pt x="554" y="5033"/>
                    <a:pt x="574" y="5030"/>
                    <a:pt x="578" y="5017"/>
                  </a:cubicBezTo>
                  <a:cubicBezTo>
                    <a:pt x="598" y="5000"/>
                    <a:pt x="607" y="4961"/>
                    <a:pt x="639" y="4963"/>
                  </a:cubicBezTo>
                  <a:cubicBezTo>
                    <a:pt x="673" y="4973"/>
                    <a:pt x="676" y="5022"/>
                    <a:pt x="657" y="5047"/>
                  </a:cubicBezTo>
                  <a:cubicBezTo>
                    <a:pt x="648" y="5061"/>
                    <a:pt x="639" y="5083"/>
                    <a:pt x="658" y="5093"/>
                  </a:cubicBezTo>
                  <a:cubicBezTo>
                    <a:pt x="695" y="5132"/>
                    <a:pt x="734" y="5173"/>
                    <a:pt x="787" y="5188"/>
                  </a:cubicBezTo>
                  <a:cubicBezTo>
                    <a:pt x="813" y="5200"/>
                    <a:pt x="838" y="5213"/>
                    <a:pt x="864" y="5225"/>
                  </a:cubicBezTo>
                  <a:cubicBezTo>
                    <a:pt x="861" y="5256"/>
                    <a:pt x="883" y="5297"/>
                    <a:pt x="853" y="5321"/>
                  </a:cubicBezTo>
                  <a:cubicBezTo>
                    <a:pt x="839" y="5345"/>
                    <a:pt x="802" y="5362"/>
                    <a:pt x="779" y="5339"/>
                  </a:cubicBezTo>
                  <a:cubicBezTo>
                    <a:pt x="739" y="5320"/>
                    <a:pt x="699" y="5299"/>
                    <a:pt x="659" y="5281"/>
                  </a:cubicBezTo>
                  <a:cubicBezTo>
                    <a:pt x="640" y="5298"/>
                    <a:pt x="618" y="5311"/>
                    <a:pt x="602" y="5331"/>
                  </a:cubicBezTo>
                  <a:cubicBezTo>
                    <a:pt x="616" y="5348"/>
                    <a:pt x="631" y="5365"/>
                    <a:pt x="640" y="5386"/>
                  </a:cubicBezTo>
                  <a:cubicBezTo>
                    <a:pt x="617" y="5404"/>
                    <a:pt x="607" y="5440"/>
                    <a:pt x="574" y="5443"/>
                  </a:cubicBezTo>
                  <a:cubicBezTo>
                    <a:pt x="567" y="5419"/>
                    <a:pt x="530" y="5413"/>
                    <a:pt x="521" y="5437"/>
                  </a:cubicBezTo>
                  <a:cubicBezTo>
                    <a:pt x="527" y="5451"/>
                    <a:pt x="540" y="5468"/>
                    <a:pt x="527" y="5483"/>
                  </a:cubicBezTo>
                  <a:cubicBezTo>
                    <a:pt x="513" y="5497"/>
                    <a:pt x="492" y="5504"/>
                    <a:pt x="473" y="5507"/>
                  </a:cubicBezTo>
                  <a:cubicBezTo>
                    <a:pt x="460" y="5506"/>
                    <a:pt x="445" y="5488"/>
                    <a:pt x="436" y="5504"/>
                  </a:cubicBezTo>
                  <a:cubicBezTo>
                    <a:pt x="413" y="5531"/>
                    <a:pt x="440" y="5565"/>
                    <a:pt x="435" y="5596"/>
                  </a:cubicBezTo>
                  <a:cubicBezTo>
                    <a:pt x="432" y="5635"/>
                    <a:pt x="430" y="5678"/>
                    <a:pt x="456" y="5711"/>
                  </a:cubicBezTo>
                  <a:cubicBezTo>
                    <a:pt x="476" y="5746"/>
                    <a:pt x="487" y="5787"/>
                    <a:pt x="493" y="5827"/>
                  </a:cubicBezTo>
                  <a:cubicBezTo>
                    <a:pt x="509" y="5839"/>
                    <a:pt x="536" y="5837"/>
                    <a:pt x="543" y="5859"/>
                  </a:cubicBezTo>
                  <a:cubicBezTo>
                    <a:pt x="563" y="5892"/>
                    <a:pt x="593" y="5923"/>
                    <a:pt x="603" y="5960"/>
                  </a:cubicBezTo>
                  <a:cubicBezTo>
                    <a:pt x="600" y="5985"/>
                    <a:pt x="564" y="6000"/>
                    <a:pt x="546" y="5981"/>
                  </a:cubicBezTo>
                  <a:cubicBezTo>
                    <a:pt x="576" y="6025"/>
                    <a:pt x="621" y="6056"/>
                    <a:pt x="656" y="6096"/>
                  </a:cubicBezTo>
                  <a:cubicBezTo>
                    <a:pt x="685" y="6119"/>
                    <a:pt x="671" y="6159"/>
                    <a:pt x="659" y="6187"/>
                  </a:cubicBezTo>
                  <a:cubicBezTo>
                    <a:pt x="657" y="6207"/>
                    <a:pt x="641" y="6225"/>
                    <a:pt x="643" y="6245"/>
                  </a:cubicBezTo>
                  <a:cubicBezTo>
                    <a:pt x="676" y="6289"/>
                    <a:pt x="723" y="6329"/>
                    <a:pt x="742" y="6382"/>
                  </a:cubicBezTo>
                  <a:cubicBezTo>
                    <a:pt x="739" y="6398"/>
                    <a:pt x="745" y="6431"/>
                    <a:pt x="768" y="6422"/>
                  </a:cubicBezTo>
                  <a:cubicBezTo>
                    <a:pt x="799" y="6412"/>
                    <a:pt x="830" y="6402"/>
                    <a:pt x="862" y="6401"/>
                  </a:cubicBezTo>
                  <a:cubicBezTo>
                    <a:pt x="856" y="6421"/>
                    <a:pt x="889" y="6436"/>
                    <a:pt x="897" y="6415"/>
                  </a:cubicBezTo>
                  <a:cubicBezTo>
                    <a:pt x="915" y="6396"/>
                    <a:pt x="943" y="6408"/>
                    <a:pt x="960" y="6421"/>
                  </a:cubicBezTo>
                  <a:cubicBezTo>
                    <a:pt x="984" y="6431"/>
                    <a:pt x="998" y="6463"/>
                    <a:pt x="985" y="6486"/>
                  </a:cubicBezTo>
                  <a:cubicBezTo>
                    <a:pt x="991" y="6501"/>
                    <a:pt x="1017" y="6500"/>
                    <a:pt x="1018" y="6481"/>
                  </a:cubicBezTo>
                  <a:cubicBezTo>
                    <a:pt x="1043" y="6429"/>
                    <a:pt x="1080" y="6384"/>
                    <a:pt x="1108" y="6333"/>
                  </a:cubicBezTo>
                  <a:cubicBezTo>
                    <a:pt x="1132" y="6333"/>
                    <a:pt x="1156" y="6314"/>
                    <a:pt x="1180" y="6327"/>
                  </a:cubicBezTo>
                  <a:cubicBezTo>
                    <a:pt x="1192" y="6371"/>
                    <a:pt x="1179" y="6421"/>
                    <a:pt x="1201" y="6461"/>
                  </a:cubicBezTo>
                  <a:cubicBezTo>
                    <a:pt x="1239" y="6497"/>
                    <a:pt x="1295" y="6522"/>
                    <a:pt x="1311" y="6575"/>
                  </a:cubicBezTo>
                  <a:cubicBezTo>
                    <a:pt x="1321" y="6637"/>
                    <a:pt x="1323" y="6706"/>
                    <a:pt x="1369" y="6753"/>
                  </a:cubicBezTo>
                  <a:cubicBezTo>
                    <a:pt x="1429" y="6834"/>
                    <a:pt x="1488" y="6916"/>
                    <a:pt x="1539" y="7003"/>
                  </a:cubicBezTo>
                  <a:cubicBezTo>
                    <a:pt x="1564" y="7017"/>
                    <a:pt x="1594" y="7016"/>
                    <a:pt x="1620" y="7024"/>
                  </a:cubicBezTo>
                  <a:cubicBezTo>
                    <a:pt x="1645" y="7029"/>
                    <a:pt x="1664" y="7002"/>
                    <a:pt x="1688" y="7009"/>
                  </a:cubicBezTo>
                  <a:cubicBezTo>
                    <a:pt x="1711" y="7017"/>
                    <a:pt x="1721" y="7041"/>
                    <a:pt x="1743" y="7051"/>
                  </a:cubicBezTo>
                  <a:cubicBezTo>
                    <a:pt x="1762" y="7063"/>
                    <a:pt x="1776" y="7088"/>
                    <a:pt x="1760" y="7108"/>
                  </a:cubicBezTo>
                  <a:cubicBezTo>
                    <a:pt x="1745" y="7141"/>
                    <a:pt x="1712" y="7163"/>
                    <a:pt x="1678" y="7172"/>
                  </a:cubicBezTo>
                  <a:cubicBezTo>
                    <a:pt x="1628" y="7194"/>
                    <a:pt x="1575" y="7210"/>
                    <a:pt x="1522" y="7220"/>
                  </a:cubicBezTo>
                  <a:cubicBezTo>
                    <a:pt x="1512" y="7238"/>
                    <a:pt x="1530" y="7256"/>
                    <a:pt x="1547" y="7260"/>
                  </a:cubicBezTo>
                  <a:cubicBezTo>
                    <a:pt x="1576" y="7279"/>
                    <a:pt x="1607" y="7294"/>
                    <a:pt x="1632" y="7318"/>
                  </a:cubicBezTo>
                  <a:cubicBezTo>
                    <a:pt x="1618" y="7380"/>
                    <a:pt x="1669" y="7427"/>
                    <a:pt x="1693" y="7478"/>
                  </a:cubicBezTo>
                  <a:cubicBezTo>
                    <a:pt x="1700" y="7488"/>
                    <a:pt x="1704" y="7510"/>
                    <a:pt x="1720" y="7499"/>
                  </a:cubicBezTo>
                  <a:cubicBezTo>
                    <a:pt x="1787" y="7478"/>
                    <a:pt x="1861" y="7472"/>
                    <a:pt x="1919" y="7432"/>
                  </a:cubicBezTo>
                  <a:cubicBezTo>
                    <a:pt x="1952" y="7399"/>
                    <a:pt x="1991" y="7358"/>
                    <a:pt x="2043" y="7363"/>
                  </a:cubicBezTo>
                  <a:cubicBezTo>
                    <a:pt x="2078" y="7359"/>
                    <a:pt x="2127" y="7352"/>
                    <a:pt x="2146" y="7390"/>
                  </a:cubicBezTo>
                  <a:cubicBezTo>
                    <a:pt x="2165" y="7421"/>
                    <a:pt x="2187" y="7458"/>
                    <a:pt x="2227" y="7461"/>
                  </a:cubicBezTo>
                  <a:cubicBezTo>
                    <a:pt x="2254" y="7468"/>
                    <a:pt x="2282" y="7485"/>
                    <a:pt x="2291" y="7514"/>
                  </a:cubicBezTo>
                  <a:cubicBezTo>
                    <a:pt x="2284" y="7525"/>
                    <a:pt x="2266" y="7533"/>
                    <a:pt x="2267" y="7548"/>
                  </a:cubicBezTo>
                  <a:cubicBezTo>
                    <a:pt x="2294" y="7562"/>
                    <a:pt x="2310" y="7605"/>
                    <a:pt x="2346" y="7597"/>
                  </a:cubicBezTo>
                  <a:cubicBezTo>
                    <a:pt x="2388" y="7589"/>
                    <a:pt x="2431" y="7584"/>
                    <a:pt x="2474" y="7577"/>
                  </a:cubicBezTo>
                  <a:cubicBezTo>
                    <a:pt x="2502" y="7602"/>
                    <a:pt x="2533" y="7624"/>
                    <a:pt x="2559" y="7651"/>
                  </a:cubicBezTo>
                  <a:cubicBezTo>
                    <a:pt x="2544" y="7678"/>
                    <a:pt x="2575" y="7700"/>
                    <a:pt x="2598" y="7705"/>
                  </a:cubicBezTo>
                  <a:cubicBezTo>
                    <a:pt x="2629" y="7719"/>
                    <a:pt x="2648" y="7748"/>
                    <a:pt x="2657" y="7779"/>
                  </a:cubicBezTo>
                  <a:cubicBezTo>
                    <a:pt x="2666" y="7803"/>
                    <a:pt x="2673" y="7840"/>
                    <a:pt x="2705" y="7843"/>
                  </a:cubicBezTo>
                  <a:cubicBezTo>
                    <a:pt x="2734" y="7855"/>
                    <a:pt x="2767" y="7853"/>
                    <a:pt x="2796" y="7840"/>
                  </a:cubicBezTo>
                  <a:cubicBezTo>
                    <a:pt x="2870" y="7824"/>
                    <a:pt x="2944" y="7798"/>
                    <a:pt x="3019" y="7790"/>
                  </a:cubicBezTo>
                  <a:cubicBezTo>
                    <a:pt x="3087" y="7818"/>
                    <a:pt x="3148" y="7864"/>
                    <a:pt x="3221" y="7878"/>
                  </a:cubicBezTo>
                  <a:cubicBezTo>
                    <a:pt x="3322" y="7874"/>
                    <a:pt x="3424" y="7861"/>
                    <a:pt x="3525" y="7864"/>
                  </a:cubicBezTo>
                  <a:cubicBezTo>
                    <a:pt x="3574" y="7888"/>
                    <a:pt x="3624" y="7912"/>
                    <a:pt x="3673" y="7936"/>
                  </a:cubicBezTo>
                  <a:cubicBezTo>
                    <a:pt x="3676" y="8007"/>
                    <a:pt x="3678" y="8077"/>
                    <a:pt x="3680" y="8147"/>
                  </a:cubicBezTo>
                  <a:cubicBezTo>
                    <a:pt x="3715" y="8178"/>
                    <a:pt x="3751" y="8208"/>
                    <a:pt x="3785" y="8238"/>
                  </a:cubicBezTo>
                  <a:cubicBezTo>
                    <a:pt x="3782" y="8286"/>
                    <a:pt x="3788" y="8334"/>
                    <a:pt x="3779" y="8382"/>
                  </a:cubicBezTo>
                  <a:cubicBezTo>
                    <a:pt x="3707" y="8433"/>
                    <a:pt x="3631" y="8485"/>
                    <a:pt x="3544" y="8503"/>
                  </a:cubicBezTo>
                  <a:cubicBezTo>
                    <a:pt x="3526" y="8524"/>
                    <a:pt x="3516" y="8559"/>
                    <a:pt x="3538" y="8580"/>
                  </a:cubicBezTo>
                  <a:cubicBezTo>
                    <a:pt x="3548" y="8594"/>
                    <a:pt x="3554" y="8614"/>
                    <a:pt x="3575" y="8611"/>
                  </a:cubicBezTo>
                  <a:cubicBezTo>
                    <a:pt x="3631" y="8605"/>
                    <a:pt x="3688" y="8604"/>
                    <a:pt x="3745" y="8605"/>
                  </a:cubicBezTo>
                  <a:cubicBezTo>
                    <a:pt x="3756" y="8645"/>
                    <a:pt x="3747" y="8694"/>
                    <a:pt x="3707" y="8714"/>
                  </a:cubicBezTo>
                  <a:cubicBezTo>
                    <a:pt x="3660" y="8760"/>
                    <a:pt x="3602" y="8797"/>
                    <a:pt x="3562" y="8850"/>
                  </a:cubicBezTo>
                  <a:cubicBezTo>
                    <a:pt x="3555" y="8870"/>
                    <a:pt x="3571" y="8887"/>
                    <a:pt x="3588" y="8892"/>
                  </a:cubicBezTo>
                  <a:cubicBezTo>
                    <a:pt x="3603" y="8905"/>
                    <a:pt x="3627" y="8912"/>
                    <a:pt x="3642" y="8897"/>
                  </a:cubicBezTo>
                  <a:cubicBezTo>
                    <a:pt x="3664" y="8881"/>
                    <a:pt x="3703" y="8868"/>
                    <a:pt x="3719" y="8898"/>
                  </a:cubicBezTo>
                  <a:cubicBezTo>
                    <a:pt x="3732" y="8918"/>
                    <a:pt x="3722" y="8945"/>
                    <a:pt x="3704" y="8958"/>
                  </a:cubicBezTo>
                  <a:cubicBezTo>
                    <a:pt x="3683" y="8984"/>
                    <a:pt x="3648" y="9002"/>
                    <a:pt x="3643" y="9037"/>
                  </a:cubicBezTo>
                  <a:cubicBezTo>
                    <a:pt x="3659" y="9064"/>
                    <a:pt x="3700" y="9081"/>
                    <a:pt x="3694" y="9118"/>
                  </a:cubicBezTo>
                  <a:cubicBezTo>
                    <a:pt x="3683" y="9148"/>
                    <a:pt x="3685" y="9183"/>
                    <a:pt x="3666" y="9209"/>
                  </a:cubicBezTo>
                  <a:cubicBezTo>
                    <a:pt x="3641" y="9231"/>
                    <a:pt x="3605" y="9227"/>
                    <a:pt x="3577" y="9242"/>
                  </a:cubicBezTo>
                  <a:cubicBezTo>
                    <a:pt x="3557" y="9250"/>
                    <a:pt x="3530" y="9251"/>
                    <a:pt x="3516" y="9265"/>
                  </a:cubicBezTo>
                  <a:cubicBezTo>
                    <a:pt x="3518" y="9281"/>
                    <a:pt x="3505" y="9306"/>
                    <a:pt x="3521" y="9316"/>
                  </a:cubicBezTo>
                  <a:cubicBezTo>
                    <a:pt x="3634" y="9350"/>
                    <a:pt x="3755" y="9362"/>
                    <a:pt x="3864" y="9410"/>
                  </a:cubicBezTo>
                  <a:cubicBezTo>
                    <a:pt x="3965" y="9467"/>
                    <a:pt x="4059" y="9535"/>
                    <a:pt x="4165" y="9583"/>
                  </a:cubicBezTo>
                  <a:cubicBezTo>
                    <a:pt x="4329" y="9634"/>
                    <a:pt x="4492" y="9690"/>
                    <a:pt x="4656" y="9739"/>
                  </a:cubicBezTo>
                  <a:cubicBezTo>
                    <a:pt x="4727" y="9703"/>
                    <a:pt x="4811" y="9716"/>
                    <a:pt x="4886" y="9713"/>
                  </a:cubicBezTo>
                  <a:cubicBezTo>
                    <a:pt x="4897" y="9676"/>
                    <a:pt x="4940" y="9660"/>
                    <a:pt x="4976" y="9664"/>
                  </a:cubicBezTo>
                  <a:cubicBezTo>
                    <a:pt x="5151" y="9646"/>
                    <a:pt x="5327" y="9641"/>
                    <a:pt x="5502" y="9651"/>
                  </a:cubicBezTo>
                  <a:cubicBezTo>
                    <a:pt x="5545" y="9668"/>
                    <a:pt x="5582" y="9695"/>
                    <a:pt x="5614" y="9726"/>
                  </a:cubicBezTo>
                  <a:cubicBezTo>
                    <a:pt x="5614" y="9707"/>
                    <a:pt x="5615" y="9688"/>
                    <a:pt x="5618" y="9669"/>
                  </a:cubicBezTo>
                  <a:cubicBezTo>
                    <a:pt x="5646" y="9685"/>
                    <a:pt x="5667" y="9640"/>
                    <a:pt x="5696" y="9656"/>
                  </a:cubicBezTo>
                  <a:cubicBezTo>
                    <a:pt x="5723" y="9654"/>
                    <a:pt x="5753" y="9667"/>
                    <a:pt x="5779" y="9657"/>
                  </a:cubicBezTo>
                  <a:cubicBezTo>
                    <a:pt x="5788" y="9634"/>
                    <a:pt x="5806" y="9605"/>
                    <a:pt x="5836" y="9612"/>
                  </a:cubicBezTo>
                  <a:cubicBezTo>
                    <a:pt x="5869" y="9610"/>
                    <a:pt x="5906" y="9589"/>
                    <a:pt x="5937" y="9609"/>
                  </a:cubicBezTo>
                  <a:cubicBezTo>
                    <a:pt x="5976" y="9663"/>
                    <a:pt x="6047" y="9677"/>
                    <a:pt x="6110" y="9671"/>
                  </a:cubicBezTo>
                  <a:cubicBezTo>
                    <a:pt x="6169" y="9671"/>
                    <a:pt x="6228" y="9673"/>
                    <a:pt x="6288" y="9667"/>
                  </a:cubicBezTo>
                  <a:cubicBezTo>
                    <a:pt x="6293" y="9624"/>
                    <a:pt x="6284" y="9567"/>
                    <a:pt x="6325" y="9538"/>
                  </a:cubicBezTo>
                  <a:cubicBezTo>
                    <a:pt x="6348" y="9521"/>
                    <a:pt x="6370" y="9503"/>
                    <a:pt x="6391" y="9484"/>
                  </a:cubicBezTo>
                  <a:cubicBezTo>
                    <a:pt x="6326" y="9430"/>
                    <a:pt x="6272" y="9360"/>
                    <a:pt x="6194" y="9325"/>
                  </a:cubicBezTo>
                  <a:cubicBezTo>
                    <a:pt x="6168" y="9330"/>
                    <a:pt x="6153" y="9355"/>
                    <a:pt x="6127" y="9361"/>
                  </a:cubicBezTo>
                  <a:cubicBezTo>
                    <a:pt x="6078" y="9302"/>
                    <a:pt x="6029" y="9244"/>
                    <a:pt x="5980" y="9186"/>
                  </a:cubicBezTo>
                  <a:cubicBezTo>
                    <a:pt x="5936" y="9188"/>
                    <a:pt x="5888" y="9206"/>
                    <a:pt x="5845" y="9189"/>
                  </a:cubicBezTo>
                  <a:cubicBezTo>
                    <a:pt x="5809" y="9167"/>
                    <a:pt x="5791" y="9127"/>
                    <a:pt x="5785" y="9086"/>
                  </a:cubicBezTo>
                  <a:cubicBezTo>
                    <a:pt x="5753" y="8980"/>
                    <a:pt x="5708" y="8877"/>
                    <a:pt x="5690" y="8767"/>
                  </a:cubicBezTo>
                  <a:cubicBezTo>
                    <a:pt x="5692" y="8715"/>
                    <a:pt x="5718" y="8657"/>
                    <a:pt x="5686" y="8610"/>
                  </a:cubicBezTo>
                  <a:cubicBezTo>
                    <a:pt x="5664" y="8562"/>
                    <a:pt x="5639" y="8511"/>
                    <a:pt x="5591" y="8486"/>
                  </a:cubicBezTo>
                  <a:cubicBezTo>
                    <a:pt x="5570" y="8470"/>
                    <a:pt x="5549" y="8455"/>
                    <a:pt x="5527" y="8439"/>
                  </a:cubicBezTo>
                  <a:cubicBezTo>
                    <a:pt x="5530" y="8394"/>
                    <a:pt x="5532" y="8349"/>
                    <a:pt x="5534" y="8304"/>
                  </a:cubicBezTo>
                  <a:cubicBezTo>
                    <a:pt x="5444" y="8250"/>
                    <a:pt x="5348" y="8203"/>
                    <a:pt x="5253" y="8157"/>
                  </a:cubicBezTo>
                  <a:cubicBezTo>
                    <a:pt x="5225" y="8190"/>
                    <a:pt x="5198" y="8223"/>
                    <a:pt x="5169" y="8255"/>
                  </a:cubicBezTo>
                  <a:cubicBezTo>
                    <a:pt x="5137" y="8237"/>
                    <a:pt x="5088" y="8222"/>
                    <a:pt x="5085" y="8178"/>
                  </a:cubicBezTo>
                  <a:cubicBezTo>
                    <a:pt x="5077" y="8149"/>
                    <a:pt x="5067" y="8122"/>
                    <a:pt x="5055" y="8094"/>
                  </a:cubicBezTo>
                  <a:cubicBezTo>
                    <a:pt x="5045" y="8122"/>
                    <a:pt x="5033" y="8149"/>
                    <a:pt x="5023" y="8177"/>
                  </a:cubicBezTo>
                  <a:cubicBezTo>
                    <a:pt x="4987" y="8169"/>
                    <a:pt x="4936" y="8177"/>
                    <a:pt x="4915" y="8139"/>
                  </a:cubicBezTo>
                  <a:cubicBezTo>
                    <a:pt x="4893" y="8102"/>
                    <a:pt x="4867" y="8068"/>
                    <a:pt x="4843" y="8032"/>
                  </a:cubicBezTo>
                  <a:cubicBezTo>
                    <a:pt x="4858" y="7990"/>
                    <a:pt x="4879" y="7951"/>
                    <a:pt x="4892" y="7909"/>
                  </a:cubicBezTo>
                  <a:cubicBezTo>
                    <a:pt x="4842" y="7839"/>
                    <a:pt x="4781" y="7772"/>
                    <a:pt x="4761" y="7685"/>
                  </a:cubicBezTo>
                  <a:cubicBezTo>
                    <a:pt x="4746" y="7647"/>
                    <a:pt x="4750" y="7604"/>
                    <a:pt x="4769" y="7567"/>
                  </a:cubicBezTo>
                  <a:cubicBezTo>
                    <a:pt x="4793" y="7496"/>
                    <a:pt x="4817" y="7425"/>
                    <a:pt x="4841" y="7354"/>
                  </a:cubicBezTo>
                  <a:cubicBezTo>
                    <a:pt x="4922" y="7408"/>
                    <a:pt x="4980" y="7489"/>
                    <a:pt x="5059" y="7546"/>
                  </a:cubicBezTo>
                  <a:cubicBezTo>
                    <a:pt x="5074" y="7546"/>
                    <a:pt x="5083" y="7524"/>
                    <a:pt x="5069" y="7515"/>
                  </a:cubicBezTo>
                  <a:cubicBezTo>
                    <a:pt x="5044" y="7470"/>
                    <a:pt x="5009" y="7428"/>
                    <a:pt x="4996" y="7378"/>
                  </a:cubicBezTo>
                  <a:cubicBezTo>
                    <a:pt x="4997" y="7340"/>
                    <a:pt x="5012" y="7303"/>
                    <a:pt x="5023" y="7268"/>
                  </a:cubicBezTo>
                  <a:cubicBezTo>
                    <a:pt x="5054" y="7198"/>
                    <a:pt x="5109" y="7140"/>
                    <a:pt x="5140" y="7071"/>
                  </a:cubicBezTo>
                  <a:cubicBezTo>
                    <a:pt x="5149" y="7038"/>
                    <a:pt x="5137" y="7003"/>
                    <a:pt x="5139" y="6969"/>
                  </a:cubicBezTo>
                  <a:cubicBezTo>
                    <a:pt x="5143" y="6951"/>
                    <a:pt x="5126" y="6910"/>
                    <a:pt x="5144" y="6907"/>
                  </a:cubicBezTo>
                  <a:cubicBezTo>
                    <a:pt x="5175" y="6912"/>
                    <a:pt x="5207" y="6916"/>
                    <a:pt x="5239" y="6920"/>
                  </a:cubicBezTo>
                  <a:cubicBezTo>
                    <a:pt x="5256" y="6870"/>
                    <a:pt x="5256" y="6816"/>
                    <a:pt x="5256" y="6763"/>
                  </a:cubicBezTo>
                  <a:cubicBezTo>
                    <a:pt x="5276" y="6717"/>
                    <a:pt x="5344" y="6707"/>
                    <a:pt x="5353" y="6653"/>
                  </a:cubicBezTo>
                  <a:cubicBezTo>
                    <a:pt x="5354" y="6629"/>
                    <a:pt x="5356" y="6601"/>
                    <a:pt x="5378" y="6587"/>
                  </a:cubicBezTo>
                  <a:cubicBezTo>
                    <a:pt x="5397" y="6572"/>
                    <a:pt x="5425" y="6575"/>
                    <a:pt x="5440" y="6594"/>
                  </a:cubicBezTo>
                  <a:cubicBezTo>
                    <a:pt x="5456" y="6607"/>
                    <a:pt x="5474" y="6618"/>
                    <a:pt x="5491" y="6630"/>
                  </a:cubicBezTo>
                  <a:cubicBezTo>
                    <a:pt x="5523" y="6617"/>
                    <a:pt x="5555" y="6604"/>
                    <a:pt x="5587" y="6591"/>
                  </a:cubicBezTo>
                  <a:cubicBezTo>
                    <a:pt x="5627" y="6620"/>
                    <a:pt x="5668" y="6648"/>
                    <a:pt x="5708" y="6677"/>
                  </a:cubicBezTo>
                  <a:cubicBezTo>
                    <a:pt x="5789" y="6641"/>
                    <a:pt x="5868" y="6591"/>
                    <a:pt x="5959" y="6588"/>
                  </a:cubicBezTo>
                  <a:cubicBezTo>
                    <a:pt x="6107" y="6563"/>
                    <a:pt x="6262" y="6544"/>
                    <a:pt x="6410" y="6580"/>
                  </a:cubicBezTo>
                  <a:cubicBezTo>
                    <a:pt x="6491" y="6598"/>
                    <a:pt x="6573" y="6615"/>
                    <a:pt x="6655" y="6629"/>
                  </a:cubicBezTo>
                  <a:cubicBezTo>
                    <a:pt x="6678" y="6630"/>
                    <a:pt x="6696" y="6608"/>
                    <a:pt x="6717" y="6600"/>
                  </a:cubicBezTo>
                  <a:cubicBezTo>
                    <a:pt x="6747" y="6584"/>
                    <a:pt x="6777" y="6567"/>
                    <a:pt x="6806" y="6549"/>
                  </a:cubicBezTo>
                  <a:cubicBezTo>
                    <a:pt x="6783" y="6469"/>
                    <a:pt x="6763" y="6387"/>
                    <a:pt x="6766" y="6303"/>
                  </a:cubicBezTo>
                  <a:cubicBezTo>
                    <a:pt x="6760" y="6242"/>
                    <a:pt x="6768" y="6175"/>
                    <a:pt x="6732" y="6121"/>
                  </a:cubicBezTo>
                  <a:cubicBezTo>
                    <a:pt x="6701" y="6088"/>
                    <a:pt x="6665" y="6047"/>
                    <a:pt x="6675" y="5998"/>
                  </a:cubicBezTo>
                  <a:cubicBezTo>
                    <a:pt x="6678" y="5954"/>
                    <a:pt x="6663" y="5911"/>
                    <a:pt x="6634" y="5878"/>
                  </a:cubicBezTo>
                  <a:cubicBezTo>
                    <a:pt x="6616" y="5852"/>
                    <a:pt x="6613" y="5816"/>
                    <a:pt x="6627" y="5788"/>
                  </a:cubicBezTo>
                  <a:cubicBezTo>
                    <a:pt x="6628" y="5754"/>
                    <a:pt x="6594" y="5732"/>
                    <a:pt x="6578" y="5705"/>
                  </a:cubicBezTo>
                  <a:cubicBezTo>
                    <a:pt x="6518" y="5628"/>
                    <a:pt x="6458" y="5549"/>
                    <a:pt x="6430" y="5454"/>
                  </a:cubicBezTo>
                  <a:cubicBezTo>
                    <a:pt x="6369" y="5295"/>
                    <a:pt x="6296" y="5140"/>
                    <a:pt x="6248" y="4976"/>
                  </a:cubicBezTo>
                  <a:cubicBezTo>
                    <a:pt x="6223" y="4847"/>
                    <a:pt x="6200" y="4716"/>
                    <a:pt x="6147" y="4595"/>
                  </a:cubicBezTo>
                  <a:cubicBezTo>
                    <a:pt x="6117" y="4503"/>
                    <a:pt x="6073" y="4415"/>
                    <a:pt x="6018" y="4336"/>
                  </a:cubicBezTo>
                  <a:cubicBezTo>
                    <a:pt x="5942" y="4215"/>
                    <a:pt x="5877" y="4087"/>
                    <a:pt x="5802" y="3966"/>
                  </a:cubicBezTo>
                  <a:cubicBezTo>
                    <a:pt x="5738" y="3887"/>
                    <a:pt x="5675" y="3807"/>
                    <a:pt x="5601" y="3737"/>
                  </a:cubicBezTo>
                  <a:cubicBezTo>
                    <a:pt x="5554" y="3691"/>
                    <a:pt x="5498" y="3650"/>
                    <a:pt x="5465" y="3593"/>
                  </a:cubicBezTo>
                  <a:cubicBezTo>
                    <a:pt x="5357" y="3331"/>
                    <a:pt x="5243" y="3071"/>
                    <a:pt x="5142" y="2807"/>
                  </a:cubicBezTo>
                  <a:cubicBezTo>
                    <a:pt x="5033" y="2370"/>
                    <a:pt x="4915" y="1932"/>
                    <a:pt x="4879" y="1482"/>
                  </a:cubicBezTo>
                  <a:cubicBezTo>
                    <a:pt x="4880" y="1404"/>
                    <a:pt x="4905" y="1329"/>
                    <a:pt x="4913" y="1252"/>
                  </a:cubicBezTo>
                  <a:cubicBezTo>
                    <a:pt x="4923" y="1189"/>
                    <a:pt x="4950" y="1132"/>
                    <a:pt x="4981" y="1077"/>
                  </a:cubicBezTo>
                  <a:cubicBezTo>
                    <a:pt x="5032" y="972"/>
                    <a:pt x="5090" y="872"/>
                    <a:pt x="5168" y="785"/>
                  </a:cubicBezTo>
                  <a:cubicBezTo>
                    <a:pt x="5198" y="748"/>
                    <a:pt x="5218" y="705"/>
                    <a:pt x="5229" y="658"/>
                  </a:cubicBezTo>
                  <a:cubicBezTo>
                    <a:pt x="5257" y="582"/>
                    <a:pt x="5275" y="502"/>
                    <a:pt x="5268" y="421"/>
                  </a:cubicBezTo>
                  <a:cubicBezTo>
                    <a:pt x="5268" y="397"/>
                    <a:pt x="5269" y="372"/>
                    <a:pt x="5269" y="348"/>
                  </a:cubicBezTo>
                  <a:cubicBezTo>
                    <a:pt x="5153" y="293"/>
                    <a:pt x="5043" y="220"/>
                    <a:pt x="4914" y="202"/>
                  </a:cubicBezTo>
                  <a:cubicBezTo>
                    <a:pt x="4755" y="167"/>
                    <a:pt x="4601" y="111"/>
                    <a:pt x="4448" y="56"/>
                  </a:cubicBezTo>
                  <a:cubicBezTo>
                    <a:pt x="4392" y="34"/>
                    <a:pt x="4332" y="28"/>
                    <a:pt x="4272" y="29"/>
                  </a:cubicBezTo>
                  <a:cubicBezTo>
                    <a:pt x="4163" y="23"/>
                    <a:pt x="4055" y="13"/>
                    <a:pt x="3947" y="0"/>
                  </a:cubicBezTo>
                  <a:close/>
                  <a:moveTo>
                    <a:pt x="161" y="1649"/>
                  </a:moveTo>
                  <a:cubicBezTo>
                    <a:pt x="161" y="1649"/>
                    <a:pt x="161" y="1649"/>
                    <a:pt x="161" y="1649"/>
                  </a:cubicBezTo>
                  <a:moveTo>
                    <a:pt x="537" y="5965"/>
                  </a:moveTo>
                  <a:cubicBezTo>
                    <a:pt x="541" y="5974"/>
                    <a:pt x="543" y="5974"/>
                    <a:pt x="538" y="5965"/>
                  </a:cubicBezTo>
                  <a:cubicBezTo>
                    <a:pt x="536" y="5963"/>
                    <a:pt x="536" y="5963"/>
                    <a:pt x="536" y="5963"/>
                  </a:cubicBezTo>
                  <a:lnTo>
                    <a:pt x="537" y="59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>
              <a:off x="573" y="58"/>
              <a:ext cx="17" cy="22"/>
            </a:xfrm>
            <a:custGeom>
              <a:avLst/>
              <a:gdLst>
                <a:gd name="T0" fmla="*/ 17 w 270"/>
                <a:gd name="T1" fmla="*/ 0 h 365"/>
                <a:gd name="T2" fmla="*/ 14 w 270"/>
                <a:gd name="T3" fmla="*/ 40 h 365"/>
                <a:gd name="T4" fmla="*/ 85 w 270"/>
                <a:gd name="T5" fmla="*/ 300 h 365"/>
                <a:gd name="T6" fmla="*/ 176 w 270"/>
                <a:gd name="T7" fmla="*/ 361 h 365"/>
                <a:gd name="T8" fmla="*/ 257 w 270"/>
                <a:gd name="T9" fmla="*/ 280 h 365"/>
                <a:gd name="T10" fmla="*/ 215 w 270"/>
                <a:gd name="T11" fmla="*/ 132 h 365"/>
                <a:gd name="T12" fmla="*/ 19 w 270"/>
                <a:gd name="T13" fmla="*/ 0 h 365"/>
                <a:gd name="T14" fmla="*/ 17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17" y="0"/>
                  </a:moveTo>
                  <a:cubicBezTo>
                    <a:pt x="0" y="6"/>
                    <a:pt x="16" y="28"/>
                    <a:pt x="14" y="40"/>
                  </a:cubicBezTo>
                  <a:cubicBezTo>
                    <a:pt x="25" y="128"/>
                    <a:pt x="20" y="230"/>
                    <a:pt x="85" y="300"/>
                  </a:cubicBezTo>
                  <a:cubicBezTo>
                    <a:pt x="111" y="325"/>
                    <a:pt x="140" y="354"/>
                    <a:pt x="176" y="361"/>
                  </a:cubicBezTo>
                  <a:cubicBezTo>
                    <a:pt x="221" y="365"/>
                    <a:pt x="251" y="320"/>
                    <a:pt x="257" y="280"/>
                  </a:cubicBezTo>
                  <a:cubicBezTo>
                    <a:pt x="270" y="228"/>
                    <a:pt x="259" y="166"/>
                    <a:pt x="215" y="132"/>
                  </a:cubicBezTo>
                  <a:cubicBezTo>
                    <a:pt x="161" y="74"/>
                    <a:pt x="101" y="9"/>
                    <a:pt x="19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>
              <a:off x="637" y="0"/>
              <a:ext cx="28" cy="18"/>
            </a:xfrm>
            <a:custGeom>
              <a:avLst/>
              <a:gdLst>
                <a:gd name="T0" fmla="*/ 49 w 441"/>
                <a:gd name="T1" fmla="*/ 3 h 296"/>
                <a:gd name="T2" fmla="*/ 0 w 441"/>
                <a:gd name="T3" fmla="*/ 52 h 296"/>
                <a:gd name="T4" fmla="*/ 68 w 441"/>
                <a:gd name="T5" fmla="*/ 137 h 296"/>
                <a:gd name="T6" fmla="*/ 197 w 441"/>
                <a:gd name="T7" fmla="*/ 185 h 296"/>
                <a:gd name="T8" fmla="*/ 371 w 441"/>
                <a:gd name="T9" fmla="*/ 289 h 296"/>
                <a:gd name="T10" fmla="*/ 441 w 441"/>
                <a:gd name="T11" fmla="*/ 249 h 296"/>
                <a:gd name="T12" fmla="*/ 56 w 441"/>
                <a:gd name="T13" fmla="*/ 1 h 296"/>
                <a:gd name="T14" fmla="*/ 52 w 441"/>
                <a:gd name="T15" fmla="*/ 0 h 296"/>
                <a:gd name="T16" fmla="*/ 49 w 441"/>
                <a:gd name="T17" fmla="*/ 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96">
                  <a:moveTo>
                    <a:pt x="49" y="3"/>
                  </a:moveTo>
                  <a:cubicBezTo>
                    <a:pt x="35" y="21"/>
                    <a:pt x="0" y="25"/>
                    <a:pt x="0" y="52"/>
                  </a:cubicBezTo>
                  <a:cubicBezTo>
                    <a:pt x="14" y="86"/>
                    <a:pt x="41" y="113"/>
                    <a:pt x="68" y="137"/>
                  </a:cubicBezTo>
                  <a:cubicBezTo>
                    <a:pt x="104" y="168"/>
                    <a:pt x="150" y="186"/>
                    <a:pt x="197" y="185"/>
                  </a:cubicBezTo>
                  <a:cubicBezTo>
                    <a:pt x="259" y="213"/>
                    <a:pt x="302" y="276"/>
                    <a:pt x="371" y="289"/>
                  </a:cubicBezTo>
                  <a:cubicBezTo>
                    <a:pt x="401" y="296"/>
                    <a:pt x="429" y="275"/>
                    <a:pt x="441" y="249"/>
                  </a:cubicBezTo>
                  <a:cubicBezTo>
                    <a:pt x="319" y="158"/>
                    <a:pt x="209" y="38"/>
                    <a:pt x="56" y="1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34" y="564"/>
              <a:ext cx="124" cy="93"/>
            </a:xfrm>
            <a:custGeom>
              <a:avLst/>
              <a:gdLst>
                <a:gd name="T0" fmla="*/ 1116 w 2011"/>
                <a:gd name="T1" fmla="*/ 6 h 1500"/>
                <a:gd name="T2" fmla="*/ 1042 w 2011"/>
                <a:gd name="T3" fmla="*/ 69 h 1500"/>
                <a:gd name="T4" fmla="*/ 868 w 2011"/>
                <a:gd name="T5" fmla="*/ 165 h 1500"/>
                <a:gd name="T6" fmla="*/ 795 w 2011"/>
                <a:gd name="T7" fmla="*/ 217 h 1500"/>
                <a:gd name="T8" fmla="*/ 672 w 2011"/>
                <a:gd name="T9" fmla="*/ 202 h 1500"/>
                <a:gd name="T10" fmla="*/ 375 w 2011"/>
                <a:gd name="T11" fmla="*/ 269 h 1500"/>
                <a:gd name="T12" fmla="*/ 289 w 2011"/>
                <a:gd name="T13" fmla="*/ 356 h 1500"/>
                <a:gd name="T14" fmla="*/ 239 w 2011"/>
                <a:gd name="T15" fmla="*/ 455 h 1500"/>
                <a:gd name="T16" fmla="*/ 167 w 2011"/>
                <a:gd name="T17" fmla="*/ 677 h 1500"/>
                <a:gd name="T18" fmla="*/ 82 w 2011"/>
                <a:gd name="T19" fmla="*/ 858 h 1500"/>
                <a:gd name="T20" fmla="*/ 1 w 2011"/>
                <a:gd name="T21" fmla="*/ 902 h 1500"/>
                <a:gd name="T22" fmla="*/ 66 w 2011"/>
                <a:gd name="T23" fmla="*/ 980 h 1500"/>
                <a:gd name="T24" fmla="*/ 95 w 2011"/>
                <a:gd name="T25" fmla="*/ 1037 h 1500"/>
                <a:gd name="T26" fmla="*/ 206 w 2011"/>
                <a:gd name="T27" fmla="*/ 1130 h 1500"/>
                <a:gd name="T28" fmla="*/ 259 w 2011"/>
                <a:gd name="T29" fmla="*/ 1189 h 1500"/>
                <a:gd name="T30" fmla="*/ 408 w 2011"/>
                <a:gd name="T31" fmla="*/ 1285 h 1500"/>
                <a:gd name="T32" fmla="*/ 459 w 2011"/>
                <a:gd name="T33" fmla="*/ 1269 h 1500"/>
                <a:gd name="T34" fmla="*/ 510 w 2011"/>
                <a:gd name="T35" fmla="*/ 1250 h 1500"/>
                <a:gd name="T36" fmla="*/ 536 w 2011"/>
                <a:gd name="T37" fmla="*/ 1329 h 1500"/>
                <a:gd name="T38" fmla="*/ 564 w 2011"/>
                <a:gd name="T39" fmla="*/ 1395 h 1500"/>
                <a:gd name="T40" fmla="*/ 661 w 2011"/>
                <a:gd name="T41" fmla="*/ 1410 h 1500"/>
                <a:gd name="T42" fmla="*/ 658 w 2011"/>
                <a:gd name="T43" fmla="*/ 1467 h 1500"/>
                <a:gd name="T44" fmla="*/ 757 w 2011"/>
                <a:gd name="T45" fmla="*/ 1484 h 1500"/>
                <a:gd name="T46" fmla="*/ 872 w 2011"/>
                <a:gd name="T47" fmla="*/ 1470 h 1500"/>
                <a:gd name="T48" fmla="*/ 1240 w 2011"/>
                <a:gd name="T49" fmla="*/ 1411 h 1500"/>
                <a:gd name="T50" fmla="*/ 1549 w 2011"/>
                <a:gd name="T51" fmla="*/ 1191 h 1500"/>
                <a:gd name="T52" fmla="*/ 1740 w 2011"/>
                <a:gd name="T53" fmla="*/ 1200 h 1500"/>
                <a:gd name="T54" fmla="*/ 1877 w 2011"/>
                <a:gd name="T55" fmla="*/ 1224 h 1500"/>
                <a:gd name="T56" fmla="*/ 1861 w 2011"/>
                <a:gd name="T57" fmla="*/ 976 h 1500"/>
                <a:gd name="T58" fmla="*/ 1853 w 2011"/>
                <a:gd name="T59" fmla="*/ 830 h 1500"/>
                <a:gd name="T60" fmla="*/ 1911 w 2011"/>
                <a:gd name="T61" fmla="*/ 834 h 1500"/>
                <a:gd name="T62" fmla="*/ 1976 w 2011"/>
                <a:gd name="T63" fmla="*/ 859 h 1500"/>
                <a:gd name="T64" fmla="*/ 2004 w 2011"/>
                <a:gd name="T65" fmla="*/ 741 h 1500"/>
                <a:gd name="T66" fmla="*/ 1936 w 2011"/>
                <a:gd name="T67" fmla="*/ 693 h 1500"/>
                <a:gd name="T68" fmla="*/ 1845 w 2011"/>
                <a:gd name="T69" fmla="*/ 741 h 1500"/>
                <a:gd name="T70" fmla="*/ 1753 w 2011"/>
                <a:gd name="T71" fmla="*/ 784 h 1500"/>
                <a:gd name="T72" fmla="*/ 1680 w 2011"/>
                <a:gd name="T73" fmla="*/ 752 h 1500"/>
                <a:gd name="T74" fmla="*/ 1651 w 2011"/>
                <a:gd name="T75" fmla="*/ 747 h 1500"/>
                <a:gd name="T76" fmla="*/ 1605 w 2011"/>
                <a:gd name="T77" fmla="*/ 612 h 1500"/>
                <a:gd name="T78" fmla="*/ 1467 w 2011"/>
                <a:gd name="T79" fmla="*/ 295 h 1500"/>
                <a:gd name="T80" fmla="*/ 1340 w 2011"/>
                <a:gd name="T81" fmla="*/ 180 h 1500"/>
                <a:gd name="T82" fmla="*/ 1243 w 2011"/>
                <a:gd name="T83" fmla="*/ 57 h 1500"/>
                <a:gd name="T84" fmla="*/ 1116 w 2011"/>
                <a:gd name="T85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1500">
                  <a:moveTo>
                    <a:pt x="1116" y="6"/>
                  </a:moveTo>
                  <a:cubicBezTo>
                    <a:pt x="1081" y="11"/>
                    <a:pt x="1069" y="51"/>
                    <a:pt x="1042" y="69"/>
                  </a:cubicBezTo>
                  <a:cubicBezTo>
                    <a:pt x="992" y="114"/>
                    <a:pt x="931" y="144"/>
                    <a:pt x="868" y="165"/>
                  </a:cubicBezTo>
                  <a:cubicBezTo>
                    <a:pt x="862" y="198"/>
                    <a:pt x="830" y="229"/>
                    <a:pt x="795" y="217"/>
                  </a:cubicBezTo>
                  <a:cubicBezTo>
                    <a:pt x="754" y="212"/>
                    <a:pt x="712" y="186"/>
                    <a:pt x="672" y="202"/>
                  </a:cubicBezTo>
                  <a:cubicBezTo>
                    <a:pt x="583" y="260"/>
                    <a:pt x="469" y="223"/>
                    <a:pt x="375" y="269"/>
                  </a:cubicBezTo>
                  <a:cubicBezTo>
                    <a:pt x="377" y="316"/>
                    <a:pt x="323" y="336"/>
                    <a:pt x="289" y="356"/>
                  </a:cubicBezTo>
                  <a:cubicBezTo>
                    <a:pt x="252" y="373"/>
                    <a:pt x="235" y="415"/>
                    <a:pt x="239" y="455"/>
                  </a:cubicBezTo>
                  <a:cubicBezTo>
                    <a:pt x="225" y="531"/>
                    <a:pt x="184" y="602"/>
                    <a:pt x="167" y="677"/>
                  </a:cubicBezTo>
                  <a:cubicBezTo>
                    <a:pt x="138" y="737"/>
                    <a:pt x="140" y="817"/>
                    <a:pt x="82" y="858"/>
                  </a:cubicBezTo>
                  <a:cubicBezTo>
                    <a:pt x="56" y="873"/>
                    <a:pt x="13" y="868"/>
                    <a:pt x="1" y="902"/>
                  </a:cubicBezTo>
                  <a:cubicBezTo>
                    <a:pt x="0" y="941"/>
                    <a:pt x="44" y="955"/>
                    <a:pt x="66" y="980"/>
                  </a:cubicBezTo>
                  <a:cubicBezTo>
                    <a:pt x="85" y="994"/>
                    <a:pt x="95" y="1015"/>
                    <a:pt x="95" y="1037"/>
                  </a:cubicBezTo>
                  <a:cubicBezTo>
                    <a:pt x="107" y="1089"/>
                    <a:pt x="160" y="1114"/>
                    <a:pt x="206" y="1130"/>
                  </a:cubicBezTo>
                  <a:cubicBezTo>
                    <a:pt x="231" y="1140"/>
                    <a:pt x="259" y="1158"/>
                    <a:pt x="259" y="1189"/>
                  </a:cubicBezTo>
                  <a:cubicBezTo>
                    <a:pt x="277" y="1253"/>
                    <a:pt x="347" y="1281"/>
                    <a:pt x="408" y="1285"/>
                  </a:cubicBezTo>
                  <a:cubicBezTo>
                    <a:pt x="426" y="1289"/>
                    <a:pt x="458" y="1295"/>
                    <a:pt x="459" y="1269"/>
                  </a:cubicBezTo>
                  <a:cubicBezTo>
                    <a:pt x="464" y="1246"/>
                    <a:pt x="492" y="1235"/>
                    <a:pt x="510" y="1250"/>
                  </a:cubicBezTo>
                  <a:cubicBezTo>
                    <a:pt x="538" y="1264"/>
                    <a:pt x="560" y="1303"/>
                    <a:pt x="536" y="1329"/>
                  </a:cubicBezTo>
                  <a:cubicBezTo>
                    <a:pt x="520" y="1354"/>
                    <a:pt x="533" y="1392"/>
                    <a:pt x="564" y="1395"/>
                  </a:cubicBezTo>
                  <a:cubicBezTo>
                    <a:pt x="595" y="1405"/>
                    <a:pt x="633" y="1393"/>
                    <a:pt x="661" y="1410"/>
                  </a:cubicBezTo>
                  <a:cubicBezTo>
                    <a:pt x="657" y="1429"/>
                    <a:pt x="648" y="1448"/>
                    <a:pt x="658" y="1467"/>
                  </a:cubicBezTo>
                  <a:cubicBezTo>
                    <a:pt x="679" y="1500"/>
                    <a:pt x="725" y="1491"/>
                    <a:pt x="757" y="1484"/>
                  </a:cubicBezTo>
                  <a:cubicBezTo>
                    <a:pt x="795" y="1476"/>
                    <a:pt x="833" y="1465"/>
                    <a:pt x="872" y="1470"/>
                  </a:cubicBezTo>
                  <a:cubicBezTo>
                    <a:pt x="990" y="1429"/>
                    <a:pt x="1119" y="1439"/>
                    <a:pt x="1240" y="1411"/>
                  </a:cubicBezTo>
                  <a:cubicBezTo>
                    <a:pt x="1342" y="1337"/>
                    <a:pt x="1422" y="1226"/>
                    <a:pt x="1549" y="1191"/>
                  </a:cubicBezTo>
                  <a:cubicBezTo>
                    <a:pt x="1612" y="1174"/>
                    <a:pt x="1676" y="1198"/>
                    <a:pt x="1740" y="1200"/>
                  </a:cubicBezTo>
                  <a:cubicBezTo>
                    <a:pt x="1786" y="1204"/>
                    <a:pt x="1833" y="1210"/>
                    <a:pt x="1877" y="1224"/>
                  </a:cubicBezTo>
                  <a:cubicBezTo>
                    <a:pt x="1900" y="1140"/>
                    <a:pt x="1837" y="1059"/>
                    <a:pt x="1861" y="976"/>
                  </a:cubicBezTo>
                  <a:cubicBezTo>
                    <a:pt x="1868" y="927"/>
                    <a:pt x="1837" y="878"/>
                    <a:pt x="1853" y="830"/>
                  </a:cubicBezTo>
                  <a:cubicBezTo>
                    <a:pt x="1867" y="810"/>
                    <a:pt x="1897" y="816"/>
                    <a:pt x="1911" y="834"/>
                  </a:cubicBezTo>
                  <a:cubicBezTo>
                    <a:pt x="1926" y="852"/>
                    <a:pt x="1951" y="876"/>
                    <a:pt x="1976" y="859"/>
                  </a:cubicBezTo>
                  <a:cubicBezTo>
                    <a:pt x="2005" y="829"/>
                    <a:pt x="2011" y="781"/>
                    <a:pt x="2004" y="741"/>
                  </a:cubicBezTo>
                  <a:cubicBezTo>
                    <a:pt x="1999" y="710"/>
                    <a:pt x="1968" y="683"/>
                    <a:pt x="1936" y="693"/>
                  </a:cubicBezTo>
                  <a:cubicBezTo>
                    <a:pt x="1901" y="699"/>
                    <a:pt x="1870" y="718"/>
                    <a:pt x="1845" y="741"/>
                  </a:cubicBezTo>
                  <a:cubicBezTo>
                    <a:pt x="1835" y="780"/>
                    <a:pt x="1789" y="799"/>
                    <a:pt x="1753" y="784"/>
                  </a:cubicBezTo>
                  <a:cubicBezTo>
                    <a:pt x="1728" y="777"/>
                    <a:pt x="1704" y="764"/>
                    <a:pt x="1680" y="752"/>
                  </a:cubicBezTo>
                  <a:cubicBezTo>
                    <a:pt x="1672" y="764"/>
                    <a:pt x="1651" y="764"/>
                    <a:pt x="1651" y="747"/>
                  </a:cubicBezTo>
                  <a:cubicBezTo>
                    <a:pt x="1636" y="702"/>
                    <a:pt x="1638" y="650"/>
                    <a:pt x="1605" y="612"/>
                  </a:cubicBezTo>
                  <a:cubicBezTo>
                    <a:pt x="1572" y="503"/>
                    <a:pt x="1557" y="376"/>
                    <a:pt x="1467" y="295"/>
                  </a:cubicBezTo>
                  <a:cubicBezTo>
                    <a:pt x="1421" y="261"/>
                    <a:pt x="1374" y="227"/>
                    <a:pt x="1340" y="180"/>
                  </a:cubicBezTo>
                  <a:cubicBezTo>
                    <a:pt x="1307" y="140"/>
                    <a:pt x="1280" y="94"/>
                    <a:pt x="1243" y="57"/>
                  </a:cubicBezTo>
                  <a:cubicBezTo>
                    <a:pt x="1200" y="42"/>
                    <a:pt x="1166" y="0"/>
                    <a:pt x="111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0" y="682"/>
              <a:ext cx="61" cy="94"/>
            </a:xfrm>
            <a:custGeom>
              <a:avLst/>
              <a:gdLst>
                <a:gd name="T0" fmla="*/ 493 w 975"/>
                <a:gd name="T1" fmla="*/ 4 h 1518"/>
                <a:gd name="T2" fmla="*/ 424 w 975"/>
                <a:gd name="T3" fmla="*/ 49 h 1518"/>
                <a:gd name="T4" fmla="*/ 384 w 975"/>
                <a:gd name="T5" fmla="*/ 285 h 1518"/>
                <a:gd name="T6" fmla="*/ 203 w 975"/>
                <a:gd name="T7" fmla="*/ 654 h 1518"/>
                <a:gd name="T8" fmla="*/ 61 w 975"/>
                <a:gd name="T9" fmla="*/ 839 h 1518"/>
                <a:gd name="T10" fmla="*/ 41 w 975"/>
                <a:gd name="T11" fmla="*/ 906 h 1518"/>
                <a:gd name="T12" fmla="*/ 126 w 975"/>
                <a:gd name="T13" fmla="*/ 1006 h 1518"/>
                <a:gd name="T14" fmla="*/ 187 w 975"/>
                <a:gd name="T15" fmla="*/ 1016 h 1518"/>
                <a:gd name="T16" fmla="*/ 144 w 975"/>
                <a:gd name="T17" fmla="*/ 1118 h 1518"/>
                <a:gd name="T18" fmla="*/ 18 w 975"/>
                <a:gd name="T19" fmla="*/ 1429 h 1518"/>
                <a:gd name="T20" fmla="*/ 48 w 975"/>
                <a:gd name="T21" fmla="*/ 1437 h 1518"/>
                <a:gd name="T22" fmla="*/ 332 w 975"/>
                <a:gd name="T23" fmla="*/ 1502 h 1518"/>
                <a:gd name="T24" fmla="*/ 383 w 975"/>
                <a:gd name="T25" fmla="*/ 1405 h 1518"/>
                <a:gd name="T26" fmla="*/ 408 w 975"/>
                <a:gd name="T27" fmla="*/ 1345 h 1518"/>
                <a:gd name="T28" fmla="*/ 539 w 975"/>
                <a:gd name="T29" fmla="*/ 1256 h 1518"/>
                <a:gd name="T30" fmla="*/ 514 w 975"/>
                <a:gd name="T31" fmla="*/ 1173 h 1518"/>
                <a:gd name="T32" fmla="*/ 590 w 975"/>
                <a:gd name="T33" fmla="*/ 966 h 1518"/>
                <a:gd name="T34" fmla="*/ 571 w 975"/>
                <a:gd name="T35" fmla="*/ 905 h 1518"/>
                <a:gd name="T36" fmla="*/ 570 w 975"/>
                <a:gd name="T37" fmla="*/ 764 h 1518"/>
                <a:gd name="T38" fmla="*/ 689 w 975"/>
                <a:gd name="T39" fmla="*/ 727 h 1518"/>
                <a:gd name="T40" fmla="*/ 717 w 975"/>
                <a:gd name="T41" fmla="*/ 575 h 1518"/>
                <a:gd name="T42" fmla="*/ 830 w 975"/>
                <a:gd name="T43" fmla="*/ 350 h 1518"/>
                <a:gd name="T44" fmla="*/ 932 w 975"/>
                <a:gd name="T45" fmla="*/ 291 h 1518"/>
                <a:gd name="T46" fmla="*/ 870 w 975"/>
                <a:gd name="T47" fmla="*/ 130 h 1518"/>
                <a:gd name="T48" fmla="*/ 643 w 975"/>
                <a:gd name="T49" fmla="*/ 91 h 1518"/>
                <a:gd name="T50" fmla="*/ 562 w 975"/>
                <a:gd name="T51" fmla="*/ 56 h 1518"/>
                <a:gd name="T52" fmla="*/ 493 w 975"/>
                <a:gd name="T53" fmla="*/ 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5" h="1518">
                  <a:moveTo>
                    <a:pt x="493" y="4"/>
                  </a:moveTo>
                  <a:cubicBezTo>
                    <a:pt x="464" y="7"/>
                    <a:pt x="434" y="19"/>
                    <a:pt x="424" y="49"/>
                  </a:cubicBezTo>
                  <a:cubicBezTo>
                    <a:pt x="388" y="123"/>
                    <a:pt x="429" y="213"/>
                    <a:pt x="384" y="285"/>
                  </a:cubicBezTo>
                  <a:cubicBezTo>
                    <a:pt x="326" y="409"/>
                    <a:pt x="271" y="535"/>
                    <a:pt x="203" y="654"/>
                  </a:cubicBezTo>
                  <a:cubicBezTo>
                    <a:pt x="156" y="715"/>
                    <a:pt x="76" y="757"/>
                    <a:pt x="61" y="839"/>
                  </a:cubicBezTo>
                  <a:cubicBezTo>
                    <a:pt x="56" y="862"/>
                    <a:pt x="36" y="881"/>
                    <a:pt x="41" y="906"/>
                  </a:cubicBezTo>
                  <a:cubicBezTo>
                    <a:pt x="41" y="952"/>
                    <a:pt x="74" y="1009"/>
                    <a:pt x="126" y="1006"/>
                  </a:cubicBezTo>
                  <a:cubicBezTo>
                    <a:pt x="145" y="1005"/>
                    <a:pt x="177" y="994"/>
                    <a:pt x="187" y="1016"/>
                  </a:cubicBezTo>
                  <a:cubicBezTo>
                    <a:pt x="187" y="1054"/>
                    <a:pt x="148" y="1079"/>
                    <a:pt x="144" y="1118"/>
                  </a:cubicBezTo>
                  <a:cubicBezTo>
                    <a:pt x="112" y="1224"/>
                    <a:pt x="102" y="1347"/>
                    <a:pt x="18" y="1429"/>
                  </a:cubicBezTo>
                  <a:cubicBezTo>
                    <a:pt x="0" y="1444"/>
                    <a:pt x="37" y="1434"/>
                    <a:pt x="48" y="1437"/>
                  </a:cubicBezTo>
                  <a:cubicBezTo>
                    <a:pt x="146" y="1442"/>
                    <a:pt x="231" y="1518"/>
                    <a:pt x="332" y="1502"/>
                  </a:cubicBezTo>
                  <a:cubicBezTo>
                    <a:pt x="373" y="1491"/>
                    <a:pt x="383" y="1443"/>
                    <a:pt x="383" y="1405"/>
                  </a:cubicBezTo>
                  <a:cubicBezTo>
                    <a:pt x="382" y="1383"/>
                    <a:pt x="385" y="1355"/>
                    <a:pt x="408" y="1345"/>
                  </a:cubicBezTo>
                  <a:cubicBezTo>
                    <a:pt x="451" y="1315"/>
                    <a:pt x="514" y="1306"/>
                    <a:pt x="539" y="1256"/>
                  </a:cubicBezTo>
                  <a:cubicBezTo>
                    <a:pt x="551" y="1225"/>
                    <a:pt x="529" y="1197"/>
                    <a:pt x="514" y="1173"/>
                  </a:cubicBezTo>
                  <a:cubicBezTo>
                    <a:pt x="490" y="1096"/>
                    <a:pt x="536" y="1018"/>
                    <a:pt x="590" y="966"/>
                  </a:cubicBezTo>
                  <a:cubicBezTo>
                    <a:pt x="599" y="944"/>
                    <a:pt x="572" y="927"/>
                    <a:pt x="571" y="905"/>
                  </a:cubicBezTo>
                  <a:cubicBezTo>
                    <a:pt x="555" y="861"/>
                    <a:pt x="539" y="805"/>
                    <a:pt x="570" y="764"/>
                  </a:cubicBezTo>
                  <a:cubicBezTo>
                    <a:pt x="602" y="730"/>
                    <a:pt x="659" y="764"/>
                    <a:pt x="689" y="727"/>
                  </a:cubicBezTo>
                  <a:cubicBezTo>
                    <a:pt x="727" y="684"/>
                    <a:pt x="680" y="618"/>
                    <a:pt x="717" y="575"/>
                  </a:cubicBezTo>
                  <a:cubicBezTo>
                    <a:pt x="781" y="514"/>
                    <a:pt x="761" y="407"/>
                    <a:pt x="830" y="350"/>
                  </a:cubicBezTo>
                  <a:cubicBezTo>
                    <a:pt x="864" y="329"/>
                    <a:pt x="910" y="328"/>
                    <a:pt x="932" y="291"/>
                  </a:cubicBezTo>
                  <a:cubicBezTo>
                    <a:pt x="975" y="236"/>
                    <a:pt x="940" y="143"/>
                    <a:pt x="870" y="130"/>
                  </a:cubicBezTo>
                  <a:cubicBezTo>
                    <a:pt x="796" y="105"/>
                    <a:pt x="708" y="144"/>
                    <a:pt x="643" y="91"/>
                  </a:cubicBezTo>
                  <a:cubicBezTo>
                    <a:pt x="611" y="108"/>
                    <a:pt x="573" y="88"/>
                    <a:pt x="562" y="56"/>
                  </a:cubicBezTo>
                  <a:cubicBezTo>
                    <a:pt x="548" y="30"/>
                    <a:pt x="526" y="0"/>
                    <a:pt x="49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>
              <a:off x="339" y="460"/>
              <a:ext cx="121" cy="101"/>
            </a:xfrm>
            <a:custGeom>
              <a:avLst/>
              <a:gdLst>
                <a:gd name="T0" fmla="*/ 1561 w 1956"/>
                <a:gd name="T1" fmla="*/ 1 h 1636"/>
                <a:gd name="T2" fmla="*/ 1433 w 1956"/>
                <a:gd name="T3" fmla="*/ 46 h 1636"/>
                <a:gd name="T4" fmla="*/ 1099 w 1956"/>
                <a:gd name="T5" fmla="*/ 126 h 1636"/>
                <a:gd name="T6" fmla="*/ 856 w 1956"/>
                <a:gd name="T7" fmla="*/ 93 h 1636"/>
                <a:gd name="T8" fmla="*/ 817 w 1956"/>
                <a:gd name="T9" fmla="*/ 91 h 1636"/>
                <a:gd name="T10" fmla="*/ 763 w 1956"/>
                <a:gd name="T11" fmla="*/ 67 h 1636"/>
                <a:gd name="T12" fmla="*/ 654 w 1956"/>
                <a:gd name="T13" fmla="*/ 41 h 1636"/>
                <a:gd name="T14" fmla="*/ 448 w 1956"/>
                <a:gd name="T15" fmla="*/ 127 h 1636"/>
                <a:gd name="T16" fmla="*/ 364 w 1956"/>
                <a:gd name="T17" fmla="*/ 196 h 1636"/>
                <a:gd name="T18" fmla="*/ 232 w 1956"/>
                <a:gd name="T19" fmla="*/ 250 h 1636"/>
                <a:gd name="T20" fmla="*/ 48 w 1956"/>
                <a:gd name="T21" fmla="*/ 387 h 1636"/>
                <a:gd name="T22" fmla="*/ 35 w 1956"/>
                <a:gd name="T23" fmla="*/ 431 h 1636"/>
                <a:gd name="T24" fmla="*/ 26 w 1956"/>
                <a:gd name="T25" fmla="*/ 597 h 1636"/>
                <a:gd name="T26" fmla="*/ 30 w 1956"/>
                <a:gd name="T27" fmla="*/ 691 h 1636"/>
                <a:gd name="T28" fmla="*/ 72 w 1956"/>
                <a:gd name="T29" fmla="*/ 765 h 1636"/>
                <a:gd name="T30" fmla="*/ 121 w 1956"/>
                <a:gd name="T31" fmla="*/ 1034 h 1636"/>
                <a:gd name="T32" fmla="*/ 185 w 1956"/>
                <a:gd name="T33" fmla="*/ 1226 h 1636"/>
                <a:gd name="T34" fmla="*/ 219 w 1956"/>
                <a:gd name="T35" fmla="*/ 1226 h 1636"/>
                <a:gd name="T36" fmla="*/ 306 w 1956"/>
                <a:gd name="T37" fmla="*/ 1264 h 1636"/>
                <a:gd name="T38" fmla="*/ 375 w 1956"/>
                <a:gd name="T39" fmla="*/ 1274 h 1636"/>
                <a:gd name="T40" fmla="*/ 493 w 1956"/>
                <a:gd name="T41" fmla="*/ 1342 h 1636"/>
                <a:gd name="T42" fmla="*/ 500 w 1956"/>
                <a:gd name="T43" fmla="*/ 1396 h 1636"/>
                <a:gd name="T44" fmla="*/ 562 w 1956"/>
                <a:gd name="T45" fmla="*/ 1422 h 1636"/>
                <a:gd name="T46" fmla="*/ 589 w 1956"/>
                <a:gd name="T47" fmla="*/ 1364 h 1636"/>
                <a:gd name="T48" fmla="*/ 730 w 1956"/>
                <a:gd name="T49" fmla="*/ 1381 h 1636"/>
                <a:gd name="T50" fmla="*/ 775 w 1956"/>
                <a:gd name="T51" fmla="*/ 1400 h 1636"/>
                <a:gd name="T52" fmla="*/ 869 w 1956"/>
                <a:gd name="T53" fmla="*/ 1481 h 1636"/>
                <a:gd name="T54" fmla="*/ 927 w 1956"/>
                <a:gd name="T55" fmla="*/ 1542 h 1636"/>
                <a:gd name="T56" fmla="*/ 1111 w 1956"/>
                <a:gd name="T57" fmla="*/ 1572 h 1636"/>
                <a:gd name="T58" fmla="*/ 1145 w 1956"/>
                <a:gd name="T59" fmla="*/ 1559 h 1636"/>
                <a:gd name="T60" fmla="*/ 1268 w 1956"/>
                <a:gd name="T61" fmla="*/ 1631 h 1636"/>
                <a:gd name="T62" fmla="*/ 1317 w 1956"/>
                <a:gd name="T63" fmla="*/ 1580 h 1636"/>
                <a:gd name="T64" fmla="*/ 1473 w 1956"/>
                <a:gd name="T65" fmla="*/ 1550 h 1636"/>
                <a:gd name="T66" fmla="*/ 1675 w 1956"/>
                <a:gd name="T67" fmla="*/ 1560 h 1636"/>
                <a:gd name="T68" fmla="*/ 1757 w 1956"/>
                <a:gd name="T69" fmla="*/ 1582 h 1636"/>
                <a:gd name="T70" fmla="*/ 1766 w 1956"/>
                <a:gd name="T71" fmla="*/ 1486 h 1636"/>
                <a:gd name="T72" fmla="*/ 1782 w 1956"/>
                <a:gd name="T73" fmla="*/ 1411 h 1636"/>
                <a:gd name="T74" fmla="*/ 1805 w 1956"/>
                <a:gd name="T75" fmla="*/ 1327 h 1636"/>
                <a:gd name="T76" fmla="*/ 1952 w 1956"/>
                <a:gd name="T77" fmla="*/ 1127 h 1636"/>
                <a:gd name="T78" fmla="*/ 1845 w 1956"/>
                <a:gd name="T79" fmla="*/ 925 h 1636"/>
                <a:gd name="T80" fmla="*/ 1769 w 1956"/>
                <a:gd name="T81" fmla="*/ 680 h 1636"/>
                <a:gd name="T82" fmla="*/ 1684 w 1956"/>
                <a:gd name="T83" fmla="*/ 580 h 1636"/>
                <a:gd name="T84" fmla="*/ 1767 w 1956"/>
                <a:gd name="T85" fmla="*/ 479 h 1636"/>
                <a:gd name="T86" fmla="*/ 1734 w 1956"/>
                <a:gd name="T87" fmla="*/ 230 h 1636"/>
                <a:gd name="T88" fmla="*/ 1663 w 1956"/>
                <a:gd name="T89" fmla="*/ 38 h 1636"/>
                <a:gd name="T90" fmla="*/ 1583 w 1956"/>
                <a:gd name="T91" fmla="*/ 5 h 1636"/>
                <a:gd name="T92" fmla="*/ 1561 w 1956"/>
                <a:gd name="T93" fmla="*/ 1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6" h="1636">
                  <a:moveTo>
                    <a:pt x="1561" y="1"/>
                  </a:moveTo>
                  <a:cubicBezTo>
                    <a:pt x="1516" y="10"/>
                    <a:pt x="1476" y="30"/>
                    <a:pt x="1433" y="46"/>
                  </a:cubicBezTo>
                  <a:cubicBezTo>
                    <a:pt x="1328" y="91"/>
                    <a:pt x="1217" y="147"/>
                    <a:pt x="1099" y="126"/>
                  </a:cubicBezTo>
                  <a:cubicBezTo>
                    <a:pt x="1018" y="117"/>
                    <a:pt x="927" y="142"/>
                    <a:pt x="856" y="93"/>
                  </a:cubicBezTo>
                  <a:cubicBezTo>
                    <a:pt x="846" y="80"/>
                    <a:pt x="826" y="76"/>
                    <a:pt x="817" y="91"/>
                  </a:cubicBezTo>
                  <a:cubicBezTo>
                    <a:pt x="796" y="106"/>
                    <a:pt x="774" y="84"/>
                    <a:pt x="763" y="67"/>
                  </a:cubicBezTo>
                  <a:cubicBezTo>
                    <a:pt x="739" y="35"/>
                    <a:pt x="690" y="15"/>
                    <a:pt x="654" y="41"/>
                  </a:cubicBezTo>
                  <a:cubicBezTo>
                    <a:pt x="589" y="77"/>
                    <a:pt x="524" y="122"/>
                    <a:pt x="448" y="127"/>
                  </a:cubicBezTo>
                  <a:cubicBezTo>
                    <a:pt x="413" y="139"/>
                    <a:pt x="393" y="173"/>
                    <a:pt x="364" y="196"/>
                  </a:cubicBezTo>
                  <a:cubicBezTo>
                    <a:pt x="329" y="229"/>
                    <a:pt x="282" y="253"/>
                    <a:pt x="232" y="250"/>
                  </a:cubicBezTo>
                  <a:cubicBezTo>
                    <a:pt x="153" y="259"/>
                    <a:pt x="68" y="305"/>
                    <a:pt x="48" y="387"/>
                  </a:cubicBezTo>
                  <a:cubicBezTo>
                    <a:pt x="46" y="402"/>
                    <a:pt x="48" y="420"/>
                    <a:pt x="35" y="431"/>
                  </a:cubicBezTo>
                  <a:cubicBezTo>
                    <a:pt x="10" y="484"/>
                    <a:pt x="53" y="545"/>
                    <a:pt x="26" y="597"/>
                  </a:cubicBezTo>
                  <a:cubicBezTo>
                    <a:pt x="1" y="622"/>
                    <a:pt x="0" y="669"/>
                    <a:pt x="30" y="691"/>
                  </a:cubicBezTo>
                  <a:cubicBezTo>
                    <a:pt x="50" y="711"/>
                    <a:pt x="78" y="733"/>
                    <a:pt x="72" y="765"/>
                  </a:cubicBezTo>
                  <a:cubicBezTo>
                    <a:pt x="93" y="854"/>
                    <a:pt x="108" y="944"/>
                    <a:pt x="121" y="1034"/>
                  </a:cubicBezTo>
                  <a:cubicBezTo>
                    <a:pt x="185" y="1072"/>
                    <a:pt x="207" y="1158"/>
                    <a:pt x="185" y="1226"/>
                  </a:cubicBezTo>
                  <a:cubicBezTo>
                    <a:pt x="186" y="1247"/>
                    <a:pt x="211" y="1233"/>
                    <a:pt x="219" y="1226"/>
                  </a:cubicBezTo>
                  <a:cubicBezTo>
                    <a:pt x="253" y="1216"/>
                    <a:pt x="278" y="1252"/>
                    <a:pt x="306" y="1264"/>
                  </a:cubicBezTo>
                  <a:cubicBezTo>
                    <a:pt x="327" y="1276"/>
                    <a:pt x="352" y="1276"/>
                    <a:pt x="375" y="1274"/>
                  </a:cubicBezTo>
                  <a:cubicBezTo>
                    <a:pt x="414" y="1294"/>
                    <a:pt x="472" y="1297"/>
                    <a:pt x="493" y="1342"/>
                  </a:cubicBezTo>
                  <a:cubicBezTo>
                    <a:pt x="496" y="1360"/>
                    <a:pt x="479" y="1384"/>
                    <a:pt x="500" y="1396"/>
                  </a:cubicBezTo>
                  <a:cubicBezTo>
                    <a:pt x="513" y="1413"/>
                    <a:pt x="539" y="1440"/>
                    <a:pt x="562" y="1422"/>
                  </a:cubicBezTo>
                  <a:cubicBezTo>
                    <a:pt x="580" y="1407"/>
                    <a:pt x="568" y="1375"/>
                    <a:pt x="589" y="1364"/>
                  </a:cubicBezTo>
                  <a:cubicBezTo>
                    <a:pt x="635" y="1378"/>
                    <a:pt x="683" y="1379"/>
                    <a:pt x="730" y="1381"/>
                  </a:cubicBezTo>
                  <a:cubicBezTo>
                    <a:pt x="745" y="1384"/>
                    <a:pt x="767" y="1386"/>
                    <a:pt x="775" y="1400"/>
                  </a:cubicBezTo>
                  <a:cubicBezTo>
                    <a:pt x="779" y="1448"/>
                    <a:pt x="831" y="1466"/>
                    <a:pt x="869" y="1481"/>
                  </a:cubicBezTo>
                  <a:cubicBezTo>
                    <a:pt x="896" y="1492"/>
                    <a:pt x="916" y="1516"/>
                    <a:pt x="927" y="1542"/>
                  </a:cubicBezTo>
                  <a:cubicBezTo>
                    <a:pt x="978" y="1580"/>
                    <a:pt x="1052" y="1608"/>
                    <a:pt x="1111" y="1572"/>
                  </a:cubicBezTo>
                  <a:cubicBezTo>
                    <a:pt x="1122" y="1566"/>
                    <a:pt x="1131" y="1547"/>
                    <a:pt x="1145" y="1559"/>
                  </a:cubicBezTo>
                  <a:cubicBezTo>
                    <a:pt x="1187" y="1580"/>
                    <a:pt x="1215" y="1636"/>
                    <a:pt x="1268" y="1631"/>
                  </a:cubicBezTo>
                  <a:cubicBezTo>
                    <a:pt x="1295" y="1625"/>
                    <a:pt x="1290" y="1586"/>
                    <a:pt x="1317" y="1580"/>
                  </a:cubicBezTo>
                  <a:cubicBezTo>
                    <a:pt x="1367" y="1560"/>
                    <a:pt x="1430" y="1590"/>
                    <a:pt x="1473" y="1550"/>
                  </a:cubicBezTo>
                  <a:cubicBezTo>
                    <a:pt x="1531" y="1502"/>
                    <a:pt x="1617" y="1521"/>
                    <a:pt x="1675" y="1560"/>
                  </a:cubicBezTo>
                  <a:cubicBezTo>
                    <a:pt x="1697" y="1576"/>
                    <a:pt x="1729" y="1604"/>
                    <a:pt x="1757" y="1582"/>
                  </a:cubicBezTo>
                  <a:cubicBezTo>
                    <a:pt x="1785" y="1558"/>
                    <a:pt x="1768" y="1517"/>
                    <a:pt x="1766" y="1486"/>
                  </a:cubicBezTo>
                  <a:cubicBezTo>
                    <a:pt x="1761" y="1459"/>
                    <a:pt x="1766" y="1432"/>
                    <a:pt x="1782" y="1411"/>
                  </a:cubicBezTo>
                  <a:cubicBezTo>
                    <a:pt x="1788" y="1382"/>
                    <a:pt x="1791" y="1352"/>
                    <a:pt x="1805" y="1327"/>
                  </a:cubicBezTo>
                  <a:cubicBezTo>
                    <a:pt x="1839" y="1250"/>
                    <a:pt x="1905" y="1194"/>
                    <a:pt x="1952" y="1127"/>
                  </a:cubicBezTo>
                  <a:cubicBezTo>
                    <a:pt x="1956" y="1045"/>
                    <a:pt x="1889" y="987"/>
                    <a:pt x="1845" y="925"/>
                  </a:cubicBezTo>
                  <a:cubicBezTo>
                    <a:pt x="1796" y="853"/>
                    <a:pt x="1764" y="767"/>
                    <a:pt x="1769" y="680"/>
                  </a:cubicBezTo>
                  <a:cubicBezTo>
                    <a:pt x="1725" y="668"/>
                    <a:pt x="1674" y="630"/>
                    <a:pt x="1684" y="580"/>
                  </a:cubicBezTo>
                  <a:cubicBezTo>
                    <a:pt x="1697" y="535"/>
                    <a:pt x="1752" y="522"/>
                    <a:pt x="1767" y="479"/>
                  </a:cubicBezTo>
                  <a:cubicBezTo>
                    <a:pt x="1807" y="398"/>
                    <a:pt x="1775" y="303"/>
                    <a:pt x="1734" y="230"/>
                  </a:cubicBezTo>
                  <a:cubicBezTo>
                    <a:pt x="1708" y="167"/>
                    <a:pt x="1717" y="87"/>
                    <a:pt x="1663" y="38"/>
                  </a:cubicBezTo>
                  <a:cubicBezTo>
                    <a:pt x="1641" y="17"/>
                    <a:pt x="1611" y="11"/>
                    <a:pt x="1583" y="5"/>
                  </a:cubicBezTo>
                  <a:cubicBezTo>
                    <a:pt x="1576" y="2"/>
                    <a:pt x="1568" y="0"/>
                    <a:pt x="156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4" name="Freeform 90"/>
            <p:cNvSpPr>
              <a:spLocks noEditPoints="1"/>
            </p:cNvSpPr>
            <p:nvPr/>
          </p:nvSpPr>
          <p:spPr bwMode="auto">
            <a:xfrm>
              <a:off x="248" y="96"/>
              <a:ext cx="193" cy="308"/>
            </a:xfrm>
            <a:custGeom>
              <a:avLst/>
              <a:gdLst>
                <a:gd name="T0" fmla="*/ 2585 w 3127"/>
                <a:gd name="T1" fmla="*/ 304 h 4987"/>
                <a:gd name="T2" fmla="*/ 2431 w 3127"/>
                <a:gd name="T3" fmla="*/ 464 h 4987"/>
                <a:gd name="T4" fmla="*/ 2346 w 3127"/>
                <a:gd name="T5" fmla="*/ 179 h 4987"/>
                <a:gd name="T6" fmla="*/ 2252 w 3127"/>
                <a:gd name="T7" fmla="*/ 521 h 4987"/>
                <a:gd name="T8" fmla="*/ 2055 w 3127"/>
                <a:gd name="T9" fmla="*/ 484 h 4987"/>
                <a:gd name="T10" fmla="*/ 2003 w 3127"/>
                <a:gd name="T11" fmla="*/ 635 h 4987"/>
                <a:gd name="T12" fmla="*/ 1864 w 3127"/>
                <a:gd name="T13" fmla="*/ 742 h 4987"/>
                <a:gd name="T14" fmla="*/ 1742 w 3127"/>
                <a:gd name="T15" fmla="*/ 795 h 4987"/>
                <a:gd name="T16" fmla="*/ 1655 w 3127"/>
                <a:gd name="T17" fmla="*/ 1006 h 4987"/>
                <a:gd name="T18" fmla="*/ 1591 w 3127"/>
                <a:gd name="T19" fmla="*/ 1116 h 4987"/>
                <a:gd name="T20" fmla="*/ 1629 w 3127"/>
                <a:gd name="T21" fmla="*/ 1243 h 4987"/>
                <a:gd name="T22" fmla="*/ 1478 w 3127"/>
                <a:gd name="T23" fmla="*/ 1306 h 4987"/>
                <a:gd name="T24" fmla="*/ 1365 w 3127"/>
                <a:gd name="T25" fmla="*/ 1541 h 4987"/>
                <a:gd name="T26" fmla="*/ 1197 w 3127"/>
                <a:gd name="T27" fmla="*/ 1863 h 4987"/>
                <a:gd name="T28" fmla="*/ 1103 w 3127"/>
                <a:gd name="T29" fmla="*/ 2119 h 4987"/>
                <a:gd name="T30" fmla="*/ 1125 w 3127"/>
                <a:gd name="T31" fmla="*/ 2297 h 4987"/>
                <a:gd name="T32" fmla="*/ 1017 w 3127"/>
                <a:gd name="T33" fmla="*/ 2436 h 4987"/>
                <a:gd name="T34" fmla="*/ 885 w 3127"/>
                <a:gd name="T35" fmla="*/ 2648 h 4987"/>
                <a:gd name="T36" fmla="*/ 832 w 3127"/>
                <a:gd name="T37" fmla="*/ 2957 h 4987"/>
                <a:gd name="T38" fmla="*/ 672 w 3127"/>
                <a:gd name="T39" fmla="*/ 3027 h 4987"/>
                <a:gd name="T40" fmla="*/ 490 w 3127"/>
                <a:gd name="T41" fmla="*/ 3118 h 4987"/>
                <a:gd name="T42" fmla="*/ 397 w 3127"/>
                <a:gd name="T43" fmla="*/ 3295 h 4987"/>
                <a:gd name="T44" fmla="*/ 249 w 3127"/>
                <a:gd name="T45" fmla="*/ 3488 h 4987"/>
                <a:gd name="T46" fmla="*/ 59 w 3127"/>
                <a:gd name="T47" fmla="*/ 3565 h 4987"/>
                <a:gd name="T48" fmla="*/ 44 w 3127"/>
                <a:gd name="T49" fmla="*/ 3656 h 4987"/>
                <a:gd name="T50" fmla="*/ 199 w 3127"/>
                <a:gd name="T51" fmla="*/ 3836 h 4987"/>
                <a:gd name="T52" fmla="*/ 376 w 3127"/>
                <a:gd name="T53" fmla="*/ 3826 h 4987"/>
                <a:gd name="T54" fmla="*/ 213 w 3127"/>
                <a:gd name="T55" fmla="*/ 3894 h 4987"/>
                <a:gd name="T56" fmla="*/ 31 w 3127"/>
                <a:gd name="T57" fmla="*/ 4011 h 4987"/>
                <a:gd name="T58" fmla="*/ 52 w 3127"/>
                <a:gd name="T59" fmla="*/ 4183 h 4987"/>
                <a:gd name="T60" fmla="*/ 259 w 3127"/>
                <a:gd name="T61" fmla="*/ 4072 h 4987"/>
                <a:gd name="T62" fmla="*/ 105 w 3127"/>
                <a:gd name="T63" fmla="*/ 4313 h 4987"/>
                <a:gd name="T64" fmla="*/ 53 w 3127"/>
                <a:gd name="T65" fmla="*/ 4468 h 4987"/>
                <a:gd name="T66" fmla="*/ 118 w 3127"/>
                <a:gd name="T67" fmla="*/ 4635 h 4987"/>
                <a:gd name="T68" fmla="*/ 235 w 3127"/>
                <a:gd name="T69" fmla="*/ 4942 h 4987"/>
                <a:gd name="T70" fmla="*/ 587 w 3127"/>
                <a:gd name="T71" fmla="*/ 4792 h 4987"/>
                <a:gd name="T72" fmla="*/ 808 w 3127"/>
                <a:gd name="T73" fmla="*/ 4464 h 4987"/>
                <a:gd name="T74" fmla="*/ 877 w 3127"/>
                <a:gd name="T75" fmla="*/ 4389 h 4987"/>
                <a:gd name="T76" fmla="*/ 1030 w 3127"/>
                <a:gd name="T77" fmla="*/ 4476 h 4987"/>
                <a:gd name="T78" fmla="*/ 1150 w 3127"/>
                <a:gd name="T79" fmla="*/ 3868 h 4987"/>
                <a:gd name="T80" fmla="*/ 1067 w 3127"/>
                <a:gd name="T81" fmla="*/ 3124 h 4987"/>
                <a:gd name="T82" fmla="*/ 1353 w 3127"/>
                <a:gd name="T83" fmla="*/ 2058 h 4987"/>
                <a:gd name="T84" fmla="*/ 1593 w 3127"/>
                <a:gd name="T85" fmla="*/ 1352 h 4987"/>
                <a:gd name="T86" fmla="*/ 1954 w 3127"/>
                <a:gd name="T87" fmla="*/ 1123 h 4987"/>
                <a:gd name="T88" fmla="*/ 2034 w 3127"/>
                <a:gd name="T89" fmla="*/ 797 h 4987"/>
                <a:gd name="T90" fmla="*/ 2526 w 3127"/>
                <a:gd name="T91" fmla="*/ 890 h 4987"/>
                <a:gd name="T92" fmla="*/ 2855 w 3127"/>
                <a:gd name="T93" fmla="*/ 385 h 4987"/>
                <a:gd name="T94" fmla="*/ 3102 w 3127"/>
                <a:gd name="T95" fmla="*/ 419 h 4987"/>
                <a:gd name="T96" fmla="*/ 2972 w 3127"/>
                <a:gd name="T97" fmla="*/ 438 h 4987"/>
                <a:gd name="T98" fmla="*/ 2999 w 3127"/>
                <a:gd name="T99" fmla="*/ 238 h 4987"/>
                <a:gd name="T100" fmla="*/ 2851 w 3127"/>
                <a:gd name="T101" fmla="*/ 117 h 4987"/>
                <a:gd name="T102" fmla="*/ 2707 w 3127"/>
                <a:gd name="T103" fmla="*/ 157 h 4987"/>
                <a:gd name="T104" fmla="*/ 940 w 3127"/>
                <a:gd name="T105" fmla="*/ 4561 h 4987"/>
                <a:gd name="T106" fmla="*/ 99 w 3127"/>
                <a:gd name="T107" fmla="*/ 3512 h 4987"/>
                <a:gd name="T108" fmla="*/ 977 w 3127"/>
                <a:gd name="T109" fmla="*/ 2858 h 4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7" h="4987">
                  <a:moveTo>
                    <a:pt x="2695" y="0"/>
                  </a:moveTo>
                  <a:cubicBezTo>
                    <a:pt x="2687" y="13"/>
                    <a:pt x="2675" y="29"/>
                    <a:pt x="2658" y="24"/>
                  </a:cubicBezTo>
                  <a:cubicBezTo>
                    <a:pt x="2642" y="34"/>
                    <a:pt x="2657" y="55"/>
                    <a:pt x="2653" y="70"/>
                  </a:cubicBezTo>
                  <a:cubicBezTo>
                    <a:pt x="2651" y="103"/>
                    <a:pt x="2637" y="136"/>
                    <a:pt x="2645" y="169"/>
                  </a:cubicBezTo>
                  <a:cubicBezTo>
                    <a:pt x="2646" y="182"/>
                    <a:pt x="2635" y="192"/>
                    <a:pt x="2631" y="201"/>
                  </a:cubicBezTo>
                  <a:cubicBezTo>
                    <a:pt x="2637" y="216"/>
                    <a:pt x="2645" y="246"/>
                    <a:pt x="2621" y="249"/>
                  </a:cubicBezTo>
                  <a:cubicBezTo>
                    <a:pt x="2602" y="261"/>
                    <a:pt x="2599" y="287"/>
                    <a:pt x="2585" y="304"/>
                  </a:cubicBezTo>
                  <a:cubicBezTo>
                    <a:pt x="2576" y="274"/>
                    <a:pt x="2572" y="242"/>
                    <a:pt x="2573" y="211"/>
                  </a:cubicBezTo>
                  <a:cubicBezTo>
                    <a:pt x="2555" y="200"/>
                    <a:pt x="2545" y="174"/>
                    <a:pt x="2560" y="156"/>
                  </a:cubicBezTo>
                  <a:cubicBezTo>
                    <a:pt x="2559" y="138"/>
                    <a:pt x="2559" y="115"/>
                    <a:pt x="2545" y="102"/>
                  </a:cubicBezTo>
                  <a:cubicBezTo>
                    <a:pt x="2535" y="97"/>
                    <a:pt x="2543" y="116"/>
                    <a:pt x="2537" y="120"/>
                  </a:cubicBezTo>
                  <a:cubicBezTo>
                    <a:pt x="2516" y="192"/>
                    <a:pt x="2493" y="263"/>
                    <a:pt x="2472" y="335"/>
                  </a:cubicBezTo>
                  <a:cubicBezTo>
                    <a:pt x="2471" y="347"/>
                    <a:pt x="2496" y="342"/>
                    <a:pt x="2484" y="355"/>
                  </a:cubicBezTo>
                  <a:cubicBezTo>
                    <a:pt x="2468" y="392"/>
                    <a:pt x="2464" y="436"/>
                    <a:pt x="2431" y="464"/>
                  </a:cubicBezTo>
                  <a:cubicBezTo>
                    <a:pt x="2414" y="432"/>
                    <a:pt x="2405" y="390"/>
                    <a:pt x="2428" y="360"/>
                  </a:cubicBezTo>
                  <a:cubicBezTo>
                    <a:pt x="2422" y="331"/>
                    <a:pt x="2421" y="300"/>
                    <a:pt x="2420" y="270"/>
                  </a:cubicBezTo>
                  <a:cubicBezTo>
                    <a:pt x="2424" y="229"/>
                    <a:pt x="2453" y="193"/>
                    <a:pt x="2456" y="153"/>
                  </a:cubicBezTo>
                  <a:cubicBezTo>
                    <a:pt x="2441" y="148"/>
                    <a:pt x="2435" y="167"/>
                    <a:pt x="2428" y="176"/>
                  </a:cubicBezTo>
                  <a:cubicBezTo>
                    <a:pt x="2416" y="191"/>
                    <a:pt x="2389" y="184"/>
                    <a:pt x="2393" y="163"/>
                  </a:cubicBezTo>
                  <a:cubicBezTo>
                    <a:pt x="2387" y="148"/>
                    <a:pt x="2363" y="142"/>
                    <a:pt x="2353" y="156"/>
                  </a:cubicBezTo>
                  <a:cubicBezTo>
                    <a:pt x="2337" y="148"/>
                    <a:pt x="2340" y="172"/>
                    <a:pt x="2346" y="179"/>
                  </a:cubicBezTo>
                  <a:cubicBezTo>
                    <a:pt x="2352" y="194"/>
                    <a:pt x="2333" y="201"/>
                    <a:pt x="2328" y="208"/>
                  </a:cubicBezTo>
                  <a:cubicBezTo>
                    <a:pt x="2338" y="220"/>
                    <a:pt x="2364" y="229"/>
                    <a:pt x="2354" y="249"/>
                  </a:cubicBezTo>
                  <a:cubicBezTo>
                    <a:pt x="2341" y="262"/>
                    <a:pt x="2324" y="276"/>
                    <a:pt x="2328" y="297"/>
                  </a:cubicBezTo>
                  <a:cubicBezTo>
                    <a:pt x="2332" y="308"/>
                    <a:pt x="2340" y="329"/>
                    <a:pt x="2322" y="330"/>
                  </a:cubicBezTo>
                  <a:cubicBezTo>
                    <a:pt x="2294" y="325"/>
                    <a:pt x="2271" y="348"/>
                    <a:pt x="2266" y="375"/>
                  </a:cubicBezTo>
                  <a:cubicBezTo>
                    <a:pt x="2265" y="403"/>
                    <a:pt x="2237" y="426"/>
                    <a:pt x="2247" y="454"/>
                  </a:cubicBezTo>
                  <a:cubicBezTo>
                    <a:pt x="2254" y="475"/>
                    <a:pt x="2256" y="500"/>
                    <a:pt x="2252" y="521"/>
                  </a:cubicBezTo>
                  <a:cubicBezTo>
                    <a:pt x="2243" y="540"/>
                    <a:pt x="2210" y="533"/>
                    <a:pt x="2211" y="512"/>
                  </a:cubicBezTo>
                  <a:cubicBezTo>
                    <a:pt x="2206" y="499"/>
                    <a:pt x="2202" y="483"/>
                    <a:pt x="2186" y="481"/>
                  </a:cubicBezTo>
                  <a:cubicBezTo>
                    <a:pt x="2203" y="461"/>
                    <a:pt x="2173" y="447"/>
                    <a:pt x="2159" y="461"/>
                  </a:cubicBezTo>
                  <a:cubicBezTo>
                    <a:pt x="2149" y="468"/>
                    <a:pt x="2150" y="483"/>
                    <a:pt x="2157" y="492"/>
                  </a:cubicBezTo>
                  <a:cubicBezTo>
                    <a:pt x="2135" y="505"/>
                    <a:pt x="2105" y="489"/>
                    <a:pt x="2108" y="464"/>
                  </a:cubicBezTo>
                  <a:cubicBezTo>
                    <a:pt x="2097" y="466"/>
                    <a:pt x="2087" y="453"/>
                    <a:pt x="2077" y="455"/>
                  </a:cubicBezTo>
                  <a:cubicBezTo>
                    <a:pt x="2085" y="469"/>
                    <a:pt x="2074" y="493"/>
                    <a:pt x="2055" y="484"/>
                  </a:cubicBezTo>
                  <a:cubicBezTo>
                    <a:pt x="2045" y="480"/>
                    <a:pt x="2052" y="500"/>
                    <a:pt x="2058" y="501"/>
                  </a:cubicBezTo>
                  <a:cubicBezTo>
                    <a:pt x="2076" y="505"/>
                    <a:pt x="2110" y="504"/>
                    <a:pt x="2109" y="531"/>
                  </a:cubicBezTo>
                  <a:cubicBezTo>
                    <a:pt x="2107" y="578"/>
                    <a:pt x="2128" y="620"/>
                    <a:pt x="2143" y="663"/>
                  </a:cubicBezTo>
                  <a:cubicBezTo>
                    <a:pt x="2102" y="648"/>
                    <a:pt x="2082" y="607"/>
                    <a:pt x="2050" y="580"/>
                  </a:cubicBezTo>
                  <a:cubicBezTo>
                    <a:pt x="2044" y="571"/>
                    <a:pt x="2033" y="572"/>
                    <a:pt x="2040" y="582"/>
                  </a:cubicBezTo>
                  <a:cubicBezTo>
                    <a:pt x="2055" y="596"/>
                    <a:pt x="2039" y="592"/>
                    <a:pt x="2030" y="597"/>
                  </a:cubicBezTo>
                  <a:cubicBezTo>
                    <a:pt x="2032" y="614"/>
                    <a:pt x="2023" y="637"/>
                    <a:pt x="2003" y="635"/>
                  </a:cubicBezTo>
                  <a:cubicBezTo>
                    <a:pt x="1993" y="636"/>
                    <a:pt x="1988" y="619"/>
                    <a:pt x="1981" y="621"/>
                  </a:cubicBezTo>
                  <a:cubicBezTo>
                    <a:pt x="1975" y="637"/>
                    <a:pt x="1977" y="656"/>
                    <a:pt x="1966" y="670"/>
                  </a:cubicBezTo>
                  <a:cubicBezTo>
                    <a:pt x="1960" y="689"/>
                    <a:pt x="1988" y="704"/>
                    <a:pt x="1973" y="721"/>
                  </a:cubicBezTo>
                  <a:cubicBezTo>
                    <a:pt x="1962" y="737"/>
                    <a:pt x="1948" y="750"/>
                    <a:pt x="1934" y="764"/>
                  </a:cubicBezTo>
                  <a:cubicBezTo>
                    <a:pt x="1921" y="716"/>
                    <a:pt x="1927" y="661"/>
                    <a:pt x="1909" y="617"/>
                  </a:cubicBezTo>
                  <a:cubicBezTo>
                    <a:pt x="1891" y="637"/>
                    <a:pt x="1888" y="666"/>
                    <a:pt x="1879" y="691"/>
                  </a:cubicBezTo>
                  <a:cubicBezTo>
                    <a:pt x="1878" y="709"/>
                    <a:pt x="1874" y="727"/>
                    <a:pt x="1864" y="742"/>
                  </a:cubicBezTo>
                  <a:cubicBezTo>
                    <a:pt x="1847" y="725"/>
                    <a:pt x="1843" y="701"/>
                    <a:pt x="1842" y="678"/>
                  </a:cubicBezTo>
                  <a:cubicBezTo>
                    <a:pt x="1820" y="684"/>
                    <a:pt x="1791" y="692"/>
                    <a:pt x="1792" y="719"/>
                  </a:cubicBezTo>
                  <a:cubicBezTo>
                    <a:pt x="1783" y="760"/>
                    <a:pt x="1806" y="804"/>
                    <a:pt x="1844" y="819"/>
                  </a:cubicBezTo>
                  <a:cubicBezTo>
                    <a:pt x="1862" y="833"/>
                    <a:pt x="1872" y="858"/>
                    <a:pt x="1861" y="880"/>
                  </a:cubicBezTo>
                  <a:cubicBezTo>
                    <a:pt x="1837" y="887"/>
                    <a:pt x="1821" y="863"/>
                    <a:pt x="1816" y="843"/>
                  </a:cubicBezTo>
                  <a:cubicBezTo>
                    <a:pt x="1795" y="834"/>
                    <a:pt x="1775" y="819"/>
                    <a:pt x="1767" y="797"/>
                  </a:cubicBezTo>
                  <a:cubicBezTo>
                    <a:pt x="1762" y="788"/>
                    <a:pt x="1739" y="776"/>
                    <a:pt x="1742" y="795"/>
                  </a:cubicBezTo>
                  <a:cubicBezTo>
                    <a:pt x="1746" y="822"/>
                    <a:pt x="1791" y="825"/>
                    <a:pt x="1783" y="854"/>
                  </a:cubicBezTo>
                  <a:cubicBezTo>
                    <a:pt x="1777" y="872"/>
                    <a:pt x="1757" y="877"/>
                    <a:pt x="1742" y="871"/>
                  </a:cubicBezTo>
                  <a:cubicBezTo>
                    <a:pt x="1728" y="871"/>
                    <a:pt x="1715" y="862"/>
                    <a:pt x="1704" y="856"/>
                  </a:cubicBezTo>
                  <a:cubicBezTo>
                    <a:pt x="1693" y="847"/>
                    <a:pt x="1704" y="831"/>
                    <a:pt x="1700" y="821"/>
                  </a:cubicBezTo>
                  <a:cubicBezTo>
                    <a:pt x="1687" y="847"/>
                    <a:pt x="1690" y="879"/>
                    <a:pt x="1704" y="903"/>
                  </a:cubicBezTo>
                  <a:cubicBezTo>
                    <a:pt x="1704" y="930"/>
                    <a:pt x="1669" y="931"/>
                    <a:pt x="1657" y="951"/>
                  </a:cubicBezTo>
                  <a:cubicBezTo>
                    <a:pt x="1645" y="965"/>
                    <a:pt x="1636" y="995"/>
                    <a:pt x="1655" y="1006"/>
                  </a:cubicBezTo>
                  <a:cubicBezTo>
                    <a:pt x="1665" y="1002"/>
                    <a:pt x="1685" y="996"/>
                    <a:pt x="1683" y="1014"/>
                  </a:cubicBezTo>
                  <a:cubicBezTo>
                    <a:pt x="1682" y="1026"/>
                    <a:pt x="1671" y="1033"/>
                    <a:pt x="1667" y="1042"/>
                  </a:cubicBezTo>
                  <a:cubicBezTo>
                    <a:pt x="1668" y="1052"/>
                    <a:pt x="1685" y="1054"/>
                    <a:pt x="1680" y="1068"/>
                  </a:cubicBezTo>
                  <a:cubicBezTo>
                    <a:pt x="1677" y="1084"/>
                    <a:pt x="1656" y="1083"/>
                    <a:pt x="1650" y="1071"/>
                  </a:cubicBezTo>
                  <a:cubicBezTo>
                    <a:pt x="1641" y="1072"/>
                    <a:pt x="1650" y="1086"/>
                    <a:pt x="1655" y="1088"/>
                  </a:cubicBezTo>
                  <a:cubicBezTo>
                    <a:pt x="1665" y="1098"/>
                    <a:pt x="1653" y="1112"/>
                    <a:pt x="1641" y="1106"/>
                  </a:cubicBezTo>
                  <a:cubicBezTo>
                    <a:pt x="1623" y="1098"/>
                    <a:pt x="1610" y="1119"/>
                    <a:pt x="1591" y="1116"/>
                  </a:cubicBezTo>
                  <a:cubicBezTo>
                    <a:pt x="1566" y="1115"/>
                    <a:pt x="1553" y="1144"/>
                    <a:pt x="1544" y="1162"/>
                  </a:cubicBezTo>
                  <a:cubicBezTo>
                    <a:pt x="1549" y="1178"/>
                    <a:pt x="1574" y="1173"/>
                    <a:pt x="1577" y="1157"/>
                  </a:cubicBezTo>
                  <a:cubicBezTo>
                    <a:pt x="1590" y="1141"/>
                    <a:pt x="1608" y="1159"/>
                    <a:pt x="1623" y="1161"/>
                  </a:cubicBezTo>
                  <a:cubicBezTo>
                    <a:pt x="1635" y="1160"/>
                    <a:pt x="1632" y="1142"/>
                    <a:pt x="1647" y="1145"/>
                  </a:cubicBezTo>
                  <a:cubicBezTo>
                    <a:pt x="1674" y="1144"/>
                    <a:pt x="1680" y="1190"/>
                    <a:pt x="1650" y="1189"/>
                  </a:cubicBezTo>
                  <a:cubicBezTo>
                    <a:pt x="1633" y="1199"/>
                    <a:pt x="1643" y="1223"/>
                    <a:pt x="1651" y="1236"/>
                  </a:cubicBezTo>
                  <a:cubicBezTo>
                    <a:pt x="1659" y="1252"/>
                    <a:pt x="1636" y="1255"/>
                    <a:pt x="1629" y="1243"/>
                  </a:cubicBezTo>
                  <a:cubicBezTo>
                    <a:pt x="1610" y="1219"/>
                    <a:pt x="1575" y="1230"/>
                    <a:pt x="1554" y="1211"/>
                  </a:cubicBezTo>
                  <a:cubicBezTo>
                    <a:pt x="1535" y="1209"/>
                    <a:pt x="1512" y="1230"/>
                    <a:pt x="1517" y="1248"/>
                  </a:cubicBezTo>
                  <a:cubicBezTo>
                    <a:pt x="1533" y="1266"/>
                    <a:pt x="1548" y="1294"/>
                    <a:pt x="1533" y="1317"/>
                  </a:cubicBezTo>
                  <a:cubicBezTo>
                    <a:pt x="1538" y="1335"/>
                    <a:pt x="1552" y="1353"/>
                    <a:pt x="1542" y="1373"/>
                  </a:cubicBezTo>
                  <a:cubicBezTo>
                    <a:pt x="1520" y="1365"/>
                    <a:pt x="1526" y="1397"/>
                    <a:pt x="1524" y="1409"/>
                  </a:cubicBezTo>
                  <a:cubicBezTo>
                    <a:pt x="1527" y="1435"/>
                    <a:pt x="1512" y="1412"/>
                    <a:pt x="1505" y="1402"/>
                  </a:cubicBezTo>
                  <a:cubicBezTo>
                    <a:pt x="1485" y="1374"/>
                    <a:pt x="1489" y="1337"/>
                    <a:pt x="1478" y="1306"/>
                  </a:cubicBezTo>
                  <a:cubicBezTo>
                    <a:pt x="1476" y="1323"/>
                    <a:pt x="1465" y="1336"/>
                    <a:pt x="1470" y="1353"/>
                  </a:cubicBezTo>
                  <a:cubicBezTo>
                    <a:pt x="1471" y="1376"/>
                    <a:pt x="1443" y="1370"/>
                    <a:pt x="1435" y="1386"/>
                  </a:cubicBezTo>
                  <a:cubicBezTo>
                    <a:pt x="1423" y="1404"/>
                    <a:pt x="1433" y="1427"/>
                    <a:pt x="1448" y="1439"/>
                  </a:cubicBezTo>
                  <a:cubicBezTo>
                    <a:pt x="1462" y="1469"/>
                    <a:pt x="1424" y="1492"/>
                    <a:pt x="1429" y="1521"/>
                  </a:cubicBezTo>
                  <a:cubicBezTo>
                    <a:pt x="1441" y="1513"/>
                    <a:pt x="1467" y="1518"/>
                    <a:pt x="1466" y="1534"/>
                  </a:cubicBezTo>
                  <a:cubicBezTo>
                    <a:pt x="1455" y="1553"/>
                    <a:pt x="1434" y="1572"/>
                    <a:pt x="1410" y="1565"/>
                  </a:cubicBezTo>
                  <a:cubicBezTo>
                    <a:pt x="1392" y="1568"/>
                    <a:pt x="1373" y="1557"/>
                    <a:pt x="1365" y="1541"/>
                  </a:cubicBezTo>
                  <a:cubicBezTo>
                    <a:pt x="1342" y="1543"/>
                    <a:pt x="1338" y="1570"/>
                    <a:pt x="1336" y="1588"/>
                  </a:cubicBezTo>
                  <a:cubicBezTo>
                    <a:pt x="1332" y="1605"/>
                    <a:pt x="1314" y="1621"/>
                    <a:pt x="1312" y="1635"/>
                  </a:cubicBezTo>
                  <a:cubicBezTo>
                    <a:pt x="1336" y="1646"/>
                    <a:pt x="1325" y="1683"/>
                    <a:pt x="1306" y="1694"/>
                  </a:cubicBezTo>
                  <a:cubicBezTo>
                    <a:pt x="1291" y="1709"/>
                    <a:pt x="1307" y="1742"/>
                    <a:pt x="1282" y="1748"/>
                  </a:cubicBezTo>
                  <a:cubicBezTo>
                    <a:pt x="1264" y="1748"/>
                    <a:pt x="1233" y="1757"/>
                    <a:pt x="1236" y="1780"/>
                  </a:cubicBezTo>
                  <a:cubicBezTo>
                    <a:pt x="1251" y="1794"/>
                    <a:pt x="1246" y="1823"/>
                    <a:pt x="1224" y="1826"/>
                  </a:cubicBezTo>
                  <a:cubicBezTo>
                    <a:pt x="1213" y="1837"/>
                    <a:pt x="1211" y="1855"/>
                    <a:pt x="1197" y="1863"/>
                  </a:cubicBezTo>
                  <a:cubicBezTo>
                    <a:pt x="1192" y="1873"/>
                    <a:pt x="1175" y="1893"/>
                    <a:pt x="1194" y="1895"/>
                  </a:cubicBezTo>
                  <a:cubicBezTo>
                    <a:pt x="1205" y="1899"/>
                    <a:pt x="1228" y="1902"/>
                    <a:pt x="1215" y="1917"/>
                  </a:cubicBezTo>
                  <a:cubicBezTo>
                    <a:pt x="1207" y="1935"/>
                    <a:pt x="1181" y="1936"/>
                    <a:pt x="1172" y="1950"/>
                  </a:cubicBezTo>
                  <a:cubicBezTo>
                    <a:pt x="1171" y="1964"/>
                    <a:pt x="1189" y="1977"/>
                    <a:pt x="1197" y="1959"/>
                  </a:cubicBezTo>
                  <a:cubicBezTo>
                    <a:pt x="1225" y="1974"/>
                    <a:pt x="1213" y="2023"/>
                    <a:pt x="1181" y="2020"/>
                  </a:cubicBezTo>
                  <a:cubicBezTo>
                    <a:pt x="1157" y="2013"/>
                    <a:pt x="1140" y="2048"/>
                    <a:pt x="1150" y="2067"/>
                  </a:cubicBezTo>
                  <a:cubicBezTo>
                    <a:pt x="1143" y="2092"/>
                    <a:pt x="1106" y="2094"/>
                    <a:pt x="1103" y="2119"/>
                  </a:cubicBezTo>
                  <a:cubicBezTo>
                    <a:pt x="1112" y="2122"/>
                    <a:pt x="1117" y="2105"/>
                    <a:pt x="1124" y="2100"/>
                  </a:cubicBezTo>
                  <a:cubicBezTo>
                    <a:pt x="1137" y="2088"/>
                    <a:pt x="1153" y="2080"/>
                    <a:pt x="1168" y="2071"/>
                  </a:cubicBezTo>
                  <a:cubicBezTo>
                    <a:pt x="1153" y="2102"/>
                    <a:pt x="1178" y="2133"/>
                    <a:pt x="1167" y="2165"/>
                  </a:cubicBezTo>
                  <a:cubicBezTo>
                    <a:pt x="1161" y="2155"/>
                    <a:pt x="1141" y="2141"/>
                    <a:pt x="1131" y="2152"/>
                  </a:cubicBezTo>
                  <a:cubicBezTo>
                    <a:pt x="1146" y="2172"/>
                    <a:pt x="1124" y="2189"/>
                    <a:pt x="1120" y="2206"/>
                  </a:cubicBezTo>
                  <a:cubicBezTo>
                    <a:pt x="1130" y="2224"/>
                    <a:pt x="1111" y="2238"/>
                    <a:pt x="1096" y="2239"/>
                  </a:cubicBezTo>
                  <a:cubicBezTo>
                    <a:pt x="1095" y="2262"/>
                    <a:pt x="1124" y="2274"/>
                    <a:pt x="1125" y="2297"/>
                  </a:cubicBezTo>
                  <a:cubicBezTo>
                    <a:pt x="1128" y="2315"/>
                    <a:pt x="1122" y="2332"/>
                    <a:pt x="1118" y="2349"/>
                  </a:cubicBezTo>
                  <a:cubicBezTo>
                    <a:pt x="1111" y="2334"/>
                    <a:pt x="1100" y="2309"/>
                    <a:pt x="1081" y="2314"/>
                  </a:cubicBezTo>
                  <a:cubicBezTo>
                    <a:pt x="1079" y="2333"/>
                    <a:pt x="1056" y="2338"/>
                    <a:pt x="1051" y="2353"/>
                  </a:cubicBezTo>
                  <a:cubicBezTo>
                    <a:pt x="1057" y="2373"/>
                    <a:pt x="1071" y="2342"/>
                    <a:pt x="1082" y="2340"/>
                  </a:cubicBezTo>
                  <a:cubicBezTo>
                    <a:pt x="1103" y="2347"/>
                    <a:pt x="1081" y="2372"/>
                    <a:pt x="1090" y="2387"/>
                  </a:cubicBezTo>
                  <a:cubicBezTo>
                    <a:pt x="1093" y="2403"/>
                    <a:pt x="1087" y="2422"/>
                    <a:pt x="1071" y="2430"/>
                  </a:cubicBezTo>
                  <a:cubicBezTo>
                    <a:pt x="1056" y="2407"/>
                    <a:pt x="1036" y="2438"/>
                    <a:pt x="1017" y="2436"/>
                  </a:cubicBezTo>
                  <a:cubicBezTo>
                    <a:pt x="999" y="2441"/>
                    <a:pt x="1005" y="2468"/>
                    <a:pt x="997" y="2481"/>
                  </a:cubicBezTo>
                  <a:cubicBezTo>
                    <a:pt x="990" y="2501"/>
                    <a:pt x="961" y="2499"/>
                    <a:pt x="957" y="2522"/>
                  </a:cubicBezTo>
                  <a:cubicBezTo>
                    <a:pt x="953" y="2533"/>
                    <a:pt x="954" y="2545"/>
                    <a:pt x="966" y="2550"/>
                  </a:cubicBezTo>
                  <a:cubicBezTo>
                    <a:pt x="979" y="2564"/>
                    <a:pt x="959" y="2580"/>
                    <a:pt x="967" y="2595"/>
                  </a:cubicBezTo>
                  <a:cubicBezTo>
                    <a:pt x="976" y="2616"/>
                    <a:pt x="978" y="2644"/>
                    <a:pt x="955" y="2656"/>
                  </a:cubicBezTo>
                  <a:cubicBezTo>
                    <a:pt x="937" y="2668"/>
                    <a:pt x="912" y="2658"/>
                    <a:pt x="904" y="2639"/>
                  </a:cubicBezTo>
                  <a:cubicBezTo>
                    <a:pt x="896" y="2632"/>
                    <a:pt x="884" y="2637"/>
                    <a:pt x="885" y="2648"/>
                  </a:cubicBezTo>
                  <a:cubicBezTo>
                    <a:pt x="873" y="2676"/>
                    <a:pt x="843" y="2691"/>
                    <a:pt x="834" y="2722"/>
                  </a:cubicBezTo>
                  <a:cubicBezTo>
                    <a:pt x="816" y="2756"/>
                    <a:pt x="777" y="2785"/>
                    <a:pt x="783" y="2827"/>
                  </a:cubicBezTo>
                  <a:cubicBezTo>
                    <a:pt x="795" y="2851"/>
                    <a:pt x="775" y="2879"/>
                    <a:pt x="750" y="2882"/>
                  </a:cubicBezTo>
                  <a:cubicBezTo>
                    <a:pt x="734" y="2885"/>
                    <a:pt x="722" y="2902"/>
                    <a:pt x="733" y="2917"/>
                  </a:cubicBezTo>
                  <a:cubicBezTo>
                    <a:pt x="740" y="2926"/>
                    <a:pt x="754" y="2920"/>
                    <a:pt x="761" y="2913"/>
                  </a:cubicBezTo>
                  <a:cubicBezTo>
                    <a:pt x="770" y="2938"/>
                    <a:pt x="752" y="2976"/>
                    <a:pt x="781" y="2991"/>
                  </a:cubicBezTo>
                  <a:cubicBezTo>
                    <a:pt x="803" y="2995"/>
                    <a:pt x="816" y="2968"/>
                    <a:pt x="832" y="2957"/>
                  </a:cubicBezTo>
                  <a:cubicBezTo>
                    <a:pt x="848" y="2940"/>
                    <a:pt x="869" y="2929"/>
                    <a:pt x="892" y="2924"/>
                  </a:cubicBezTo>
                  <a:cubicBezTo>
                    <a:pt x="884" y="2948"/>
                    <a:pt x="861" y="2972"/>
                    <a:pt x="874" y="2998"/>
                  </a:cubicBezTo>
                  <a:cubicBezTo>
                    <a:pt x="873" y="3023"/>
                    <a:pt x="842" y="3021"/>
                    <a:pt x="826" y="3029"/>
                  </a:cubicBezTo>
                  <a:cubicBezTo>
                    <a:pt x="816" y="3032"/>
                    <a:pt x="796" y="3027"/>
                    <a:pt x="800" y="3044"/>
                  </a:cubicBezTo>
                  <a:cubicBezTo>
                    <a:pt x="802" y="3071"/>
                    <a:pt x="757" y="3079"/>
                    <a:pt x="750" y="3053"/>
                  </a:cubicBezTo>
                  <a:cubicBezTo>
                    <a:pt x="751" y="3025"/>
                    <a:pt x="736" y="3000"/>
                    <a:pt x="719" y="2979"/>
                  </a:cubicBezTo>
                  <a:cubicBezTo>
                    <a:pt x="704" y="2994"/>
                    <a:pt x="668" y="3001"/>
                    <a:pt x="672" y="3027"/>
                  </a:cubicBezTo>
                  <a:cubicBezTo>
                    <a:pt x="683" y="3038"/>
                    <a:pt x="697" y="3060"/>
                    <a:pt x="678" y="3070"/>
                  </a:cubicBezTo>
                  <a:cubicBezTo>
                    <a:pt x="666" y="3087"/>
                    <a:pt x="634" y="3087"/>
                    <a:pt x="633" y="3063"/>
                  </a:cubicBezTo>
                  <a:cubicBezTo>
                    <a:pt x="630" y="3053"/>
                    <a:pt x="637" y="3035"/>
                    <a:pt x="625" y="3031"/>
                  </a:cubicBezTo>
                  <a:cubicBezTo>
                    <a:pt x="607" y="3043"/>
                    <a:pt x="583" y="3045"/>
                    <a:pt x="566" y="3059"/>
                  </a:cubicBezTo>
                  <a:cubicBezTo>
                    <a:pt x="558" y="3075"/>
                    <a:pt x="552" y="3093"/>
                    <a:pt x="540" y="3106"/>
                  </a:cubicBezTo>
                  <a:cubicBezTo>
                    <a:pt x="537" y="3123"/>
                    <a:pt x="525" y="3144"/>
                    <a:pt x="504" y="3138"/>
                  </a:cubicBezTo>
                  <a:cubicBezTo>
                    <a:pt x="493" y="3137"/>
                    <a:pt x="495" y="3120"/>
                    <a:pt x="490" y="3118"/>
                  </a:cubicBezTo>
                  <a:cubicBezTo>
                    <a:pt x="487" y="3131"/>
                    <a:pt x="485" y="3149"/>
                    <a:pt x="468" y="3149"/>
                  </a:cubicBezTo>
                  <a:cubicBezTo>
                    <a:pt x="451" y="3145"/>
                    <a:pt x="435" y="3150"/>
                    <a:pt x="425" y="3164"/>
                  </a:cubicBezTo>
                  <a:cubicBezTo>
                    <a:pt x="408" y="3183"/>
                    <a:pt x="418" y="3213"/>
                    <a:pt x="400" y="3231"/>
                  </a:cubicBezTo>
                  <a:cubicBezTo>
                    <a:pt x="381" y="3242"/>
                    <a:pt x="365" y="3210"/>
                    <a:pt x="345" y="3225"/>
                  </a:cubicBezTo>
                  <a:cubicBezTo>
                    <a:pt x="333" y="3228"/>
                    <a:pt x="317" y="3250"/>
                    <a:pt x="335" y="3255"/>
                  </a:cubicBezTo>
                  <a:cubicBezTo>
                    <a:pt x="348" y="3262"/>
                    <a:pt x="352" y="3280"/>
                    <a:pt x="350" y="3292"/>
                  </a:cubicBezTo>
                  <a:cubicBezTo>
                    <a:pt x="365" y="3288"/>
                    <a:pt x="384" y="3280"/>
                    <a:pt x="397" y="3295"/>
                  </a:cubicBezTo>
                  <a:cubicBezTo>
                    <a:pt x="408" y="3305"/>
                    <a:pt x="423" y="3325"/>
                    <a:pt x="406" y="3338"/>
                  </a:cubicBezTo>
                  <a:cubicBezTo>
                    <a:pt x="396" y="3345"/>
                    <a:pt x="393" y="3361"/>
                    <a:pt x="377" y="3360"/>
                  </a:cubicBezTo>
                  <a:cubicBezTo>
                    <a:pt x="341" y="3363"/>
                    <a:pt x="304" y="3337"/>
                    <a:pt x="268" y="3353"/>
                  </a:cubicBezTo>
                  <a:cubicBezTo>
                    <a:pt x="262" y="3361"/>
                    <a:pt x="244" y="3353"/>
                    <a:pt x="239" y="3362"/>
                  </a:cubicBezTo>
                  <a:cubicBezTo>
                    <a:pt x="250" y="3370"/>
                    <a:pt x="240" y="3386"/>
                    <a:pt x="236" y="3391"/>
                  </a:cubicBezTo>
                  <a:cubicBezTo>
                    <a:pt x="247" y="3393"/>
                    <a:pt x="259" y="3389"/>
                    <a:pt x="270" y="3388"/>
                  </a:cubicBezTo>
                  <a:cubicBezTo>
                    <a:pt x="245" y="3416"/>
                    <a:pt x="250" y="3454"/>
                    <a:pt x="249" y="3488"/>
                  </a:cubicBezTo>
                  <a:cubicBezTo>
                    <a:pt x="239" y="3475"/>
                    <a:pt x="228" y="3441"/>
                    <a:pt x="207" y="3450"/>
                  </a:cubicBezTo>
                  <a:cubicBezTo>
                    <a:pt x="181" y="3467"/>
                    <a:pt x="177" y="3501"/>
                    <a:pt x="186" y="3529"/>
                  </a:cubicBezTo>
                  <a:cubicBezTo>
                    <a:pt x="183" y="3548"/>
                    <a:pt x="161" y="3534"/>
                    <a:pt x="156" y="3523"/>
                  </a:cubicBezTo>
                  <a:cubicBezTo>
                    <a:pt x="144" y="3502"/>
                    <a:pt x="115" y="3508"/>
                    <a:pt x="98" y="3513"/>
                  </a:cubicBezTo>
                  <a:cubicBezTo>
                    <a:pt x="99" y="3525"/>
                    <a:pt x="88" y="3543"/>
                    <a:pt x="76" y="3530"/>
                  </a:cubicBezTo>
                  <a:cubicBezTo>
                    <a:pt x="69" y="3521"/>
                    <a:pt x="58" y="3512"/>
                    <a:pt x="48" y="3508"/>
                  </a:cubicBezTo>
                  <a:cubicBezTo>
                    <a:pt x="57" y="3525"/>
                    <a:pt x="65" y="3545"/>
                    <a:pt x="59" y="3565"/>
                  </a:cubicBezTo>
                  <a:cubicBezTo>
                    <a:pt x="48" y="3568"/>
                    <a:pt x="47" y="3572"/>
                    <a:pt x="60" y="3571"/>
                  </a:cubicBezTo>
                  <a:cubicBezTo>
                    <a:pt x="100" y="3574"/>
                    <a:pt x="140" y="3572"/>
                    <a:pt x="179" y="3563"/>
                  </a:cubicBezTo>
                  <a:cubicBezTo>
                    <a:pt x="176" y="3569"/>
                    <a:pt x="159" y="3587"/>
                    <a:pt x="171" y="3591"/>
                  </a:cubicBezTo>
                  <a:cubicBezTo>
                    <a:pt x="186" y="3595"/>
                    <a:pt x="207" y="3575"/>
                    <a:pt x="217" y="3595"/>
                  </a:cubicBezTo>
                  <a:cubicBezTo>
                    <a:pt x="225" y="3618"/>
                    <a:pt x="192" y="3625"/>
                    <a:pt x="175" y="3626"/>
                  </a:cubicBezTo>
                  <a:cubicBezTo>
                    <a:pt x="144" y="3633"/>
                    <a:pt x="111" y="3625"/>
                    <a:pt x="83" y="3612"/>
                  </a:cubicBezTo>
                  <a:cubicBezTo>
                    <a:pt x="61" y="3614"/>
                    <a:pt x="49" y="3637"/>
                    <a:pt x="44" y="3656"/>
                  </a:cubicBezTo>
                  <a:cubicBezTo>
                    <a:pt x="37" y="3645"/>
                    <a:pt x="11" y="3652"/>
                    <a:pt x="19" y="3665"/>
                  </a:cubicBezTo>
                  <a:cubicBezTo>
                    <a:pt x="33" y="3675"/>
                    <a:pt x="62" y="3678"/>
                    <a:pt x="58" y="3701"/>
                  </a:cubicBezTo>
                  <a:cubicBezTo>
                    <a:pt x="59" y="3723"/>
                    <a:pt x="47" y="3742"/>
                    <a:pt x="29" y="3754"/>
                  </a:cubicBezTo>
                  <a:cubicBezTo>
                    <a:pt x="14" y="3771"/>
                    <a:pt x="24" y="3798"/>
                    <a:pt x="15" y="3817"/>
                  </a:cubicBezTo>
                  <a:cubicBezTo>
                    <a:pt x="23" y="3832"/>
                    <a:pt x="23" y="3865"/>
                    <a:pt x="49" y="3863"/>
                  </a:cubicBezTo>
                  <a:cubicBezTo>
                    <a:pt x="86" y="3864"/>
                    <a:pt x="113" y="3836"/>
                    <a:pt x="148" y="3830"/>
                  </a:cubicBezTo>
                  <a:cubicBezTo>
                    <a:pt x="159" y="3843"/>
                    <a:pt x="190" y="3859"/>
                    <a:pt x="199" y="3836"/>
                  </a:cubicBezTo>
                  <a:cubicBezTo>
                    <a:pt x="205" y="3818"/>
                    <a:pt x="209" y="3781"/>
                    <a:pt x="236" y="3786"/>
                  </a:cubicBezTo>
                  <a:cubicBezTo>
                    <a:pt x="259" y="3797"/>
                    <a:pt x="239" y="3823"/>
                    <a:pt x="243" y="3840"/>
                  </a:cubicBezTo>
                  <a:cubicBezTo>
                    <a:pt x="259" y="3859"/>
                    <a:pt x="285" y="3838"/>
                    <a:pt x="304" y="3843"/>
                  </a:cubicBezTo>
                  <a:cubicBezTo>
                    <a:pt x="335" y="3840"/>
                    <a:pt x="341" y="3801"/>
                    <a:pt x="342" y="3776"/>
                  </a:cubicBezTo>
                  <a:cubicBezTo>
                    <a:pt x="343" y="3752"/>
                    <a:pt x="364" y="3721"/>
                    <a:pt x="390" y="3729"/>
                  </a:cubicBezTo>
                  <a:cubicBezTo>
                    <a:pt x="410" y="3740"/>
                    <a:pt x="392" y="3764"/>
                    <a:pt x="385" y="3777"/>
                  </a:cubicBezTo>
                  <a:cubicBezTo>
                    <a:pt x="378" y="3791"/>
                    <a:pt x="365" y="3813"/>
                    <a:pt x="376" y="3826"/>
                  </a:cubicBezTo>
                  <a:cubicBezTo>
                    <a:pt x="390" y="3820"/>
                    <a:pt x="398" y="3803"/>
                    <a:pt x="412" y="3797"/>
                  </a:cubicBezTo>
                  <a:cubicBezTo>
                    <a:pt x="421" y="3824"/>
                    <a:pt x="407" y="3853"/>
                    <a:pt x="383" y="3867"/>
                  </a:cubicBezTo>
                  <a:cubicBezTo>
                    <a:pt x="368" y="3888"/>
                    <a:pt x="328" y="3877"/>
                    <a:pt x="321" y="3905"/>
                  </a:cubicBezTo>
                  <a:cubicBezTo>
                    <a:pt x="323" y="3927"/>
                    <a:pt x="350" y="3935"/>
                    <a:pt x="363" y="3951"/>
                  </a:cubicBezTo>
                  <a:cubicBezTo>
                    <a:pt x="346" y="3949"/>
                    <a:pt x="328" y="3943"/>
                    <a:pt x="316" y="3958"/>
                  </a:cubicBezTo>
                  <a:cubicBezTo>
                    <a:pt x="303" y="3971"/>
                    <a:pt x="283" y="3959"/>
                    <a:pt x="284" y="3942"/>
                  </a:cubicBezTo>
                  <a:cubicBezTo>
                    <a:pt x="288" y="3906"/>
                    <a:pt x="246" y="3874"/>
                    <a:pt x="213" y="3894"/>
                  </a:cubicBezTo>
                  <a:cubicBezTo>
                    <a:pt x="183" y="3903"/>
                    <a:pt x="154" y="3889"/>
                    <a:pt x="124" y="3894"/>
                  </a:cubicBezTo>
                  <a:cubicBezTo>
                    <a:pt x="115" y="3895"/>
                    <a:pt x="104" y="3886"/>
                    <a:pt x="99" y="3897"/>
                  </a:cubicBezTo>
                  <a:cubicBezTo>
                    <a:pt x="83" y="3913"/>
                    <a:pt x="56" y="3915"/>
                    <a:pt x="38" y="3901"/>
                  </a:cubicBezTo>
                  <a:cubicBezTo>
                    <a:pt x="18" y="3904"/>
                    <a:pt x="14" y="3930"/>
                    <a:pt x="12" y="3946"/>
                  </a:cubicBezTo>
                  <a:cubicBezTo>
                    <a:pt x="13" y="3960"/>
                    <a:pt x="28" y="3955"/>
                    <a:pt x="36" y="3955"/>
                  </a:cubicBezTo>
                  <a:cubicBezTo>
                    <a:pt x="58" y="3963"/>
                    <a:pt x="43" y="3991"/>
                    <a:pt x="55" y="4006"/>
                  </a:cubicBezTo>
                  <a:cubicBezTo>
                    <a:pt x="59" y="4022"/>
                    <a:pt x="39" y="4021"/>
                    <a:pt x="31" y="4011"/>
                  </a:cubicBezTo>
                  <a:cubicBezTo>
                    <a:pt x="22" y="4002"/>
                    <a:pt x="11" y="3994"/>
                    <a:pt x="0" y="3990"/>
                  </a:cubicBezTo>
                  <a:cubicBezTo>
                    <a:pt x="9" y="4009"/>
                    <a:pt x="9" y="4040"/>
                    <a:pt x="32" y="4047"/>
                  </a:cubicBezTo>
                  <a:cubicBezTo>
                    <a:pt x="51" y="4042"/>
                    <a:pt x="62" y="4021"/>
                    <a:pt x="83" y="4020"/>
                  </a:cubicBezTo>
                  <a:cubicBezTo>
                    <a:pt x="94" y="4045"/>
                    <a:pt x="71" y="4063"/>
                    <a:pt x="59" y="4081"/>
                  </a:cubicBezTo>
                  <a:cubicBezTo>
                    <a:pt x="54" y="4092"/>
                    <a:pt x="66" y="4109"/>
                    <a:pt x="50" y="4116"/>
                  </a:cubicBezTo>
                  <a:cubicBezTo>
                    <a:pt x="26" y="4121"/>
                    <a:pt x="6" y="4151"/>
                    <a:pt x="25" y="4172"/>
                  </a:cubicBezTo>
                  <a:cubicBezTo>
                    <a:pt x="29" y="4183"/>
                    <a:pt x="43" y="4197"/>
                    <a:pt x="52" y="4183"/>
                  </a:cubicBezTo>
                  <a:cubicBezTo>
                    <a:pt x="79" y="4173"/>
                    <a:pt x="80" y="4208"/>
                    <a:pt x="93" y="4222"/>
                  </a:cubicBezTo>
                  <a:cubicBezTo>
                    <a:pt x="101" y="4238"/>
                    <a:pt x="85" y="4256"/>
                    <a:pt x="68" y="4254"/>
                  </a:cubicBezTo>
                  <a:cubicBezTo>
                    <a:pt x="58" y="4257"/>
                    <a:pt x="44" y="4279"/>
                    <a:pt x="60" y="4283"/>
                  </a:cubicBezTo>
                  <a:cubicBezTo>
                    <a:pt x="80" y="4280"/>
                    <a:pt x="92" y="4257"/>
                    <a:pt x="98" y="4240"/>
                  </a:cubicBezTo>
                  <a:cubicBezTo>
                    <a:pt x="97" y="4215"/>
                    <a:pt x="102" y="4186"/>
                    <a:pt x="128" y="4176"/>
                  </a:cubicBezTo>
                  <a:cubicBezTo>
                    <a:pt x="170" y="4142"/>
                    <a:pt x="172" y="4074"/>
                    <a:pt x="223" y="4051"/>
                  </a:cubicBezTo>
                  <a:cubicBezTo>
                    <a:pt x="242" y="4046"/>
                    <a:pt x="240" y="4078"/>
                    <a:pt x="259" y="4072"/>
                  </a:cubicBezTo>
                  <a:cubicBezTo>
                    <a:pt x="274" y="4068"/>
                    <a:pt x="290" y="4065"/>
                    <a:pt x="306" y="4072"/>
                  </a:cubicBezTo>
                  <a:cubicBezTo>
                    <a:pt x="292" y="4096"/>
                    <a:pt x="257" y="4103"/>
                    <a:pt x="255" y="4133"/>
                  </a:cubicBezTo>
                  <a:cubicBezTo>
                    <a:pt x="249" y="4148"/>
                    <a:pt x="233" y="4137"/>
                    <a:pt x="225" y="4132"/>
                  </a:cubicBezTo>
                  <a:cubicBezTo>
                    <a:pt x="209" y="4137"/>
                    <a:pt x="213" y="4164"/>
                    <a:pt x="197" y="4171"/>
                  </a:cubicBezTo>
                  <a:cubicBezTo>
                    <a:pt x="185" y="4180"/>
                    <a:pt x="173" y="4201"/>
                    <a:pt x="190" y="4211"/>
                  </a:cubicBezTo>
                  <a:cubicBezTo>
                    <a:pt x="204" y="4227"/>
                    <a:pt x="180" y="4237"/>
                    <a:pt x="168" y="4241"/>
                  </a:cubicBezTo>
                  <a:cubicBezTo>
                    <a:pt x="145" y="4263"/>
                    <a:pt x="127" y="4291"/>
                    <a:pt x="105" y="4313"/>
                  </a:cubicBezTo>
                  <a:cubicBezTo>
                    <a:pt x="98" y="4331"/>
                    <a:pt x="124" y="4333"/>
                    <a:pt x="136" y="4333"/>
                  </a:cubicBezTo>
                  <a:cubicBezTo>
                    <a:pt x="151" y="4332"/>
                    <a:pt x="165" y="4336"/>
                    <a:pt x="179" y="4340"/>
                  </a:cubicBezTo>
                  <a:cubicBezTo>
                    <a:pt x="153" y="4356"/>
                    <a:pt x="129" y="4374"/>
                    <a:pt x="112" y="4398"/>
                  </a:cubicBezTo>
                  <a:cubicBezTo>
                    <a:pt x="98" y="4402"/>
                    <a:pt x="84" y="4398"/>
                    <a:pt x="71" y="4406"/>
                  </a:cubicBezTo>
                  <a:cubicBezTo>
                    <a:pt x="59" y="4411"/>
                    <a:pt x="45" y="4397"/>
                    <a:pt x="40" y="4414"/>
                  </a:cubicBezTo>
                  <a:cubicBezTo>
                    <a:pt x="20" y="4436"/>
                    <a:pt x="0" y="4473"/>
                    <a:pt x="23" y="4499"/>
                  </a:cubicBezTo>
                  <a:cubicBezTo>
                    <a:pt x="41" y="4506"/>
                    <a:pt x="53" y="4484"/>
                    <a:pt x="53" y="4468"/>
                  </a:cubicBezTo>
                  <a:cubicBezTo>
                    <a:pt x="59" y="4445"/>
                    <a:pt x="58" y="4485"/>
                    <a:pt x="66" y="4493"/>
                  </a:cubicBezTo>
                  <a:cubicBezTo>
                    <a:pt x="73" y="4501"/>
                    <a:pt x="86" y="4496"/>
                    <a:pt x="82" y="4485"/>
                  </a:cubicBezTo>
                  <a:cubicBezTo>
                    <a:pt x="86" y="4468"/>
                    <a:pt x="107" y="4470"/>
                    <a:pt x="120" y="4471"/>
                  </a:cubicBezTo>
                  <a:cubicBezTo>
                    <a:pt x="141" y="4463"/>
                    <a:pt x="156" y="4446"/>
                    <a:pt x="165" y="4426"/>
                  </a:cubicBezTo>
                  <a:cubicBezTo>
                    <a:pt x="188" y="4427"/>
                    <a:pt x="197" y="4459"/>
                    <a:pt x="177" y="4471"/>
                  </a:cubicBezTo>
                  <a:cubicBezTo>
                    <a:pt x="158" y="4481"/>
                    <a:pt x="157" y="4506"/>
                    <a:pt x="165" y="4522"/>
                  </a:cubicBezTo>
                  <a:cubicBezTo>
                    <a:pt x="164" y="4565"/>
                    <a:pt x="119" y="4593"/>
                    <a:pt x="118" y="4635"/>
                  </a:cubicBezTo>
                  <a:cubicBezTo>
                    <a:pt x="125" y="4648"/>
                    <a:pt x="116" y="4666"/>
                    <a:pt x="100" y="4658"/>
                  </a:cubicBezTo>
                  <a:cubicBezTo>
                    <a:pt x="85" y="4664"/>
                    <a:pt x="68" y="4655"/>
                    <a:pt x="63" y="4641"/>
                  </a:cubicBezTo>
                  <a:cubicBezTo>
                    <a:pt x="52" y="4650"/>
                    <a:pt x="59" y="4669"/>
                    <a:pt x="52" y="4681"/>
                  </a:cubicBezTo>
                  <a:cubicBezTo>
                    <a:pt x="42" y="4708"/>
                    <a:pt x="35" y="4743"/>
                    <a:pt x="59" y="4765"/>
                  </a:cubicBezTo>
                  <a:cubicBezTo>
                    <a:pt x="96" y="4816"/>
                    <a:pt x="137" y="4875"/>
                    <a:pt x="201" y="4893"/>
                  </a:cubicBezTo>
                  <a:cubicBezTo>
                    <a:pt x="210" y="4885"/>
                    <a:pt x="223" y="4868"/>
                    <a:pt x="234" y="4883"/>
                  </a:cubicBezTo>
                  <a:cubicBezTo>
                    <a:pt x="247" y="4900"/>
                    <a:pt x="234" y="4925"/>
                    <a:pt x="235" y="4942"/>
                  </a:cubicBezTo>
                  <a:cubicBezTo>
                    <a:pt x="248" y="4939"/>
                    <a:pt x="267" y="4959"/>
                    <a:pt x="275" y="4943"/>
                  </a:cubicBezTo>
                  <a:cubicBezTo>
                    <a:pt x="274" y="4929"/>
                    <a:pt x="288" y="4921"/>
                    <a:pt x="300" y="4929"/>
                  </a:cubicBezTo>
                  <a:cubicBezTo>
                    <a:pt x="318" y="4926"/>
                    <a:pt x="336" y="4946"/>
                    <a:pt x="325" y="4963"/>
                  </a:cubicBezTo>
                  <a:cubicBezTo>
                    <a:pt x="329" y="4987"/>
                    <a:pt x="364" y="4985"/>
                    <a:pt x="381" y="4974"/>
                  </a:cubicBezTo>
                  <a:cubicBezTo>
                    <a:pt x="421" y="4955"/>
                    <a:pt x="440" y="4910"/>
                    <a:pt x="449" y="4868"/>
                  </a:cubicBezTo>
                  <a:cubicBezTo>
                    <a:pt x="454" y="4885"/>
                    <a:pt x="457" y="4920"/>
                    <a:pt x="482" y="4918"/>
                  </a:cubicBezTo>
                  <a:cubicBezTo>
                    <a:pt x="531" y="4890"/>
                    <a:pt x="555" y="4836"/>
                    <a:pt x="587" y="4792"/>
                  </a:cubicBezTo>
                  <a:cubicBezTo>
                    <a:pt x="603" y="4778"/>
                    <a:pt x="632" y="4770"/>
                    <a:pt x="630" y="4744"/>
                  </a:cubicBezTo>
                  <a:cubicBezTo>
                    <a:pt x="636" y="4723"/>
                    <a:pt x="656" y="4710"/>
                    <a:pt x="664" y="4690"/>
                  </a:cubicBezTo>
                  <a:cubicBezTo>
                    <a:pt x="679" y="4668"/>
                    <a:pt x="702" y="4651"/>
                    <a:pt x="708" y="4625"/>
                  </a:cubicBezTo>
                  <a:cubicBezTo>
                    <a:pt x="714" y="4610"/>
                    <a:pt x="732" y="4613"/>
                    <a:pt x="741" y="4622"/>
                  </a:cubicBezTo>
                  <a:cubicBezTo>
                    <a:pt x="766" y="4635"/>
                    <a:pt x="813" y="4626"/>
                    <a:pt x="811" y="4591"/>
                  </a:cubicBezTo>
                  <a:cubicBezTo>
                    <a:pt x="811" y="4570"/>
                    <a:pt x="818" y="4548"/>
                    <a:pt x="835" y="4534"/>
                  </a:cubicBezTo>
                  <a:cubicBezTo>
                    <a:pt x="847" y="4507"/>
                    <a:pt x="822" y="4484"/>
                    <a:pt x="808" y="4464"/>
                  </a:cubicBezTo>
                  <a:cubicBezTo>
                    <a:pt x="801" y="4451"/>
                    <a:pt x="805" y="4436"/>
                    <a:pt x="813" y="4426"/>
                  </a:cubicBezTo>
                  <a:cubicBezTo>
                    <a:pt x="815" y="4405"/>
                    <a:pt x="817" y="4385"/>
                    <a:pt x="820" y="4364"/>
                  </a:cubicBezTo>
                  <a:cubicBezTo>
                    <a:pt x="833" y="4386"/>
                    <a:pt x="848" y="4408"/>
                    <a:pt x="850" y="4434"/>
                  </a:cubicBezTo>
                  <a:cubicBezTo>
                    <a:pt x="857" y="4425"/>
                    <a:pt x="859" y="4413"/>
                    <a:pt x="849" y="4405"/>
                  </a:cubicBezTo>
                  <a:cubicBezTo>
                    <a:pt x="834" y="4380"/>
                    <a:pt x="829" y="4344"/>
                    <a:pt x="846" y="4321"/>
                  </a:cubicBezTo>
                  <a:cubicBezTo>
                    <a:pt x="865" y="4304"/>
                    <a:pt x="905" y="4314"/>
                    <a:pt x="900" y="4343"/>
                  </a:cubicBezTo>
                  <a:cubicBezTo>
                    <a:pt x="899" y="4363"/>
                    <a:pt x="869" y="4366"/>
                    <a:pt x="877" y="4389"/>
                  </a:cubicBezTo>
                  <a:cubicBezTo>
                    <a:pt x="880" y="4411"/>
                    <a:pt x="887" y="4432"/>
                    <a:pt x="889" y="4452"/>
                  </a:cubicBezTo>
                  <a:cubicBezTo>
                    <a:pt x="890" y="4483"/>
                    <a:pt x="892" y="4516"/>
                    <a:pt x="902" y="4545"/>
                  </a:cubicBezTo>
                  <a:cubicBezTo>
                    <a:pt x="919" y="4537"/>
                    <a:pt x="934" y="4551"/>
                    <a:pt x="942" y="4564"/>
                  </a:cubicBezTo>
                  <a:cubicBezTo>
                    <a:pt x="959" y="4568"/>
                    <a:pt x="980" y="4570"/>
                    <a:pt x="986" y="4590"/>
                  </a:cubicBezTo>
                  <a:cubicBezTo>
                    <a:pt x="997" y="4610"/>
                    <a:pt x="994" y="4639"/>
                    <a:pt x="1015" y="4652"/>
                  </a:cubicBezTo>
                  <a:cubicBezTo>
                    <a:pt x="1039" y="4639"/>
                    <a:pt x="1028" y="4604"/>
                    <a:pt x="1036" y="4582"/>
                  </a:cubicBezTo>
                  <a:cubicBezTo>
                    <a:pt x="1044" y="4547"/>
                    <a:pt x="1047" y="4509"/>
                    <a:pt x="1030" y="4476"/>
                  </a:cubicBezTo>
                  <a:cubicBezTo>
                    <a:pt x="1019" y="4438"/>
                    <a:pt x="1035" y="4400"/>
                    <a:pt x="1055" y="4368"/>
                  </a:cubicBezTo>
                  <a:cubicBezTo>
                    <a:pt x="1062" y="4348"/>
                    <a:pt x="1063" y="4326"/>
                    <a:pt x="1062" y="4304"/>
                  </a:cubicBezTo>
                  <a:cubicBezTo>
                    <a:pt x="1097" y="4286"/>
                    <a:pt x="1150" y="4273"/>
                    <a:pt x="1156" y="4227"/>
                  </a:cubicBezTo>
                  <a:cubicBezTo>
                    <a:pt x="1163" y="4198"/>
                    <a:pt x="1147" y="4171"/>
                    <a:pt x="1145" y="4144"/>
                  </a:cubicBezTo>
                  <a:cubicBezTo>
                    <a:pt x="1157" y="4098"/>
                    <a:pt x="1163" y="4048"/>
                    <a:pt x="1144" y="4003"/>
                  </a:cubicBezTo>
                  <a:cubicBezTo>
                    <a:pt x="1137" y="3973"/>
                    <a:pt x="1124" y="3944"/>
                    <a:pt x="1100" y="3923"/>
                  </a:cubicBezTo>
                  <a:cubicBezTo>
                    <a:pt x="1096" y="3893"/>
                    <a:pt x="1129" y="3879"/>
                    <a:pt x="1150" y="3868"/>
                  </a:cubicBezTo>
                  <a:cubicBezTo>
                    <a:pt x="1191" y="3828"/>
                    <a:pt x="1203" y="3755"/>
                    <a:pt x="1168" y="3709"/>
                  </a:cubicBezTo>
                  <a:cubicBezTo>
                    <a:pt x="1131" y="3689"/>
                    <a:pt x="1098" y="3657"/>
                    <a:pt x="1090" y="3614"/>
                  </a:cubicBezTo>
                  <a:cubicBezTo>
                    <a:pt x="1080" y="3544"/>
                    <a:pt x="1096" y="3471"/>
                    <a:pt x="1075" y="3403"/>
                  </a:cubicBezTo>
                  <a:cubicBezTo>
                    <a:pt x="1062" y="3379"/>
                    <a:pt x="1054" y="3352"/>
                    <a:pt x="1063" y="3326"/>
                  </a:cubicBezTo>
                  <a:cubicBezTo>
                    <a:pt x="1072" y="3289"/>
                    <a:pt x="1061" y="3250"/>
                    <a:pt x="1071" y="3213"/>
                  </a:cubicBezTo>
                  <a:cubicBezTo>
                    <a:pt x="1075" y="3195"/>
                    <a:pt x="1078" y="3177"/>
                    <a:pt x="1087" y="3162"/>
                  </a:cubicBezTo>
                  <a:cubicBezTo>
                    <a:pt x="1086" y="3147"/>
                    <a:pt x="1070" y="3139"/>
                    <a:pt x="1067" y="3124"/>
                  </a:cubicBezTo>
                  <a:cubicBezTo>
                    <a:pt x="1032" y="3049"/>
                    <a:pt x="1051" y="2956"/>
                    <a:pt x="1104" y="2894"/>
                  </a:cubicBezTo>
                  <a:cubicBezTo>
                    <a:pt x="1131" y="2842"/>
                    <a:pt x="1183" y="2794"/>
                    <a:pt x="1245" y="2793"/>
                  </a:cubicBezTo>
                  <a:cubicBezTo>
                    <a:pt x="1271" y="2795"/>
                    <a:pt x="1305" y="2813"/>
                    <a:pt x="1324" y="2786"/>
                  </a:cubicBezTo>
                  <a:cubicBezTo>
                    <a:pt x="1346" y="2739"/>
                    <a:pt x="1345" y="2672"/>
                    <a:pt x="1303" y="2637"/>
                  </a:cubicBezTo>
                  <a:cubicBezTo>
                    <a:pt x="1275" y="2616"/>
                    <a:pt x="1263" y="2573"/>
                    <a:pt x="1287" y="2545"/>
                  </a:cubicBezTo>
                  <a:cubicBezTo>
                    <a:pt x="1348" y="2429"/>
                    <a:pt x="1375" y="2296"/>
                    <a:pt x="1360" y="2164"/>
                  </a:cubicBezTo>
                  <a:cubicBezTo>
                    <a:pt x="1357" y="2129"/>
                    <a:pt x="1353" y="2094"/>
                    <a:pt x="1353" y="2058"/>
                  </a:cubicBezTo>
                  <a:cubicBezTo>
                    <a:pt x="1376" y="2041"/>
                    <a:pt x="1412" y="2045"/>
                    <a:pt x="1427" y="2015"/>
                  </a:cubicBezTo>
                  <a:cubicBezTo>
                    <a:pt x="1455" y="1970"/>
                    <a:pt x="1433" y="1910"/>
                    <a:pt x="1465" y="1865"/>
                  </a:cubicBezTo>
                  <a:cubicBezTo>
                    <a:pt x="1486" y="1828"/>
                    <a:pt x="1507" y="1790"/>
                    <a:pt x="1521" y="1750"/>
                  </a:cubicBezTo>
                  <a:cubicBezTo>
                    <a:pt x="1542" y="1720"/>
                    <a:pt x="1568" y="1685"/>
                    <a:pt x="1554" y="1647"/>
                  </a:cubicBezTo>
                  <a:cubicBezTo>
                    <a:pt x="1548" y="1614"/>
                    <a:pt x="1509" y="1594"/>
                    <a:pt x="1517" y="1558"/>
                  </a:cubicBezTo>
                  <a:cubicBezTo>
                    <a:pt x="1526" y="1517"/>
                    <a:pt x="1566" y="1489"/>
                    <a:pt x="1561" y="1445"/>
                  </a:cubicBezTo>
                  <a:cubicBezTo>
                    <a:pt x="1561" y="1411"/>
                    <a:pt x="1569" y="1377"/>
                    <a:pt x="1593" y="1352"/>
                  </a:cubicBezTo>
                  <a:cubicBezTo>
                    <a:pt x="1606" y="1325"/>
                    <a:pt x="1626" y="1291"/>
                    <a:pt x="1661" y="1297"/>
                  </a:cubicBezTo>
                  <a:cubicBezTo>
                    <a:pt x="1682" y="1298"/>
                    <a:pt x="1693" y="1319"/>
                    <a:pt x="1707" y="1331"/>
                  </a:cubicBezTo>
                  <a:cubicBezTo>
                    <a:pt x="1725" y="1333"/>
                    <a:pt x="1721" y="1305"/>
                    <a:pt x="1726" y="1294"/>
                  </a:cubicBezTo>
                  <a:cubicBezTo>
                    <a:pt x="1734" y="1254"/>
                    <a:pt x="1731" y="1213"/>
                    <a:pt x="1725" y="1173"/>
                  </a:cubicBezTo>
                  <a:cubicBezTo>
                    <a:pt x="1721" y="1143"/>
                    <a:pt x="1749" y="1120"/>
                    <a:pt x="1777" y="1120"/>
                  </a:cubicBezTo>
                  <a:cubicBezTo>
                    <a:pt x="1818" y="1120"/>
                    <a:pt x="1860" y="1115"/>
                    <a:pt x="1900" y="1128"/>
                  </a:cubicBezTo>
                  <a:cubicBezTo>
                    <a:pt x="1916" y="1129"/>
                    <a:pt x="1947" y="1146"/>
                    <a:pt x="1954" y="1123"/>
                  </a:cubicBezTo>
                  <a:cubicBezTo>
                    <a:pt x="1959" y="1108"/>
                    <a:pt x="1943" y="1103"/>
                    <a:pt x="1936" y="1096"/>
                  </a:cubicBezTo>
                  <a:cubicBezTo>
                    <a:pt x="1920" y="1066"/>
                    <a:pt x="1944" y="1035"/>
                    <a:pt x="1946" y="1005"/>
                  </a:cubicBezTo>
                  <a:cubicBezTo>
                    <a:pt x="1953" y="981"/>
                    <a:pt x="1951" y="953"/>
                    <a:pt x="1931" y="935"/>
                  </a:cubicBezTo>
                  <a:cubicBezTo>
                    <a:pt x="1919" y="917"/>
                    <a:pt x="1937" y="891"/>
                    <a:pt x="1958" y="899"/>
                  </a:cubicBezTo>
                  <a:cubicBezTo>
                    <a:pt x="1977" y="899"/>
                    <a:pt x="1989" y="886"/>
                    <a:pt x="1995" y="869"/>
                  </a:cubicBezTo>
                  <a:cubicBezTo>
                    <a:pt x="2005" y="855"/>
                    <a:pt x="2025" y="867"/>
                    <a:pt x="2037" y="863"/>
                  </a:cubicBezTo>
                  <a:cubicBezTo>
                    <a:pt x="2044" y="841"/>
                    <a:pt x="2017" y="817"/>
                    <a:pt x="2034" y="797"/>
                  </a:cubicBezTo>
                  <a:cubicBezTo>
                    <a:pt x="2056" y="771"/>
                    <a:pt x="2094" y="786"/>
                    <a:pt x="2114" y="805"/>
                  </a:cubicBezTo>
                  <a:cubicBezTo>
                    <a:pt x="2158" y="841"/>
                    <a:pt x="2201" y="883"/>
                    <a:pt x="2223" y="936"/>
                  </a:cubicBezTo>
                  <a:cubicBezTo>
                    <a:pt x="2231" y="951"/>
                    <a:pt x="2247" y="955"/>
                    <a:pt x="2262" y="950"/>
                  </a:cubicBezTo>
                  <a:cubicBezTo>
                    <a:pt x="2293" y="948"/>
                    <a:pt x="2331" y="974"/>
                    <a:pt x="2357" y="947"/>
                  </a:cubicBezTo>
                  <a:cubicBezTo>
                    <a:pt x="2380" y="928"/>
                    <a:pt x="2384" y="893"/>
                    <a:pt x="2408" y="877"/>
                  </a:cubicBezTo>
                  <a:cubicBezTo>
                    <a:pt x="2442" y="868"/>
                    <a:pt x="2454" y="912"/>
                    <a:pt x="2479" y="924"/>
                  </a:cubicBezTo>
                  <a:cubicBezTo>
                    <a:pt x="2501" y="928"/>
                    <a:pt x="2512" y="902"/>
                    <a:pt x="2526" y="890"/>
                  </a:cubicBezTo>
                  <a:cubicBezTo>
                    <a:pt x="2548" y="865"/>
                    <a:pt x="2549" y="829"/>
                    <a:pt x="2574" y="808"/>
                  </a:cubicBezTo>
                  <a:cubicBezTo>
                    <a:pt x="2594" y="791"/>
                    <a:pt x="2598" y="764"/>
                    <a:pt x="2588" y="740"/>
                  </a:cubicBezTo>
                  <a:cubicBezTo>
                    <a:pt x="2573" y="695"/>
                    <a:pt x="2561" y="648"/>
                    <a:pt x="2559" y="600"/>
                  </a:cubicBezTo>
                  <a:cubicBezTo>
                    <a:pt x="2556" y="546"/>
                    <a:pt x="2560" y="484"/>
                    <a:pt x="2601" y="445"/>
                  </a:cubicBezTo>
                  <a:cubicBezTo>
                    <a:pt x="2631" y="424"/>
                    <a:pt x="2672" y="420"/>
                    <a:pt x="2694" y="388"/>
                  </a:cubicBezTo>
                  <a:cubicBezTo>
                    <a:pt x="2718" y="363"/>
                    <a:pt x="2748" y="330"/>
                    <a:pt x="2786" y="335"/>
                  </a:cubicBezTo>
                  <a:cubicBezTo>
                    <a:pt x="2814" y="345"/>
                    <a:pt x="2821" y="389"/>
                    <a:pt x="2855" y="385"/>
                  </a:cubicBezTo>
                  <a:cubicBezTo>
                    <a:pt x="2900" y="386"/>
                    <a:pt x="2942" y="413"/>
                    <a:pt x="2962" y="454"/>
                  </a:cubicBezTo>
                  <a:cubicBezTo>
                    <a:pt x="2979" y="481"/>
                    <a:pt x="2991" y="517"/>
                    <a:pt x="2972" y="547"/>
                  </a:cubicBezTo>
                  <a:cubicBezTo>
                    <a:pt x="2960" y="572"/>
                    <a:pt x="2946" y="609"/>
                    <a:pt x="2968" y="632"/>
                  </a:cubicBezTo>
                  <a:cubicBezTo>
                    <a:pt x="2987" y="638"/>
                    <a:pt x="3002" y="611"/>
                    <a:pt x="2992" y="595"/>
                  </a:cubicBezTo>
                  <a:cubicBezTo>
                    <a:pt x="2979" y="542"/>
                    <a:pt x="3048" y="515"/>
                    <a:pt x="3046" y="463"/>
                  </a:cubicBezTo>
                  <a:cubicBezTo>
                    <a:pt x="3049" y="446"/>
                    <a:pt x="3029" y="421"/>
                    <a:pt x="3050" y="412"/>
                  </a:cubicBezTo>
                  <a:cubicBezTo>
                    <a:pt x="3069" y="409"/>
                    <a:pt x="3084" y="434"/>
                    <a:pt x="3102" y="419"/>
                  </a:cubicBezTo>
                  <a:cubicBezTo>
                    <a:pt x="3115" y="411"/>
                    <a:pt x="3127" y="388"/>
                    <a:pt x="3111" y="378"/>
                  </a:cubicBezTo>
                  <a:cubicBezTo>
                    <a:pt x="3102" y="369"/>
                    <a:pt x="3110" y="347"/>
                    <a:pt x="3097" y="343"/>
                  </a:cubicBezTo>
                  <a:cubicBezTo>
                    <a:pt x="3089" y="348"/>
                    <a:pt x="3063" y="339"/>
                    <a:pt x="3070" y="355"/>
                  </a:cubicBezTo>
                  <a:cubicBezTo>
                    <a:pt x="3079" y="368"/>
                    <a:pt x="3090" y="398"/>
                    <a:pt x="3068" y="403"/>
                  </a:cubicBezTo>
                  <a:cubicBezTo>
                    <a:pt x="3059" y="401"/>
                    <a:pt x="3051" y="396"/>
                    <a:pt x="3044" y="404"/>
                  </a:cubicBezTo>
                  <a:cubicBezTo>
                    <a:pt x="3031" y="408"/>
                    <a:pt x="3020" y="393"/>
                    <a:pt x="3009" y="407"/>
                  </a:cubicBezTo>
                  <a:cubicBezTo>
                    <a:pt x="2997" y="417"/>
                    <a:pt x="2985" y="428"/>
                    <a:pt x="2972" y="438"/>
                  </a:cubicBezTo>
                  <a:cubicBezTo>
                    <a:pt x="2965" y="407"/>
                    <a:pt x="2981" y="378"/>
                    <a:pt x="2999" y="355"/>
                  </a:cubicBezTo>
                  <a:cubicBezTo>
                    <a:pt x="3000" y="339"/>
                    <a:pt x="2976" y="337"/>
                    <a:pt x="2967" y="348"/>
                  </a:cubicBezTo>
                  <a:cubicBezTo>
                    <a:pt x="2947" y="359"/>
                    <a:pt x="2939" y="327"/>
                    <a:pt x="2920" y="328"/>
                  </a:cubicBezTo>
                  <a:cubicBezTo>
                    <a:pt x="2899" y="327"/>
                    <a:pt x="2883" y="308"/>
                    <a:pt x="2861" y="311"/>
                  </a:cubicBezTo>
                  <a:cubicBezTo>
                    <a:pt x="2843" y="313"/>
                    <a:pt x="2818" y="291"/>
                    <a:pt x="2831" y="273"/>
                  </a:cubicBezTo>
                  <a:cubicBezTo>
                    <a:pt x="2847" y="265"/>
                    <a:pt x="2865" y="275"/>
                    <a:pt x="2881" y="268"/>
                  </a:cubicBezTo>
                  <a:cubicBezTo>
                    <a:pt x="2921" y="262"/>
                    <a:pt x="2974" y="278"/>
                    <a:pt x="2999" y="238"/>
                  </a:cubicBezTo>
                  <a:cubicBezTo>
                    <a:pt x="3020" y="209"/>
                    <a:pt x="3036" y="177"/>
                    <a:pt x="3061" y="151"/>
                  </a:cubicBezTo>
                  <a:cubicBezTo>
                    <a:pt x="3070" y="141"/>
                    <a:pt x="3067" y="123"/>
                    <a:pt x="3051" y="121"/>
                  </a:cubicBezTo>
                  <a:cubicBezTo>
                    <a:pt x="3034" y="116"/>
                    <a:pt x="3018" y="94"/>
                    <a:pt x="2999" y="100"/>
                  </a:cubicBezTo>
                  <a:cubicBezTo>
                    <a:pt x="2982" y="108"/>
                    <a:pt x="2960" y="100"/>
                    <a:pt x="2958" y="80"/>
                  </a:cubicBezTo>
                  <a:cubicBezTo>
                    <a:pt x="2949" y="64"/>
                    <a:pt x="2926" y="67"/>
                    <a:pt x="2916" y="79"/>
                  </a:cubicBezTo>
                  <a:cubicBezTo>
                    <a:pt x="2903" y="86"/>
                    <a:pt x="2892" y="63"/>
                    <a:pt x="2883" y="78"/>
                  </a:cubicBezTo>
                  <a:cubicBezTo>
                    <a:pt x="2871" y="90"/>
                    <a:pt x="2862" y="105"/>
                    <a:pt x="2851" y="117"/>
                  </a:cubicBezTo>
                  <a:cubicBezTo>
                    <a:pt x="2849" y="93"/>
                    <a:pt x="2853" y="51"/>
                    <a:pt x="2823" y="43"/>
                  </a:cubicBezTo>
                  <a:cubicBezTo>
                    <a:pt x="2802" y="43"/>
                    <a:pt x="2776" y="60"/>
                    <a:pt x="2783" y="85"/>
                  </a:cubicBezTo>
                  <a:cubicBezTo>
                    <a:pt x="2782" y="119"/>
                    <a:pt x="2793" y="153"/>
                    <a:pt x="2807" y="184"/>
                  </a:cubicBezTo>
                  <a:cubicBezTo>
                    <a:pt x="2799" y="204"/>
                    <a:pt x="2774" y="218"/>
                    <a:pt x="2754" y="207"/>
                  </a:cubicBezTo>
                  <a:cubicBezTo>
                    <a:pt x="2733" y="214"/>
                    <a:pt x="2712" y="223"/>
                    <a:pt x="2689" y="227"/>
                  </a:cubicBezTo>
                  <a:cubicBezTo>
                    <a:pt x="2713" y="202"/>
                    <a:pt x="2749" y="174"/>
                    <a:pt x="2741" y="134"/>
                  </a:cubicBezTo>
                  <a:cubicBezTo>
                    <a:pt x="2734" y="145"/>
                    <a:pt x="2722" y="160"/>
                    <a:pt x="2707" y="157"/>
                  </a:cubicBezTo>
                  <a:cubicBezTo>
                    <a:pt x="2694" y="145"/>
                    <a:pt x="2716" y="124"/>
                    <a:pt x="2696" y="113"/>
                  </a:cubicBezTo>
                  <a:cubicBezTo>
                    <a:pt x="2680" y="96"/>
                    <a:pt x="2701" y="72"/>
                    <a:pt x="2721" y="75"/>
                  </a:cubicBezTo>
                  <a:cubicBezTo>
                    <a:pt x="2741" y="76"/>
                    <a:pt x="2738" y="47"/>
                    <a:pt x="2737" y="33"/>
                  </a:cubicBezTo>
                  <a:cubicBezTo>
                    <a:pt x="2737" y="24"/>
                    <a:pt x="2732" y="17"/>
                    <a:pt x="2724" y="25"/>
                  </a:cubicBezTo>
                  <a:cubicBezTo>
                    <a:pt x="2710" y="33"/>
                    <a:pt x="2705" y="15"/>
                    <a:pt x="2708" y="5"/>
                  </a:cubicBezTo>
                  <a:cubicBezTo>
                    <a:pt x="2706" y="1"/>
                    <a:pt x="2699" y="0"/>
                    <a:pt x="2695" y="0"/>
                  </a:cubicBezTo>
                  <a:close/>
                  <a:moveTo>
                    <a:pt x="940" y="4561"/>
                  </a:moveTo>
                  <a:cubicBezTo>
                    <a:pt x="940" y="4561"/>
                    <a:pt x="940" y="4561"/>
                    <a:pt x="940" y="4561"/>
                  </a:cubicBezTo>
                  <a:moveTo>
                    <a:pt x="66" y="4493"/>
                  </a:moveTo>
                  <a:cubicBezTo>
                    <a:pt x="66" y="4493"/>
                    <a:pt x="66" y="4493"/>
                    <a:pt x="66" y="4493"/>
                  </a:cubicBezTo>
                  <a:moveTo>
                    <a:pt x="247" y="4071"/>
                  </a:moveTo>
                  <a:cubicBezTo>
                    <a:pt x="247" y="4071"/>
                    <a:pt x="247" y="4071"/>
                    <a:pt x="247" y="4071"/>
                  </a:cubicBezTo>
                  <a:moveTo>
                    <a:pt x="99" y="3512"/>
                  </a:moveTo>
                  <a:cubicBezTo>
                    <a:pt x="99" y="3512"/>
                    <a:pt x="99" y="3512"/>
                    <a:pt x="99" y="3512"/>
                  </a:cubicBezTo>
                  <a:moveTo>
                    <a:pt x="2550" y="106"/>
                  </a:moveTo>
                  <a:cubicBezTo>
                    <a:pt x="2550" y="106"/>
                    <a:pt x="2550" y="106"/>
                    <a:pt x="2550" y="106"/>
                  </a:cubicBezTo>
                  <a:moveTo>
                    <a:pt x="977" y="2858"/>
                  </a:moveTo>
                  <a:cubicBezTo>
                    <a:pt x="976" y="2878"/>
                    <a:pt x="971" y="2913"/>
                    <a:pt x="943" y="2910"/>
                  </a:cubicBezTo>
                  <a:cubicBezTo>
                    <a:pt x="923" y="2902"/>
                    <a:pt x="937" y="2877"/>
                    <a:pt x="949" y="2868"/>
                  </a:cubicBezTo>
                  <a:cubicBezTo>
                    <a:pt x="960" y="2861"/>
                    <a:pt x="987" y="2815"/>
                    <a:pt x="981" y="2840"/>
                  </a:cubicBezTo>
                  <a:cubicBezTo>
                    <a:pt x="980" y="2846"/>
                    <a:pt x="979" y="2852"/>
                    <a:pt x="977" y="28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>
              <a:off x="367" y="119"/>
              <a:ext cx="4" cy="4"/>
            </a:xfrm>
            <a:custGeom>
              <a:avLst/>
              <a:gdLst>
                <a:gd name="T0" fmla="*/ 28 w 59"/>
                <a:gd name="T1" fmla="*/ 3 h 52"/>
                <a:gd name="T2" fmla="*/ 39 w 59"/>
                <a:gd name="T3" fmla="*/ 40 h 52"/>
                <a:gd name="T4" fmla="*/ 28 w 59"/>
                <a:gd name="T5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2">
                  <a:moveTo>
                    <a:pt x="28" y="3"/>
                  </a:moveTo>
                  <a:cubicBezTo>
                    <a:pt x="0" y="6"/>
                    <a:pt x="15" y="52"/>
                    <a:pt x="39" y="40"/>
                  </a:cubicBezTo>
                  <a:cubicBezTo>
                    <a:pt x="59" y="29"/>
                    <a:pt x="50" y="0"/>
                    <a:pt x="2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>
              <a:off x="346" y="148"/>
              <a:ext cx="4" cy="3"/>
            </a:xfrm>
            <a:custGeom>
              <a:avLst/>
              <a:gdLst>
                <a:gd name="T0" fmla="*/ 36 w 71"/>
                <a:gd name="T1" fmla="*/ 1 h 57"/>
                <a:gd name="T2" fmla="*/ 30 w 71"/>
                <a:gd name="T3" fmla="*/ 57 h 57"/>
                <a:gd name="T4" fmla="*/ 45 w 71"/>
                <a:gd name="T5" fmla="*/ 2 h 57"/>
                <a:gd name="T6" fmla="*/ 36 w 71"/>
                <a:gd name="T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7">
                  <a:moveTo>
                    <a:pt x="36" y="1"/>
                  </a:moveTo>
                  <a:cubicBezTo>
                    <a:pt x="10" y="5"/>
                    <a:pt x="0" y="52"/>
                    <a:pt x="30" y="57"/>
                  </a:cubicBezTo>
                  <a:cubicBezTo>
                    <a:pt x="54" y="55"/>
                    <a:pt x="71" y="12"/>
                    <a:pt x="45" y="2"/>
                  </a:cubicBezTo>
                  <a:cubicBezTo>
                    <a:pt x="43" y="1"/>
                    <a:pt x="39" y="0"/>
                    <a:pt x="3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331" y="156"/>
              <a:ext cx="6" cy="6"/>
            </a:xfrm>
            <a:custGeom>
              <a:avLst/>
              <a:gdLst>
                <a:gd name="T0" fmla="*/ 40 w 88"/>
                <a:gd name="T1" fmla="*/ 0 h 95"/>
                <a:gd name="T2" fmla="*/ 12 w 88"/>
                <a:gd name="T3" fmla="*/ 75 h 95"/>
                <a:gd name="T4" fmla="*/ 53 w 88"/>
                <a:gd name="T5" fmla="*/ 71 h 95"/>
                <a:gd name="T6" fmla="*/ 57 w 88"/>
                <a:gd name="T7" fmla="*/ 4 h 95"/>
                <a:gd name="T8" fmla="*/ 40 w 8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5">
                  <a:moveTo>
                    <a:pt x="40" y="0"/>
                  </a:moveTo>
                  <a:cubicBezTo>
                    <a:pt x="4" y="4"/>
                    <a:pt x="0" y="49"/>
                    <a:pt x="12" y="75"/>
                  </a:cubicBezTo>
                  <a:cubicBezTo>
                    <a:pt x="20" y="95"/>
                    <a:pt x="42" y="78"/>
                    <a:pt x="53" y="71"/>
                  </a:cubicBezTo>
                  <a:cubicBezTo>
                    <a:pt x="79" y="59"/>
                    <a:pt x="88" y="15"/>
                    <a:pt x="57" y="4"/>
                  </a:cubicBezTo>
                  <a:cubicBezTo>
                    <a:pt x="52" y="1"/>
                    <a:pt x="46" y="0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8" name="Freeform 94"/>
            <p:cNvSpPr>
              <a:spLocks noEditPoints="1"/>
            </p:cNvSpPr>
            <p:nvPr/>
          </p:nvSpPr>
          <p:spPr bwMode="auto">
            <a:xfrm>
              <a:off x="335" y="161"/>
              <a:ext cx="7" cy="5"/>
            </a:xfrm>
            <a:custGeom>
              <a:avLst/>
              <a:gdLst>
                <a:gd name="T0" fmla="*/ 36 w 107"/>
                <a:gd name="T1" fmla="*/ 1 h 85"/>
                <a:gd name="T2" fmla="*/ 23 w 107"/>
                <a:gd name="T3" fmla="*/ 38 h 85"/>
                <a:gd name="T4" fmla="*/ 68 w 107"/>
                <a:gd name="T5" fmla="*/ 29 h 85"/>
                <a:gd name="T6" fmla="*/ 36 w 107"/>
                <a:gd name="T7" fmla="*/ 1 h 85"/>
                <a:gd name="T8" fmla="*/ 82 w 107"/>
                <a:gd name="T9" fmla="*/ 48 h 85"/>
                <a:gd name="T10" fmla="*/ 81 w 107"/>
                <a:gd name="T11" fmla="*/ 85 h 85"/>
                <a:gd name="T12" fmla="*/ 82 w 107"/>
                <a:gd name="T1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5">
                  <a:moveTo>
                    <a:pt x="36" y="1"/>
                  </a:moveTo>
                  <a:cubicBezTo>
                    <a:pt x="18" y="1"/>
                    <a:pt x="0" y="30"/>
                    <a:pt x="23" y="38"/>
                  </a:cubicBezTo>
                  <a:cubicBezTo>
                    <a:pt x="36" y="48"/>
                    <a:pt x="66" y="52"/>
                    <a:pt x="68" y="29"/>
                  </a:cubicBezTo>
                  <a:cubicBezTo>
                    <a:pt x="68" y="13"/>
                    <a:pt x="51" y="0"/>
                    <a:pt x="36" y="1"/>
                  </a:cubicBezTo>
                  <a:close/>
                  <a:moveTo>
                    <a:pt x="82" y="48"/>
                  </a:moveTo>
                  <a:cubicBezTo>
                    <a:pt x="62" y="50"/>
                    <a:pt x="59" y="83"/>
                    <a:pt x="81" y="85"/>
                  </a:cubicBezTo>
                  <a:cubicBezTo>
                    <a:pt x="103" y="85"/>
                    <a:pt x="107" y="47"/>
                    <a:pt x="82" y="48"/>
                  </a:cubicBezTo>
                  <a:close/>
                </a:path>
              </a:pathLst>
            </a:custGeom>
            <a:solidFill>
              <a:srgbClr val="B3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224" y="493"/>
              <a:ext cx="33" cy="43"/>
            </a:xfrm>
            <a:custGeom>
              <a:avLst/>
              <a:gdLst>
                <a:gd name="T0" fmla="*/ 441 w 530"/>
                <a:gd name="T1" fmla="*/ 1 h 684"/>
                <a:gd name="T2" fmla="*/ 382 w 530"/>
                <a:gd name="T3" fmla="*/ 15 h 684"/>
                <a:gd name="T4" fmla="*/ 257 w 530"/>
                <a:gd name="T5" fmla="*/ 51 h 684"/>
                <a:gd name="T6" fmla="*/ 257 w 530"/>
                <a:gd name="T7" fmla="*/ 126 h 684"/>
                <a:gd name="T8" fmla="*/ 277 w 530"/>
                <a:gd name="T9" fmla="*/ 167 h 684"/>
                <a:gd name="T10" fmla="*/ 239 w 530"/>
                <a:gd name="T11" fmla="*/ 314 h 684"/>
                <a:gd name="T12" fmla="*/ 207 w 530"/>
                <a:gd name="T13" fmla="*/ 345 h 684"/>
                <a:gd name="T14" fmla="*/ 128 w 530"/>
                <a:gd name="T15" fmla="*/ 289 h 684"/>
                <a:gd name="T16" fmla="*/ 104 w 530"/>
                <a:gd name="T17" fmla="*/ 261 h 684"/>
                <a:gd name="T18" fmla="*/ 84 w 530"/>
                <a:gd name="T19" fmla="*/ 334 h 684"/>
                <a:gd name="T20" fmla="*/ 2 w 530"/>
                <a:gd name="T21" fmla="*/ 459 h 684"/>
                <a:gd name="T22" fmla="*/ 56 w 530"/>
                <a:gd name="T23" fmla="*/ 476 h 684"/>
                <a:gd name="T24" fmla="*/ 140 w 530"/>
                <a:gd name="T25" fmla="*/ 496 h 684"/>
                <a:gd name="T26" fmla="*/ 94 w 530"/>
                <a:gd name="T27" fmla="*/ 527 h 684"/>
                <a:gd name="T28" fmla="*/ 106 w 530"/>
                <a:gd name="T29" fmla="*/ 567 h 684"/>
                <a:gd name="T30" fmla="*/ 175 w 530"/>
                <a:gd name="T31" fmla="*/ 624 h 684"/>
                <a:gd name="T32" fmla="*/ 221 w 530"/>
                <a:gd name="T33" fmla="*/ 638 h 684"/>
                <a:gd name="T34" fmla="*/ 288 w 530"/>
                <a:gd name="T35" fmla="*/ 678 h 684"/>
                <a:gd name="T36" fmla="*/ 307 w 530"/>
                <a:gd name="T37" fmla="*/ 601 h 684"/>
                <a:gd name="T38" fmla="*/ 299 w 530"/>
                <a:gd name="T39" fmla="*/ 446 h 684"/>
                <a:gd name="T40" fmla="*/ 321 w 530"/>
                <a:gd name="T41" fmla="*/ 433 h 684"/>
                <a:gd name="T42" fmla="*/ 431 w 530"/>
                <a:gd name="T43" fmla="*/ 407 h 684"/>
                <a:gd name="T44" fmla="*/ 480 w 530"/>
                <a:gd name="T45" fmla="*/ 325 h 684"/>
                <a:gd name="T46" fmla="*/ 432 w 530"/>
                <a:gd name="T47" fmla="*/ 214 h 684"/>
                <a:gd name="T48" fmla="*/ 485 w 530"/>
                <a:gd name="T49" fmla="*/ 182 h 684"/>
                <a:gd name="T50" fmla="*/ 507 w 530"/>
                <a:gd name="T51" fmla="*/ 27 h 684"/>
                <a:gd name="T52" fmla="*/ 441 w 530"/>
                <a:gd name="T53" fmla="*/ 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84">
                  <a:moveTo>
                    <a:pt x="441" y="1"/>
                  </a:moveTo>
                  <a:cubicBezTo>
                    <a:pt x="421" y="3"/>
                    <a:pt x="404" y="17"/>
                    <a:pt x="382" y="15"/>
                  </a:cubicBezTo>
                  <a:cubicBezTo>
                    <a:pt x="339" y="15"/>
                    <a:pt x="284" y="11"/>
                    <a:pt x="257" y="51"/>
                  </a:cubicBezTo>
                  <a:cubicBezTo>
                    <a:pt x="238" y="71"/>
                    <a:pt x="231" y="108"/>
                    <a:pt x="257" y="126"/>
                  </a:cubicBezTo>
                  <a:cubicBezTo>
                    <a:pt x="267" y="136"/>
                    <a:pt x="290" y="150"/>
                    <a:pt x="277" y="167"/>
                  </a:cubicBezTo>
                  <a:cubicBezTo>
                    <a:pt x="267" y="216"/>
                    <a:pt x="221" y="261"/>
                    <a:pt x="239" y="314"/>
                  </a:cubicBezTo>
                  <a:cubicBezTo>
                    <a:pt x="243" y="333"/>
                    <a:pt x="227" y="352"/>
                    <a:pt x="207" y="345"/>
                  </a:cubicBezTo>
                  <a:cubicBezTo>
                    <a:pt x="175" y="341"/>
                    <a:pt x="138" y="320"/>
                    <a:pt x="128" y="289"/>
                  </a:cubicBezTo>
                  <a:cubicBezTo>
                    <a:pt x="139" y="274"/>
                    <a:pt x="121" y="244"/>
                    <a:pt x="104" y="261"/>
                  </a:cubicBezTo>
                  <a:cubicBezTo>
                    <a:pt x="85" y="281"/>
                    <a:pt x="103" y="313"/>
                    <a:pt x="84" y="334"/>
                  </a:cubicBezTo>
                  <a:cubicBezTo>
                    <a:pt x="58" y="376"/>
                    <a:pt x="0" y="403"/>
                    <a:pt x="2" y="459"/>
                  </a:cubicBezTo>
                  <a:cubicBezTo>
                    <a:pt x="7" y="484"/>
                    <a:pt x="38" y="471"/>
                    <a:pt x="56" y="476"/>
                  </a:cubicBezTo>
                  <a:cubicBezTo>
                    <a:pt x="83" y="481"/>
                    <a:pt x="120" y="474"/>
                    <a:pt x="140" y="496"/>
                  </a:cubicBezTo>
                  <a:cubicBezTo>
                    <a:pt x="137" y="520"/>
                    <a:pt x="106" y="512"/>
                    <a:pt x="94" y="527"/>
                  </a:cubicBezTo>
                  <a:cubicBezTo>
                    <a:pt x="77" y="539"/>
                    <a:pt x="87" y="564"/>
                    <a:pt x="106" y="567"/>
                  </a:cubicBezTo>
                  <a:cubicBezTo>
                    <a:pt x="133" y="578"/>
                    <a:pt x="176" y="588"/>
                    <a:pt x="175" y="624"/>
                  </a:cubicBezTo>
                  <a:cubicBezTo>
                    <a:pt x="185" y="641"/>
                    <a:pt x="208" y="625"/>
                    <a:pt x="221" y="638"/>
                  </a:cubicBezTo>
                  <a:cubicBezTo>
                    <a:pt x="244" y="650"/>
                    <a:pt x="260" y="684"/>
                    <a:pt x="288" y="678"/>
                  </a:cubicBezTo>
                  <a:cubicBezTo>
                    <a:pt x="316" y="663"/>
                    <a:pt x="300" y="626"/>
                    <a:pt x="307" y="601"/>
                  </a:cubicBezTo>
                  <a:cubicBezTo>
                    <a:pt x="323" y="549"/>
                    <a:pt x="291" y="497"/>
                    <a:pt x="299" y="446"/>
                  </a:cubicBezTo>
                  <a:cubicBezTo>
                    <a:pt x="299" y="433"/>
                    <a:pt x="310" y="426"/>
                    <a:pt x="321" y="433"/>
                  </a:cubicBezTo>
                  <a:cubicBezTo>
                    <a:pt x="358" y="451"/>
                    <a:pt x="406" y="441"/>
                    <a:pt x="431" y="407"/>
                  </a:cubicBezTo>
                  <a:cubicBezTo>
                    <a:pt x="445" y="378"/>
                    <a:pt x="478" y="359"/>
                    <a:pt x="480" y="325"/>
                  </a:cubicBezTo>
                  <a:cubicBezTo>
                    <a:pt x="478" y="282"/>
                    <a:pt x="427" y="256"/>
                    <a:pt x="432" y="214"/>
                  </a:cubicBezTo>
                  <a:cubicBezTo>
                    <a:pt x="442" y="193"/>
                    <a:pt x="473" y="196"/>
                    <a:pt x="485" y="182"/>
                  </a:cubicBezTo>
                  <a:cubicBezTo>
                    <a:pt x="489" y="130"/>
                    <a:pt x="530" y="80"/>
                    <a:pt x="507" y="27"/>
                  </a:cubicBezTo>
                  <a:cubicBezTo>
                    <a:pt x="495" y="4"/>
                    <a:pt x="465" y="0"/>
                    <a:pt x="4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18" y="674"/>
              <a:ext cx="22" cy="32"/>
            </a:xfrm>
            <a:custGeom>
              <a:avLst/>
              <a:gdLst>
                <a:gd name="T0" fmla="*/ 131 w 357"/>
                <a:gd name="T1" fmla="*/ 7 h 521"/>
                <a:gd name="T2" fmla="*/ 100 w 357"/>
                <a:gd name="T3" fmla="*/ 77 h 521"/>
                <a:gd name="T4" fmla="*/ 43 w 357"/>
                <a:gd name="T5" fmla="*/ 110 h 521"/>
                <a:gd name="T6" fmla="*/ 11 w 357"/>
                <a:gd name="T7" fmla="*/ 355 h 521"/>
                <a:gd name="T8" fmla="*/ 38 w 357"/>
                <a:gd name="T9" fmla="*/ 408 h 521"/>
                <a:gd name="T10" fmla="*/ 130 w 357"/>
                <a:gd name="T11" fmla="*/ 482 h 521"/>
                <a:gd name="T12" fmla="*/ 181 w 357"/>
                <a:gd name="T13" fmla="*/ 521 h 521"/>
                <a:gd name="T14" fmla="*/ 182 w 357"/>
                <a:gd name="T15" fmla="*/ 398 h 521"/>
                <a:gd name="T16" fmla="*/ 191 w 357"/>
                <a:gd name="T17" fmla="*/ 335 h 521"/>
                <a:gd name="T18" fmla="*/ 233 w 357"/>
                <a:gd name="T19" fmla="*/ 273 h 521"/>
                <a:gd name="T20" fmla="*/ 298 w 357"/>
                <a:gd name="T21" fmla="*/ 283 h 521"/>
                <a:gd name="T22" fmla="*/ 330 w 357"/>
                <a:gd name="T23" fmla="*/ 232 h 521"/>
                <a:gd name="T24" fmla="*/ 350 w 357"/>
                <a:gd name="T25" fmla="*/ 145 h 521"/>
                <a:gd name="T26" fmla="*/ 310 w 357"/>
                <a:gd name="T27" fmla="*/ 108 h 521"/>
                <a:gd name="T28" fmla="*/ 134 w 357"/>
                <a:gd name="T29" fmla="*/ 0 h 521"/>
                <a:gd name="T30" fmla="*/ 132 w 357"/>
                <a:gd name="T31" fmla="*/ 3 h 521"/>
                <a:gd name="T32" fmla="*/ 131 w 357"/>
                <a:gd name="T33" fmla="*/ 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521">
                  <a:moveTo>
                    <a:pt x="131" y="7"/>
                  </a:moveTo>
                  <a:cubicBezTo>
                    <a:pt x="119" y="29"/>
                    <a:pt x="115" y="57"/>
                    <a:pt x="100" y="77"/>
                  </a:cubicBezTo>
                  <a:cubicBezTo>
                    <a:pt x="78" y="80"/>
                    <a:pt x="46" y="82"/>
                    <a:pt x="43" y="110"/>
                  </a:cubicBezTo>
                  <a:cubicBezTo>
                    <a:pt x="29" y="191"/>
                    <a:pt x="0" y="271"/>
                    <a:pt x="11" y="355"/>
                  </a:cubicBezTo>
                  <a:cubicBezTo>
                    <a:pt x="9" y="377"/>
                    <a:pt x="17" y="400"/>
                    <a:pt x="38" y="408"/>
                  </a:cubicBezTo>
                  <a:cubicBezTo>
                    <a:pt x="69" y="433"/>
                    <a:pt x="113" y="443"/>
                    <a:pt x="130" y="482"/>
                  </a:cubicBezTo>
                  <a:cubicBezTo>
                    <a:pt x="142" y="500"/>
                    <a:pt x="160" y="515"/>
                    <a:pt x="181" y="521"/>
                  </a:cubicBezTo>
                  <a:cubicBezTo>
                    <a:pt x="187" y="481"/>
                    <a:pt x="205" y="436"/>
                    <a:pt x="182" y="398"/>
                  </a:cubicBezTo>
                  <a:cubicBezTo>
                    <a:pt x="179" y="377"/>
                    <a:pt x="186" y="355"/>
                    <a:pt x="191" y="335"/>
                  </a:cubicBezTo>
                  <a:cubicBezTo>
                    <a:pt x="209" y="317"/>
                    <a:pt x="221" y="295"/>
                    <a:pt x="233" y="273"/>
                  </a:cubicBezTo>
                  <a:cubicBezTo>
                    <a:pt x="250" y="288"/>
                    <a:pt x="277" y="297"/>
                    <a:pt x="298" y="283"/>
                  </a:cubicBezTo>
                  <a:cubicBezTo>
                    <a:pt x="321" y="280"/>
                    <a:pt x="340" y="255"/>
                    <a:pt x="330" y="232"/>
                  </a:cubicBezTo>
                  <a:cubicBezTo>
                    <a:pt x="326" y="204"/>
                    <a:pt x="319" y="161"/>
                    <a:pt x="350" y="145"/>
                  </a:cubicBezTo>
                  <a:cubicBezTo>
                    <a:pt x="357" y="121"/>
                    <a:pt x="322" y="120"/>
                    <a:pt x="310" y="108"/>
                  </a:cubicBezTo>
                  <a:cubicBezTo>
                    <a:pt x="253" y="70"/>
                    <a:pt x="200" y="21"/>
                    <a:pt x="134" y="0"/>
                  </a:cubicBezTo>
                  <a:cubicBezTo>
                    <a:pt x="132" y="3"/>
                    <a:pt x="132" y="3"/>
                    <a:pt x="132" y="3"/>
                  </a:cubicBezTo>
                  <a:lnTo>
                    <a:pt x="1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514" y="561"/>
              <a:ext cx="41" cy="49"/>
            </a:xfrm>
            <a:custGeom>
              <a:avLst/>
              <a:gdLst>
                <a:gd name="T0" fmla="*/ 237 w 670"/>
                <a:gd name="T1" fmla="*/ 1 h 800"/>
                <a:gd name="T2" fmla="*/ 159 w 670"/>
                <a:gd name="T3" fmla="*/ 67 h 800"/>
                <a:gd name="T4" fmla="*/ 22 w 670"/>
                <a:gd name="T5" fmla="*/ 82 h 800"/>
                <a:gd name="T6" fmla="*/ 42 w 670"/>
                <a:gd name="T7" fmla="*/ 162 h 800"/>
                <a:gd name="T8" fmla="*/ 294 w 670"/>
                <a:gd name="T9" fmla="*/ 455 h 800"/>
                <a:gd name="T10" fmla="*/ 371 w 670"/>
                <a:gd name="T11" fmla="*/ 714 h 800"/>
                <a:gd name="T12" fmla="*/ 424 w 670"/>
                <a:gd name="T13" fmla="*/ 776 h 800"/>
                <a:gd name="T14" fmla="*/ 519 w 670"/>
                <a:gd name="T15" fmla="*/ 768 h 800"/>
                <a:gd name="T16" fmla="*/ 509 w 670"/>
                <a:gd name="T17" fmla="*/ 674 h 800"/>
                <a:gd name="T18" fmla="*/ 670 w 670"/>
                <a:gd name="T19" fmla="*/ 407 h 800"/>
                <a:gd name="T20" fmla="*/ 509 w 670"/>
                <a:gd name="T21" fmla="*/ 203 h 800"/>
                <a:gd name="T22" fmla="*/ 465 w 670"/>
                <a:gd name="T23" fmla="*/ 92 h 800"/>
                <a:gd name="T24" fmla="*/ 266 w 670"/>
                <a:gd name="T25" fmla="*/ 6 h 800"/>
                <a:gd name="T26" fmla="*/ 237 w 670"/>
                <a:gd name="T27" fmla="*/ 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0" h="800">
                  <a:moveTo>
                    <a:pt x="237" y="1"/>
                  </a:moveTo>
                  <a:cubicBezTo>
                    <a:pt x="199" y="5"/>
                    <a:pt x="191" y="53"/>
                    <a:pt x="159" y="67"/>
                  </a:cubicBezTo>
                  <a:cubicBezTo>
                    <a:pt x="114" y="75"/>
                    <a:pt x="61" y="53"/>
                    <a:pt x="22" y="82"/>
                  </a:cubicBezTo>
                  <a:cubicBezTo>
                    <a:pt x="0" y="108"/>
                    <a:pt x="26" y="141"/>
                    <a:pt x="42" y="162"/>
                  </a:cubicBezTo>
                  <a:cubicBezTo>
                    <a:pt x="113" y="271"/>
                    <a:pt x="246" y="331"/>
                    <a:pt x="294" y="455"/>
                  </a:cubicBezTo>
                  <a:cubicBezTo>
                    <a:pt x="318" y="542"/>
                    <a:pt x="336" y="631"/>
                    <a:pt x="371" y="714"/>
                  </a:cubicBezTo>
                  <a:cubicBezTo>
                    <a:pt x="377" y="742"/>
                    <a:pt x="396" y="766"/>
                    <a:pt x="424" y="776"/>
                  </a:cubicBezTo>
                  <a:cubicBezTo>
                    <a:pt x="452" y="792"/>
                    <a:pt x="499" y="800"/>
                    <a:pt x="519" y="768"/>
                  </a:cubicBezTo>
                  <a:cubicBezTo>
                    <a:pt x="536" y="737"/>
                    <a:pt x="514" y="704"/>
                    <a:pt x="509" y="674"/>
                  </a:cubicBezTo>
                  <a:cubicBezTo>
                    <a:pt x="532" y="570"/>
                    <a:pt x="591" y="476"/>
                    <a:pt x="670" y="407"/>
                  </a:cubicBezTo>
                  <a:cubicBezTo>
                    <a:pt x="644" y="319"/>
                    <a:pt x="538" y="289"/>
                    <a:pt x="509" y="203"/>
                  </a:cubicBezTo>
                  <a:cubicBezTo>
                    <a:pt x="504" y="163"/>
                    <a:pt x="495" y="121"/>
                    <a:pt x="465" y="92"/>
                  </a:cubicBezTo>
                  <a:cubicBezTo>
                    <a:pt x="415" y="36"/>
                    <a:pt x="335" y="26"/>
                    <a:pt x="266" y="6"/>
                  </a:cubicBezTo>
                  <a:cubicBezTo>
                    <a:pt x="257" y="3"/>
                    <a:pt x="247" y="0"/>
                    <a:pt x="2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48" y="688"/>
              <a:ext cx="35" cy="30"/>
            </a:xfrm>
            <a:custGeom>
              <a:avLst/>
              <a:gdLst>
                <a:gd name="T0" fmla="*/ 318 w 558"/>
                <a:gd name="T1" fmla="*/ 12 h 480"/>
                <a:gd name="T2" fmla="*/ 125 w 558"/>
                <a:gd name="T3" fmla="*/ 97 h 480"/>
                <a:gd name="T4" fmla="*/ 100 w 558"/>
                <a:gd name="T5" fmla="*/ 134 h 480"/>
                <a:gd name="T6" fmla="*/ 3 w 558"/>
                <a:gd name="T7" fmla="*/ 222 h 480"/>
                <a:gd name="T8" fmla="*/ 62 w 558"/>
                <a:gd name="T9" fmla="*/ 410 h 480"/>
                <a:gd name="T10" fmla="*/ 209 w 558"/>
                <a:gd name="T11" fmla="*/ 453 h 480"/>
                <a:gd name="T12" fmla="*/ 299 w 558"/>
                <a:gd name="T13" fmla="*/ 406 h 480"/>
                <a:gd name="T14" fmla="*/ 439 w 558"/>
                <a:gd name="T15" fmla="*/ 322 h 480"/>
                <a:gd name="T16" fmla="*/ 537 w 558"/>
                <a:gd name="T17" fmla="*/ 172 h 480"/>
                <a:gd name="T18" fmla="*/ 492 w 558"/>
                <a:gd name="T19" fmla="*/ 85 h 480"/>
                <a:gd name="T20" fmla="*/ 318 w 558"/>
                <a:gd name="T21" fmla="*/ 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480">
                  <a:moveTo>
                    <a:pt x="318" y="12"/>
                  </a:moveTo>
                  <a:cubicBezTo>
                    <a:pt x="247" y="17"/>
                    <a:pt x="168" y="35"/>
                    <a:pt x="125" y="97"/>
                  </a:cubicBezTo>
                  <a:cubicBezTo>
                    <a:pt x="115" y="108"/>
                    <a:pt x="110" y="126"/>
                    <a:pt x="100" y="134"/>
                  </a:cubicBezTo>
                  <a:cubicBezTo>
                    <a:pt x="52" y="135"/>
                    <a:pt x="3" y="171"/>
                    <a:pt x="3" y="222"/>
                  </a:cubicBezTo>
                  <a:cubicBezTo>
                    <a:pt x="0" y="289"/>
                    <a:pt x="20" y="358"/>
                    <a:pt x="62" y="410"/>
                  </a:cubicBezTo>
                  <a:cubicBezTo>
                    <a:pt x="95" y="453"/>
                    <a:pt x="158" y="480"/>
                    <a:pt x="209" y="453"/>
                  </a:cubicBezTo>
                  <a:cubicBezTo>
                    <a:pt x="241" y="439"/>
                    <a:pt x="274" y="431"/>
                    <a:pt x="299" y="406"/>
                  </a:cubicBezTo>
                  <a:cubicBezTo>
                    <a:pt x="340" y="370"/>
                    <a:pt x="380" y="320"/>
                    <a:pt x="439" y="322"/>
                  </a:cubicBezTo>
                  <a:cubicBezTo>
                    <a:pt x="508" y="314"/>
                    <a:pt x="558" y="238"/>
                    <a:pt x="537" y="172"/>
                  </a:cubicBezTo>
                  <a:cubicBezTo>
                    <a:pt x="527" y="141"/>
                    <a:pt x="508" y="113"/>
                    <a:pt x="492" y="85"/>
                  </a:cubicBezTo>
                  <a:cubicBezTo>
                    <a:pt x="453" y="32"/>
                    <a:pt x="383" y="0"/>
                    <a:pt x="31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238" y="556"/>
              <a:ext cx="7" cy="10"/>
            </a:xfrm>
            <a:custGeom>
              <a:avLst/>
              <a:gdLst>
                <a:gd name="T0" fmla="*/ 60 w 115"/>
                <a:gd name="T1" fmla="*/ 1 h 166"/>
                <a:gd name="T2" fmla="*/ 36 w 115"/>
                <a:gd name="T3" fmla="*/ 127 h 166"/>
                <a:gd name="T4" fmla="*/ 101 w 115"/>
                <a:gd name="T5" fmla="*/ 143 h 166"/>
                <a:gd name="T6" fmla="*/ 85 w 115"/>
                <a:gd name="T7" fmla="*/ 67 h 166"/>
                <a:gd name="T8" fmla="*/ 79 w 115"/>
                <a:gd name="T9" fmla="*/ 12 h 166"/>
                <a:gd name="T10" fmla="*/ 60 w 115"/>
                <a:gd name="T1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66">
                  <a:moveTo>
                    <a:pt x="60" y="1"/>
                  </a:moveTo>
                  <a:cubicBezTo>
                    <a:pt x="9" y="17"/>
                    <a:pt x="0" y="91"/>
                    <a:pt x="36" y="127"/>
                  </a:cubicBezTo>
                  <a:cubicBezTo>
                    <a:pt x="50" y="146"/>
                    <a:pt x="82" y="166"/>
                    <a:pt x="101" y="143"/>
                  </a:cubicBezTo>
                  <a:cubicBezTo>
                    <a:pt x="115" y="118"/>
                    <a:pt x="99" y="87"/>
                    <a:pt x="85" y="67"/>
                  </a:cubicBezTo>
                  <a:cubicBezTo>
                    <a:pt x="70" y="53"/>
                    <a:pt x="89" y="29"/>
                    <a:pt x="79" y="12"/>
                  </a:cubicBezTo>
                  <a:cubicBezTo>
                    <a:pt x="76" y="4"/>
                    <a:pt x="68" y="0"/>
                    <a:pt x="6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07" y="424"/>
              <a:ext cx="57" cy="38"/>
            </a:xfrm>
            <a:custGeom>
              <a:avLst/>
              <a:gdLst>
                <a:gd name="T0" fmla="*/ 508 w 918"/>
                <a:gd name="T1" fmla="*/ 2 h 619"/>
                <a:gd name="T2" fmla="*/ 449 w 918"/>
                <a:gd name="T3" fmla="*/ 61 h 619"/>
                <a:gd name="T4" fmla="*/ 244 w 918"/>
                <a:gd name="T5" fmla="*/ 78 h 619"/>
                <a:gd name="T6" fmla="*/ 192 w 918"/>
                <a:gd name="T7" fmla="*/ 110 h 619"/>
                <a:gd name="T8" fmla="*/ 33 w 918"/>
                <a:gd name="T9" fmla="*/ 222 h 619"/>
                <a:gd name="T10" fmla="*/ 36 w 918"/>
                <a:gd name="T11" fmla="*/ 340 h 619"/>
                <a:gd name="T12" fmla="*/ 187 w 918"/>
                <a:gd name="T13" fmla="*/ 377 h 619"/>
                <a:gd name="T14" fmla="*/ 316 w 918"/>
                <a:gd name="T15" fmla="*/ 401 h 619"/>
                <a:gd name="T16" fmla="*/ 388 w 918"/>
                <a:gd name="T17" fmla="*/ 539 h 619"/>
                <a:gd name="T18" fmla="*/ 433 w 918"/>
                <a:gd name="T19" fmla="*/ 545 h 619"/>
                <a:gd name="T20" fmla="*/ 612 w 918"/>
                <a:gd name="T21" fmla="*/ 608 h 619"/>
                <a:gd name="T22" fmla="*/ 651 w 918"/>
                <a:gd name="T23" fmla="*/ 606 h 619"/>
                <a:gd name="T24" fmla="*/ 839 w 918"/>
                <a:gd name="T25" fmla="*/ 507 h 619"/>
                <a:gd name="T26" fmla="*/ 859 w 918"/>
                <a:gd name="T27" fmla="*/ 382 h 619"/>
                <a:gd name="T28" fmla="*/ 901 w 918"/>
                <a:gd name="T29" fmla="*/ 167 h 619"/>
                <a:gd name="T30" fmla="*/ 729 w 918"/>
                <a:gd name="T31" fmla="*/ 109 h 619"/>
                <a:gd name="T32" fmla="*/ 615 w 918"/>
                <a:gd name="T33" fmla="*/ 64 h 619"/>
                <a:gd name="T34" fmla="*/ 508 w 918"/>
                <a:gd name="T35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8" h="619">
                  <a:moveTo>
                    <a:pt x="508" y="2"/>
                  </a:moveTo>
                  <a:cubicBezTo>
                    <a:pt x="478" y="7"/>
                    <a:pt x="465" y="39"/>
                    <a:pt x="449" y="61"/>
                  </a:cubicBezTo>
                  <a:cubicBezTo>
                    <a:pt x="381" y="69"/>
                    <a:pt x="305" y="38"/>
                    <a:pt x="244" y="78"/>
                  </a:cubicBezTo>
                  <a:cubicBezTo>
                    <a:pt x="225" y="87"/>
                    <a:pt x="217" y="115"/>
                    <a:pt x="192" y="110"/>
                  </a:cubicBezTo>
                  <a:cubicBezTo>
                    <a:pt x="124" y="117"/>
                    <a:pt x="56" y="155"/>
                    <a:pt x="33" y="222"/>
                  </a:cubicBezTo>
                  <a:cubicBezTo>
                    <a:pt x="13" y="257"/>
                    <a:pt x="0" y="310"/>
                    <a:pt x="36" y="340"/>
                  </a:cubicBezTo>
                  <a:cubicBezTo>
                    <a:pt x="78" y="374"/>
                    <a:pt x="136" y="370"/>
                    <a:pt x="187" y="377"/>
                  </a:cubicBezTo>
                  <a:cubicBezTo>
                    <a:pt x="230" y="382"/>
                    <a:pt x="279" y="371"/>
                    <a:pt x="316" y="401"/>
                  </a:cubicBezTo>
                  <a:cubicBezTo>
                    <a:pt x="360" y="433"/>
                    <a:pt x="382" y="487"/>
                    <a:pt x="388" y="539"/>
                  </a:cubicBezTo>
                  <a:cubicBezTo>
                    <a:pt x="397" y="557"/>
                    <a:pt x="418" y="540"/>
                    <a:pt x="433" y="545"/>
                  </a:cubicBezTo>
                  <a:cubicBezTo>
                    <a:pt x="497" y="548"/>
                    <a:pt x="557" y="577"/>
                    <a:pt x="612" y="608"/>
                  </a:cubicBezTo>
                  <a:cubicBezTo>
                    <a:pt x="624" y="619"/>
                    <a:pt x="641" y="618"/>
                    <a:pt x="651" y="606"/>
                  </a:cubicBezTo>
                  <a:cubicBezTo>
                    <a:pt x="712" y="570"/>
                    <a:pt x="796" y="569"/>
                    <a:pt x="839" y="507"/>
                  </a:cubicBezTo>
                  <a:cubicBezTo>
                    <a:pt x="862" y="470"/>
                    <a:pt x="841" y="422"/>
                    <a:pt x="859" y="382"/>
                  </a:cubicBezTo>
                  <a:cubicBezTo>
                    <a:pt x="879" y="312"/>
                    <a:pt x="918" y="242"/>
                    <a:pt x="901" y="167"/>
                  </a:cubicBezTo>
                  <a:cubicBezTo>
                    <a:pt x="837" y="184"/>
                    <a:pt x="776" y="149"/>
                    <a:pt x="729" y="109"/>
                  </a:cubicBezTo>
                  <a:cubicBezTo>
                    <a:pt x="696" y="84"/>
                    <a:pt x="658" y="64"/>
                    <a:pt x="615" y="64"/>
                  </a:cubicBezTo>
                  <a:cubicBezTo>
                    <a:pt x="575" y="52"/>
                    <a:pt x="554" y="0"/>
                    <a:pt x="50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02" y="390"/>
              <a:ext cx="73" cy="51"/>
            </a:xfrm>
            <a:custGeom>
              <a:avLst/>
              <a:gdLst>
                <a:gd name="T0" fmla="*/ 614 w 1168"/>
                <a:gd name="T1" fmla="*/ 4 h 830"/>
                <a:gd name="T2" fmla="*/ 470 w 1168"/>
                <a:gd name="T3" fmla="*/ 94 h 830"/>
                <a:gd name="T4" fmla="*/ 474 w 1168"/>
                <a:gd name="T5" fmla="*/ 278 h 830"/>
                <a:gd name="T6" fmla="*/ 336 w 1168"/>
                <a:gd name="T7" fmla="*/ 400 h 830"/>
                <a:gd name="T8" fmla="*/ 134 w 1168"/>
                <a:gd name="T9" fmla="*/ 277 h 830"/>
                <a:gd name="T10" fmla="*/ 35 w 1168"/>
                <a:gd name="T11" fmla="*/ 374 h 830"/>
                <a:gd name="T12" fmla="*/ 23 w 1168"/>
                <a:gd name="T13" fmla="*/ 550 h 830"/>
                <a:gd name="T14" fmla="*/ 0 w 1168"/>
                <a:gd name="T15" fmla="*/ 806 h 830"/>
                <a:gd name="T16" fmla="*/ 63 w 1168"/>
                <a:gd name="T17" fmla="*/ 793 h 830"/>
                <a:gd name="T18" fmla="*/ 189 w 1168"/>
                <a:gd name="T19" fmla="*/ 633 h 830"/>
                <a:gd name="T20" fmla="*/ 361 w 1168"/>
                <a:gd name="T21" fmla="*/ 580 h 830"/>
                <a:gd name="T22" fmla="*/ 386 w 1168"/>
                <a:gd name="T23" fmla="*/ 570 h 830"/>
                <a:gd name="T24" fmla="*/ 593 w 1168"/>
                <a:gd name="T25" fmla="*/ 509 h 830"/>
                <a:gd name="T26" fmla="*/ 642 w 1168"/>
                <a:gd name="T27" fmla="*/ 535 h 830"/>
                <a:gd name="T28" fmla="*/ 827 w 1168"/>
                <a:gd name="T29" fmla="*/ 618 h 830"/>
                <a:gd name="T30" fmla="*/ 972 w 1168"/>
                <a:gd name="T31" fmla="*/ 659 h 830"/>
                <a:gd name="T32" fmla="*/ 990 w 1168"/>
                <a:gd name="T33" fmla="*/ 553 h 830"/>
                <a:gd name="T34" fmla="*/ 1168 w 1168"/>
                <a:gd name="T35" fmla="*/ 311 h 830"/>
                <a:gd name="T36" fmla="*/ 1066 w 1168"/>
                <a:gd name="T37" fmla="*/ 148 h 830"/>
                <a:gd name="T38" fmla="*/ 1090 w 1168"/>
                <a:gd name="T39" fmla="*/ 78 h 830"/>
                <a:gd name="T40" fmla="*/ 1005 w 1168"/>
                <a:gd name="T41" fmla="*/ 42 h 830"/>
                <a:gd name="T42" fmla="*/ 876 w 1168"/>
                <a:gd name="T43" fmla="*/ 44 h 830"/>
                <a:gd name="T44" fmla="*/ 676 w 1168"/>
                <a:gd name="T45" fmla="*/ 28 h 830"/>
                <a:gd name="T46" fmla="*/ 625 w 1168"/>
                <a:gd name="T47" fmla="*/ 3 h 830"/>
                <a:gd name="T48" fmla="*/ 614 w 1168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8" h="830">
                  <a:moveTo>
                    <a:pt x="614" y="4"/>
                  </a:moveTo>
                  <a:cubicBezTo>
                    <a:pt x="557" y="8"/>
                    <a:pt x="489" y="34"/>
                    <a:pt x="470" y="94"/>
                  </a:cubicBezTo>
                  <a:cubicBezTo>
                    <a:pt x="453" y="155"/>
                    <a:pt x="494" y="218"/>
                    <a:pt x="474" y="278"/>
                  </a:cubicBezTo>
                  <a:cubicBezTo>
                    <a:pt x="485" y="351"/>
                    <a:pt x="406" y="417"/>
                    <a:pt x="336" y="400"/>
                  </a:cubicBezTo>
                  <a:cubicBezTo>
                    <a:pt x="274" y="351"/>
                    <a:pt x="210" y="300"/>
                    <a:pt x="134" y="277"/>
                  </a:cubicBezTo>
                  <a:cubicBezTo>
                    <a:pt x="80" y="272"/>
                    <a:pt x="36" y="323"/>
                    <a:pt x="35" y="374"/>
                  </a:cubicBezTo>
                  <a:cubicBezTo>
                    <a:pt x="28" y="433"/>
                    <a:pt x="42" y="493"/>
                    <a:pt x="23" y="550"/>
                  </a:cubicBezTo>
                  <a:cubicBezTo>
                    <a:pt x="10" y="635"/>
                    <a:pt x="23" y="723"/>
                    <a:pt x="0" y="806"/>
                  </a:cubicBezTo>
                  <a:cubicBezTo>
                    <a:pt x="18" y="830"/>
                    <a:pt x="51" y="815"/>
                    <a:pt x="63" y="793"/>
                  </a:cubicBezTo>
                  <a:cubicBezTo>
                    <a:pt x="101" y="737"/>
                    <a:pt x="122" y="661"/>
                    <a:pt x="189" y="633"/>
                  </a:cubicBezTo>
                  <a:cubicBezTo>
                    <a:pt x="245" y="612"/>
                    <a:pt x="316" y="626"/>
                    <a:pt x="361" y="580"/>
                  </a:cubicBezTo>
                  <a:cubicBezTo>
                    <a:pt x="368" y="572"/>
                    <a:pt x="376" y="561"/>
                    <a:pt x="386" y="570"/>
                  </a:cubicBezTo>
                  <a:cubicBezTo>
                    <a:pt x="460" y="590"/>
                    <a:pt x="536" y="553"/>
                    <a:pt x="593" y="509"/>
                  </a:cubicBezTo>
                  <a:cubicBezTo>
                    <a:pt x="611" y="512"/>
                    <a:pt x="624" y="529"/>
                    <a:pt x="642" y="535"/>
                  </a:cubicBezTo>
                  <a:cubicBezTo>
                    <a:pt x="701" y="568"/>
                    <a:pt x="765" y="593"/>
                    <a:pt x="827" y="618"/>
                  </a:cubicBezTo>
                  <a:cubicBezTo>
                    <a:pt x="850" y="671"/>
                    <a:pt x="926" y="700"/>
                    <a:pt x="972" y="659"/>
                  </a:cubicBezTo>
                  <a:cubicBezTo>
                    <a:pt x="1002" y="633"/>
                    <a:pt x="1001" y="588"/>
                    <a:pt x="990" y="553"/>
                  </a:cubicBezTo>
                  <a:cubicBezTo>
                    <a:pt x="1049" y="472"/>
                    <a:pt x="1140" y="411"/>
                    <a:pt x="1168" y="311"/>
                  </a:cubicBezTo>
                  <a:cubicBezTo>
                    <a:pt x="1133" y="258"/>
                    <a:pt x="1068" y="217"/>
                    <a:pt x="1066" y="148"/>
                  </a:cubicBezTo>
                  <a:cubicBezTo>
                    <a:pt x="1064" y="122"/>
                    <a:pt x="1090" y="103"/>
                    <a:pt x="1090" y="78"/>
                  </a:cubicBezTo>
                  <a:cubicBezTo>
                    <a:pt x="1081" y="41"/>
                    <a:pt x="1035" y="39"/>
                    <a:pt x="1005" y="42"/>
                  </a:cubicBezTo>
                  <a:cubicBezTo>
                    <a:pt x="962" y="46"/>
                    <a:pt x="918" y="48"/>
                    <a:pt x="876" y="44"/>
                  </a:cubicBezTo>
                  <a:cubicBezTo>
                    <a:pt x="814" y="75"/>
                    <a:pt x="730" y="74"/>
                    <a:pt x="676" y="28"/>
                  </a:cubicBezTo>
                  <a:cubicBezTo>
                    <a:pt x="665" y="10"/>
                    <a:pt x="646" y="0"/>
                    <a:pt x="625" y="3"/>
                  </a:cubicBezTo>
                  <a:cubicBezTo>
                    <a:pt x="621" y="3"/>
                    <a:pt x="618" y="3"/>
                    <a:pt x="6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6" name="Freeform 102"/>
            <p:cNvSpPr>
              <a:spLocks noEditPoints="1"/>
            </p:cNvSpPr>
            <p:nvPr/>
          </p:nvSpPr>
          <p:spPr bwMode="auto">
            <a:xfrm>
              <a:off x="249" y="615"/>
              <a:ext cx="172" cy="170"/>
            </a:xfrm>
            <a:custGeom>
              <a:avLst/>
              <a:gdLst>
                <a:gd name="T0" fmla="*/ 1058 w 2790"/>
                <a:gd name="T1" fmla="*/ 26 h 2746"/>
                <a:gd name="T2" fmla="*/ 805 w 2790"/>
                <a:gd name="T3" fmla="*/ 82 h 2746"/>
                <a:gd name="T4" fmla="*/ 747 w 2790"/>
                <a:gd name="T5" fmla="*/ 159 h 2746"/>
                <a:gd name="T6" fmla="*/ 710 w 2790"/>
                <a:gd name="T7" fmla="*/ 251 h 2746"/>
                <a:gd name="T8" fmla="*/ 562 w 2790"/>
                <a:gd name="T9" fmla="*/ 219 h 2746"/>
                <a:gd name="T10" fmla="*/ 469 w 2790"/>
                <a:gd name="T11" fmla="*/ 371 h 2746"/>
                <a:gd name="T12" fmla="*/ 355 w 2790"/>
                <a:gd name="T13" fmla="*/ 226 h 2746"/>
                <a:gd name="T14" fmla="*/ 249 w 2790"/>
                <a:gd name="T15" fmla="*/ 361 h 2746"/>
                <a:gd name="T16" fmla="*/ 31 w 2790"/>
                <a:gd name="T17" fmla="*/ 386 h 2746"/>
                <a:gd name="T18" fmla="*/ 83 w 2790"/>
                <a:gd name="T19" fmla="*/ 560 h 2746"/>
                <a:gd name="T20" fmla="*/ 50 w 2790"/>
                <a:gd name="T21" fmla="*/ 706 h 2746"/>
                <a:gd name="T22" fmla="*/ 112 w 2790"/>
                <a:gd name="T23" fmla="*/ 876 h 2746"/>
                <a:gd name="T24" fmla="*/ 185 w 2790"/>
                <a:gd name="T25" fmla="*/ 989 h 2746"/>
                <a:gd name="T26" fmla="*/ 320 w 2790"/>
                <a:gd name="T27" fmla="*/ 912 h 2746"/>
                <a:gd name="T28" fmla="*/ 589 w 2790"/>
                <a:gd name="T29" fmla="*/ 852 h 2746"/>
                <a:gd name="T30" fmla="*/ 814 w 2790"/>
                <a:gd name="T31" fmla="*/ 1065 h 2746"/>
                <a:gd name="T32" fmla="*/ 969 w 2790"/>
                <a:gd name="T33" fmla="*/ 1332 h 2746"/>
                <a:gd name="T34" fmla="*/ 1068 w 2790"/>
                <a:gd name="T35" fmla="*/ 1415 h 2746"/>
                <a:gd name="T36" fmla="*/ 1235 w 2790"/>
                <a:gd name="T37" fmla="*/ 1546 h 2746"/>
                <a:gd name="T38" fmla="*/ 1478 w 2790"/>
                <a:gd name="T39" fmla="*/ 1754 h 2746"/>
                <a:gd name="T40" fmla="*/ 1732 w 2790"/>
                <a:gd name="T41" fmla="*/ 1864 h 2746"/>
                <a:gd name="T42" fmla="*/ 1818 w 2790"/>
                <a:gd name="T43" fmla="*/ 1930 h 2746"/>
                <a:gd name="T44" fmla="*/ 1962 w 2790"/>
                <a:gd name="T45" fmla="*/ 2040 h 2746"/>
                <a:gd name="T46" fmla="*/ 2064 w 2790"/>
                <a:gd name="T47" fmla="*/ 2089 h 2746"/>
                <a:gd name="T48" fmla="*/ 2206 w 2790"/>
                <a:gd name="T49" fmla="*/ 2242 h 2746"/>
                <a:gd name="T50" fmla="*/ 2311 w 2790"/>
                <a:gd name="T51" fmla="*/ 2467 h 2746"/>
                <a:gd name="T52" fmla="*/ 2239 w 2790"/>
                <a:gd name="T53" fmla="*/ 2554 h 2746"/>
                <a:gd name="T54" fmla="*/ 2224 w 2790"/>
                <a:gd name="T55" fmla="*/ 2740 h 2746"/>
                <a:gd name="T56" fmla="*/ 2375 w 2790"/>
                <a:gd name="T57" fmla="*/ 2580 h 2746"/>
                <a:gd name="T58" fmla="*/ 2455 w 2790"/>
                <a:gd name="T59" fmla="*/ 2397 h 2746"/>
                <a:gd name="T60" fmla="*/ 2473 w 2790"/>
                <a:gd name="T61" fmla="*/ 2271 h 2746"/>
                <a:gd name="T62" fmla="*/ 2354 w 2790"/>
                <a:gd name="T63" fmla="*/ 2193 h 2746"/>
                <a:gd name="T64" fmla="*/ 2378 w 2790"/>
                <a:gd name="T65" fmla="*/ 1960 h 2746"/>
                <a:gd name="T66" fmla="*/ 2548 w 2790"/>
                <a:gd name="T67" fmla="*/ 1935 h 2746"/>
                <a:gd name="T68" fmla="*/ 2759 w 2790"/>
                <a:gd name="T69" fmla="*/ 2059 h 2746"/>
                <a:gd name="T70" fmla="*/ 2740 w 2790"/>
                <a:gd name="T71" fmla="*/ 1950 h 2746"/>
                <a:gd name="T72" fmla="*/ 2547 w 2790"/>
                <a:gd name="T73" fmla="*/ 1822 h 2746"/>
                <a:gd name="T74" fmla="*/ 2185 w 2790"/>
                <a:gd name="T75" fmla="*/ 1682 h 2746"/>
                <a:gd name="T76" fmla="*/ 2163 w 2790"/>
                <a:gd name="T77" fmla="*/ 1558 h 2746"/>
                <a:gd name="T78" fmla="*/ 1974 w 2790"/>
                <a:gd name="T79" fmla="*/ 1544 h 2746"/>
                <a:gd name="T80" fmla="*/ 1812 w 2790"/>
                <a:gd name="T81" fmla="*/ 1486 h 2746"/>
                <a:gd name="T82" fmla="*/ 1646 w 2790"/>
                <a:gd name="T83" fmla="*/ 1314 h 2746"/>
                <a:gd name="T84" fmla="*/ 1511 w 2790"/>
                <a:gd name="T85" fmla="*/ 1047 h 2746"/>
                <a:gd name="T86" fmla="*/ 1365 w 2790"/>
                <a:gd name="T87" fmla="*/ 961 h 2746"/>
                <a:gd name="T88" fmla="*/ 1218 w 2790"/>
                <a:gd name="T89" fmla="*/ 738 h 2746"/>
                <a:gd name="T90" fmla="*/ 1225 w 2790"/>
                <a:gd name="T91" fmla="*/ 612 h 2746"/>
                <a:gd name="T92" fmla="*/ 1222 w 2790"/>
                <a:gd name="T93" fmla="*/ 478 h 2746"/>
                <a:gd name="T94" fmla="*/ 1363 w 2790"/>
                <a:gd name="T95" fmla="*/ 412 h 2746"/>
                <a:gd name="T96" fmla="*/ 1490 w 2790"/>
                <a:gd name="T97" fmla="*/ 363 h 2746"/>
                <a:gd name="T98" fmla="*/ 1458 w 2790"/>
                <a:gd name="T99" fmla="*/ 251 h 2746"/>
                <a:gd name="T100" fmla="*/ 1458 w 2790"/>
                <a:gd name="T101" fmla="*/ 156 h 2746"/>
                <a:gd name="T102" fmla="*/ 1210 w 2790"/>
                <a:gd name="T103" fmla="*/ 102 h 2746"/>
                <a:gd name="T104" fmla="*/ 1142 w 2790"/>
                <a:gd name="T105" fmla="*/ 1 h 2746"/>
                <a:gd name="T106" fmla="*/ 1543 w 2790"/>
                <a:gd name="T107" fmla="*/ 427 h 2746"/>
                <a:gd name="T108" fmla="*/ 1541 w 2790"/>
                <a:gd name="T109" fmla="*/ 401 h 2746"/>
                <a:gd name="T110" fmla="*/ 1538 w 2790"/>
                <a:gd name="T111" fmla="*/ 426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0" h="2746">
                  <a:moveTo>
                    <a:pt x="1142" y="1"/>
                  </a:moveTo>
                  <a:cubicBezTo>
                    <a:pt x="1114" y="9"/>
                    <a:pt x="1089" y="34"/>
                    <a:pt x="1058" y="26"/>
                  </a:cubicBezTo>
                  <a:cubicBezTo>
                    <a:pt x="1008" y="27"/>
                    <a:pt x="962" y="47"/>
                    <a:pt x="920" y="72"/>
                  </a:cubicBezTo>
                  <a:cubicBezTo>
                    <a:pt x="885" y="88"/>
                    <a:pt x="842" y="97"/>
                    <a:pt x="805" y="82"/>
                  </a:cubicBezTo>
                  <a:cubicBezTo>
                    <a:pt x="790" y="98"/>
                    <a:pt x="811" y="123"/>
                    <a:pt x="797" y="140"/>
                  </a:cubicBezTo>
                  <a:cubicBezTo>
                    <a:pt x="788" y="159"/>
                    <a:pt x="765" y="159"/>
                    <a:pt x="747" y="159"/>
                  </a:cubicBezTo>
                  <a:cubicBezTo>
                    <a:pt x="728" y="164"/>
                    <a:pt x="740" y="189"/>
                    <a:pt x="745" y="200"/>
                  </a:cubicBezTo>
                  <a:cubicBezTo>
                    <a:pt x="765" y="225"/>
                    <a:pt x="742" y="265"/>
                    <a:pt x="710" y="251"/>
                  </a:cubicBezTo>
                  <a:cubicBezTo>
                    <a:pt x="671" y="234"/>
                    <a:pt x="622" y="249"/>
                    <a:pt x="586" y="225"/>
                  </a:cubicBezTo>
                  <a:cubicBezTo>
                    <a:pt x="579" y="219"/>
                    <a:pt x="563" y="198"/>
                    <a:pt x="562" y="219"/>
                  </a:cubicBezTo>
                  <a:cubicBezTo>
                    <a:pt x="542" y="272"/>
                    <a:pt x="510" y="320"/>
                    <a:pt x="499" y="376"/>
                  </a:cubicBezTo>
                  <a:cubicBezTo>
                    <a:pt x="499" y="398"/>
                    <a:pt x="479" y="376"/>
                    <a:pt x="469" y="371"/>
                  </a:cubicBezTo>
                  <a:cubicBezTo>
                    <a:pt x="438" y="346"/>
                    <a:pt x="413" y="314"/>
                    <a:pt x="380" y="290"/>
                  </a:cubicBezTo>
                  <a:cubicBezTo>
                    <a:pt x="366" y="272"/>
                    <a:pt x="360" y="249"/>
                    <a:pt x="355" y="226"/>
                  </a:cubicBezTo>
                  <a:cubicBezTo>
                    <a:pt x="328" y="237"/>
                    <a:pt x="307" y="264"/>
                    <a:pt x="312" y="294"/>
                  </a:cubicBezTo>
                  <a:cubicBezTo>
                    <a:pt x="304" y="327"/>
                    <a:pt x="265" y="334"/>
                    <a:pt x="249" y="361"/>
                  </a:cubicBezTo>
                  <a:cubicBezTo>
                    <a:pt x="200" y="358"/>
                    <a:pt x="151" y="361"/>
                    <a:pt x="105" y="378"/>
                  </a:cubicBezTo>
                  <a:cubicBezTo>
                    <a:pt x="81" y="384"/>
                    <a:pt x="53" y="378"/>
                    <a:pt x="31" y="386"/>
                  </a:cubicBezTo>
                  <a:cubicBezTo>
                    <a:pt x="27" y="412"/>
                    <a:pt x="49" y="433"/>
                    <a:pt x="54" y="458"/>
                  </a:cubicBezTo>
                  <a:cubicBezTo>
                    <a:pt x="66" y="491"/>
                    <a:pt x="78" y="524"/>
                    <a:pt x="83" y="560"/>
                  </a:cubicBezTo>
                  <a:cubicBezTo>
                    <a:pt x="46" y="576"/>
                    <a:pt x="0" y="608"/>
                    <a:pt x="7" y="654"/>
                  </a:cubicBezTo>
                  <a:cubicBezTo>
                    <a:pt x="20" y="672"/>
                    <a:pt x="56" y="677"/>
                    <a:pt x="50" y="706"/>
                  </a:cubicBezTo>
                  <a:cubicBezTo>
                    <a:pt x="49" y="750"/>
                    <a:pt x="33" y="795"/>
                    <a:pt x="51" y="836"/>
                  </a:cubicBezTo>
                  <a:cubicBezTo>
                    <a:pt x="59" y="862"/>
                    <a:pt x="84" y="881"/>
                    <a:pt x="112" y="876"/>
                  </a:cubicBezTo>
                  <a:cubicBezTo>
                    <a:pt x="140" y="875"/>
                    <a:pt x="180" y="879"/>
                    <a:pt x="187" y="912"/>
                  </a:cubicBezTo>
                  <a:cubicBezTo>
                    <a:pt x="195" y="937"/>
                    <a:pt x="193" y="965"/>
                    <a:pt x="185" y="989"/>
                  </a:cubicBezTo>
                  <a:cubicBezTo>
                    <a:pt x="218" y="1002"/>
                    <a:pt x="254" y="985"/>
                    <a:pt x="284" y="973"/>
                  </a:cubicBezTo>
                  <a:cubicBezTo>
                    <a:pt x="304" y="958"/>
                    <a:pt x="301" y="928"/>
                    <a:pt x="320" y="912"/>
                  </a:cubicBezTo>
                  <a:cubicBezTo>
                    <a:pt x="344" y="883"/>
                    <a:pt x="366" y="850"/>
                    <a:pt x="398" y="830"/>
                  </a:cubicBezTo>
                  <a:cubicBezTo>
                    <a:pt x="459" y="797"/>
                    <a:pt x="535" y="813"/>
                    <a:pt x="589" y="852"/>
                  </a:cubicBezTo>
                  <a:cubicBezTo>
                    <a:pt x="647" y="889"/>
                    <a:pt x="707" y="924"/>
                    <a:pt x="772" y="949"/>
                  </a:cubicBezTo>
                  <a:cubicBezTo>
                    <a:pt x="807" y="977"/>
                    <a:pt x="792" y="1029"/>
                    <a:pt x="814" y="1065"/>
                  </a:cubicBezTo>
                  <a:cubicBezTo>
                    <a:pt x="839" y="1122"/>
                    <a:pt x="870" y="1179"/>
                    <a:pt x="875" y="1242"/>
                  </a:cubicBezTo>
                  <a:cubicBezTo>
                    <a:pt x="900" y="1278"/>
                    <a:pt x="941" y="1299"/>
                    <a:pt x="969" y="1332"/>
                  </a:cubicBezTo>
                  <a:cubicBezTo>
                    <a:pt x="993" y="1356"/>
                    <a:pt x="1008" y="1390"/>
                    <a:pt x="1018" y="1420"/>
                  </a:cubicBezTo>
                  <a:cubicBezTo>
                    <a:pt x="1034" y="1415"/>
                    <a:pt x="1051" y="1407"/>
                    <a:pt x="1068" y="1415"/>
                  </a:cubicBezTo>
                  <a:cubicBezTo>
                    <a:pt x="1119" y="1428"/>
                    <a:pt x="1141" y="1481"/>
                    <a:pt x="1172" y="1518"/>
                  </a:cubicBezTo>
                  <a:cubicBezTo>
                    <a:pt x="1190" y="1533"/>
                    <a:pt x="1221" y="1523"/>
                    <a:pt x="1235" y="1546"/>
                  </a:cubicBezTo>
                  <a:cubicBezTo>
                    <a:pt x="1291" y="1626"/>
                    <a:pt x="1366" y="1690"/>
                    <a:pt x="1449" y="1742"/>
                  </a:cubicBezTo>
                  <a:cubicBezTo>
                    <a:pt x="1456" y="1749"/>
                    <a:pt x="1467" y="1764"/>
                    <a:pt x="1478" y="1754"/>
                  </a:cubicBezTo>
                  <a:cubicBezTo>
                    <a:pt x="1527" y="1744"/>
                    <a:pt x="1578" y="1747"/>
                    <a:pt x="1627" y="1753"/>
                  </a:cubicBezTo>
                  <a:cubicBezTo>
                    <a:pt x="1675" y="1774"/>
                    <a:pt x="1706" y="1821"/>
                    <a:pt x="1732" y="1864"/>
                  </a:cubicBezTo>
                  <a:cubicBezTo>
                    <a:pt x="1749" y="1882"/>
                    <a:pt x="1778" y="1872"/>
                    <a:pt x="1796" y="1890"/>
                  </a:cubicBezTo>
                  <a:cubicBezTo>
                    <a:pt x="1811" y="1898"/>
                    <a:pt x="1816" y="1916"/>
                    <a:pt x="1818" y="1930"/>
                  </a:cubicBezTo>
                  <a:cubicBezTo>
                    <a:pt x="1848" y="1918"/>
                    <a:pt x="1884" y="1905"/>
                    <a:pt x="1914" y="1924"/>
                  </a:cubicBezTo>
                  <a:cubicBezTo>
                    <a:pt x="1950" y="1951"/>
                    <a:pt x="1957" y="1999"/>
                    <a:pt x="1962" y="2040"/>
                  </a:cubicBezTo>
                  <a:cubicBezTo>
                    <a:pt x="1984" y="2065"/>
                    <a:pt x="2027" y="2058"/>
                    <a:pt x="2049" y="2086"/>
                  </a:cubicBezTo>
                  <a:cubicBezTo>
                    <a:pt x="2055" y="2091"/>
                    <a:pt x="2060" y="2103"/>
                    <a:pt x="2064" y="2089"/>
                  </a:cubicBezTo>
                  <a:cubicBezTo>
                    <a:pt x="2077" y="2069"/>
                    <a:pt x="2109" y="2062"/>
                    <a:pt x="2124" y="2083"/>
                  </a:cubicBezTo>
                  <a:cubicBezTo>
                    <a:pt x="2170" y="2126"/>
                    <a:pt x="2161" y="2200"/>
                    <a:pt x="2206" y="2242"/>
                  </a:cubicBezTo>
                  <a:cubicBezTo>
                    <a:pt x="2235" y="2277"/>
                    <a:pt x="2255" y="2319"/>
                    <a:pt x="2266" y="2363"/>
                  </a:cubicBezTo>
                  <a:cubicBezTo>
                    <a:pt x="2280" y="2398"/>
                    <a:pt x="2307" y="2430"/>
                    <a:pt x="2311" y="2467"/>
                  </a:cubicBezTo>
                  <a:cubicBezTo>
                    <a:pt x="2301" y="2495"/>
                    <a:pt x="2266" y="2491"/>
                    <a:pt x="2249" y="2511"/>
                  </a:cubicBezTo>
                  <a:cubicBezTo>
                    <a:pt x="2234" y="2520"/>
                    <a:pt x="2230" y="2540"/>
                    <a:pt x="2239" y="2554"/>
                  </a:cubicBezTo>
                  <a:cubicBezTo>
                    <a:pt x="2249" y="2595"/>
                    <a:pt x="2208" y="2622"/>
                    <a:pt x="2205" y="2660"/>
                  </a:cubicBezTo>
                  <a:cubicBezTo>
                    <a:pt x="2201" y="2687"/>
                    <a:pt x="2203" y="2722"/>
                    <a:pt x="2224" y="2740"/>
                  </a:cubicBezTo>
                  <a:cubicBezTo>
                    <a:pt x="2252" y="2746"/>
                    <a:pt x="2286" y="2729"/>
                    <a:pt x="2289" y="2699"/>
                  </a:cubicBezTo>
                  <a:cubicBezTo>
                    <a:pt x="2299" y="2649"/>
                    <a:pt x="2328" y="2602"/>
                    <a:pt x="2375" y="2580"/>
                  </a:cubicBezTo>
                  <a:cubicBezTo>
                    <a:pt x="2399" y="2536"/>
                    <a:pt x="2354" y="2482"/>
                    <a:pt x="2387" y="2440"/>
                  </a:cubicBezTo>
                  <a:cubicBezTo>
                    <a:pt x="2405" y="2419"/>
                    <a:pt x="2435" y="2415"/>
                    <a:pt x="2455" y="2397"/>
                  </a:cubicBezTo>
                  <a:cubicBezTo>
                    <a:pt x="2467" y="2388"/>
                    <a:pt x="2494" y="2388"/>
                    <a:pt x="2489" y="2367"/>
                  </a:cubicBezTo>
                  <a:cubicBezTo>
                    <a:pt x="2482" y="2335"/>
                    <a:pt x="2480" y="2303"/>
                    <a:pt x="2473" y="2271"/>
                  </a:cubicBezTo>
                  <a:cubicBezTo>
                    <a:pt x="2466" y="2240"/>
                    <a:pt x="2428" y="2245"/>
                    <a:pt x="2408" y="2228"/>
                  </a:cubicBezTo>
                  <a:cubicBezTo>
                    <a:pt x="2390" y="2216"/>
                    <a:pt x="2379" y="2193"/>
                    <a:pt x="2354" y="2193"/>
                  </a:cubicBezTo>
                  <a:cubicBezTo>
                    <a:pt x="2330" y="2190"/>
                    <a:pt x="2318" y="2165"/>
                    <a:pt x="2323" y="2143"/>
                  </a:cubicBezTo>
                  <a:cubicBezTo>
                    <a:pt x="2324" y="2078"/>
                    <a:pt x="2338" y="2012"/>
                    <a:pt x="2378" y="1960"/>
                  </a:cubicBezTo>
                  <a:cubicBezTo>
                    <a:pt x="2401" y="1928"/>
                    <a:pt x="2434" y="1891"/>
                    <a:pt x="2477" y="1899"/>
                  </a:cubicBezTo>
                  <a:cubicBezTo>
                    <a:pt x="2505" y="1904"/>
                    <a:pt x="2520" y="1931"/>
                    <a:pt x="2548" y="1935"/>
                  </a:cubicBezTo>
                  <a:cubicBezTo>
                    <a:pt x="2594" y="1949"/>
                    <a:pt x="2656" y="1943"/>
                    <a:pt x="2686" y="1988"/>
                  </a:cubicBezTo>
                  <a:cubicBezTo>
                    <a:pt x="2706" y="2014"/>
                    <a:pt x="2722" y="2058"/>
                    <a:pt x="2759" y="2059"/>
                  </a:cubicBezTo>
                  <a:cubicBezTo>
                    <a:pt x="2775" y="2053"/>
                    <a:pt x="2769" y="2031"/>
                    <a:pt x="2777" y="2018"/>
                  </a:cubicBezTo>
                  <a:cubicBezTo>
                    <a:pt x="2790" y="1988"/>
                    <a:pt x="2758" y="1968"/>
                    <a:pt x="2740" y="1950"/>
                  </a:cubicBezTo>
                  <a:cubicBezTo>
                    <a:pt x="2706" y="1923"/>
                    <a:pt x="2672" y="1895"/>
                    <a:pt x="2650" y="1856"/>
                  </a:cubicBezTo>
                  <a:cubicBezTo>
                    <a:pt x="2626" y="1824"/>
                    <a:pt x="2581" y="1834"/>
                    <a:pt x="2547" y="1822"/>
                  </a:cubicBezTo>
                  <a:cubicBezTo>
                    <a:pt x="2503" y="1814"/>
                    <a:pt x="2464" y="1792"/>
                    <a:pt x="2428" y="1766"/>
                  </a:cubicBezTo>
                  <a:cubicBezTo>
                    <a:pt x="2352" y="1724"/>
                    <a:pt x="2261" y="1723"/>
                    <a:pt x="2185" y="1682"/>
                  </a:cubicBezTo>
                  <a:cubicBezTo>
                    <a:pt x="2158" y="1677"/>
                    <a:pt x="2119" y="1676"/>
                    <a:pt x="2113" y="1643"/>
                  </a:cubicBezTo>
                  <a:cubicBezTo>
                    <a:pt x="2104" y="1605"/>
                    <a:pt x="2141" y="1581"/>
                    <a:pt x="2163" y="1558"/>
                  </a:cubicBezTo>
                  <a:cubicBezTo>
                    <a:pt x="2176" y="1532"/>
                    <a:pt x="2137" y="1497"/>
                    <a:pt x="2115" y="1520"/>
                  </a:cubicBezTo>
                  <a:cubicBezTo>
                    <a:pt x="2073" y="1547"/>
                    <a:pt x="2019" y="1536"/>
                    <a:pt x="1974" y="1544"/>
                  </a:cubicBezTo>
                  <a:cubicBezTo>
                    <a:pt x="1971" y="1568"/>
                    <a:pt x="1935" y="1572"/>
                    <a:pt x="1923" y="1552"/>
                  </a:cubicBezTo>
                  <a:cubicBezTo>
                    <a:pt x="1892" y="1522"/>
                    <a:pt x="1853" y="1499"/>
                    <a:pt x="1812" y="1486"/>
                  </a:cubicBezTo>
                  <a:cubicBezTo>
                    <a:pt x="1822" y="1462"/>
                    <a:pt x="1787" y="1467"/>
                    <a:pt x="1778" y="1452"/>
                  </a:cubicBezTo>
                  <a:cubicBezTo>
                    <a:pt x="1728" y="1412"/>
                    <a:pt x="1673" y="1374"/>
                    <a:pt x="1646" y="1314"/>
                  </a:cubicBezTo>
                  <a:cubicBezTo>
                    <a:pt x="1608" y="1251"/>
                    <a:pt x="1582" y="1182"/>
                    <a:pt x="1556" y="1113"/>
                  </a:cubicBezTo>
                  <a:cubicBezTo>
                    <a:pt x="1543" y="1091"/>
                    <a:pt x="1534" y="1061"/>
                    <a:pt x="1511" y="1047"/>
                  </a:cubicBezTo>
                  <a:cubicBezTo>
                    <a:pt x="1491" y="1043"/>
                    <a:pt x="1470" y="1037"/>
                    <a:pt x="1455" y="1021"/>
                  </a:cubicBezTo>
                  <a:cubicBezTo>
                    <a:pt x="1425" y="1001"/>
                    <a:pt x="1397" y="978"/>
                    <a:pt x="1365" y="961"/>
                  </a:cubicBezTo>
                  <a:cubicBezTo>
                    <a:pt x="1329" y="951"/>
                    <a:pt x="1293" y="935"/>
                    <a:pt x="1269" y="905"/>
                  </a:cubicBezTo>
                  <a:cubicBezTo>
                    <a:pt x="1227" y="861"/>
                    <a:pt x="1210" y="798"/>
                    <a:pt x="1218" y="738"/>
                  </a:cubicBezTo>
                  <a:cubicBezTo>
                    <a:pt x="1215" y="706"/>
                    <a:pt x="1217" y="668"/>
                    <a:pt x="1244" y="647"/>
                  </a:cubicBezTo>
                  <a:cubicBezTo>
                    <a:pt x="1254" y="632"/>
                    <a:pt x="1243" y="611"/>
                    <a:pt x="1225" y="612"/>
                  </a:cubicBezTo>
                  <a:cubicBezTo>
                    <a:pt x="1204" y="604"/>
                    <a:pt x="1196" y="580"/>
                    <a:pt x="1197" y="560"/>
                  </a:cubicBezTo>
                  <a:cubicBezTo>
                    <a:pt x="1188" y="531"/>
                    <a:pt x="1194" y="495"/>
                    <a:pt x="1222" y="478"/>
                  </a:cubicBezTo>
                  <a:cubicBezTo>
                    <a:pt x="1237" y="459"/>
                    <a:pt x="1262" y="445"/>
                    <a:pt x="1287" y="453"/>
                  </a:cubicBezTo>
                  <a:cubicBezTo>
                    <a:pt x="1314" y="444"/>
                    <a:pt x="1336" y="421"/>
                    <a:pt x="1363" y="412"/>
                  </a:cubicBezTo>
                  <a:cubicBezTo>
                    <a:pt x="1388" y="395"/>
                    <a:pt x="1415" y="371"/>
                    <a:pt x="1447" y="381"/>
                  </a:cubicBezTo>
                  <a:cubicBezTo>
                    <a:pt x="1462" y="380"/>
                    <a:pt x="1480" y="370"/>
                    <a:pt x="1490" y="363"/>
                  </a:cubicBezTo>
                  <a:cubicBezTo>
                    <a:pt x="1474" y="349"/>
                    <a:pt x="1477" y="325"/>
                    <a:pt x="1463" y="310"/>
                  </a:cubicBezTo>
                  <a:cubicBezTo>
                    <a:pt x="1454" y="292"/>
                    <a:pt x="1449" y="270"/>
                    <a:pt x="1458" y="251"/>
                  </a:cubicBezTo>
                  <a:cubicBezTo>
                    <a:pt x="1429" y="250"/>
                    <a:pt x="1429" y="211"/>
                    <a:pt x="1437" y="191"/>
                  </a:cubicBezTo>
                  <a:cubicBezTo>
                    <a:pt x="1442" y="178"/>
                    <a:pt x="1451" y="165"/>
                    <a:pt x="1458" y="156"/>
                  </a:cubicBezTo>
                  <a:cubicBezTo>
                    <a:pt x="1410" y="138"/>
                    <a:pt x="1358" y="145"/>
                    <a:pt x="1308" y="138"/>
                  </a:cubicBezTo>
                  <a:cubicBezTo>
                    <a:pt x="1273" y="131"/>
                    <a:pt x="1243" y="114"/>
                    <a:pt x="1210" y="102"/>
                  </a:cubicBezTo>
                  <a:cubicBezTo>
                    <a:pt x="1172" y="86"/>
                    <a:pt x="1144" y="48"/>
                    <a:pt x="1145" y="6"/>
                  </a:cubicBezTo>
                  <a:cubicBezTo>
                    <a:pt x="1144" y="5"/>
                    <a:pt x="1145" y="0"/>
                    <a:pt x="1142" y="1"/>
                  </a:cubicBezTo>
                  <a:close/>
                  <a:moveTo>
                    <a:pt x="1541" y="401"/>
                  </a:moveTo>
                  <a:cubicBezTo>
                    <a:pt x="1539" y="408"/>
                    <a:pt x="1529" y="426"/>
                    <a:pt x="1543" y="427"/>
                  </a:cubicBezTo>
                  <a:cubicBezTo>
                    <a:pt x="1555" y="423"/>
                    <a:pt x="1556" y="400"/>
                    <a:pt x="1542" y="398"/>
                  </a:cubicBezTo>
                  <a:lnTo>
                    <a:pt x="1541" y="401"/>
                  </a:lnTo>
                  <a:close/>
                  <a:moveTo>
                    <a:pt x="1538" y="426"/>
                  </a:moveTo>
                  <a:cubicBezTo>
                    <a:pt x="1538" y="426"/>
                    <a:pt x="1538" y="426"/>
                    <a:pt x="1538" y="4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7" name="Freeform 103"/>
            <p:cNvSpPr>
              <a:spLocks/>
            </p:cNvSpPr>
            <p:nvPr/>
          </p:nvSpPr>
          <p:spPr bwMode="auto">
            <a:xfrm>
              <a:off x="269" y="727"/>
              <a:ext cx="21" cy="44"/>
            </a:xfrm>
            <a:custGeom>
              <a:avLst/>
              <a:gdLst>
                <a:gd name="T0" fmla="*/ 221 w 352"/>
                <a:gd name="T1" fmla="*/ 2 h 714"/>
                <a:gd name="T2" fmla="*/ 187 w 352"/>
                <a:gd name="T3" fmla="*/ 31 h 714"/>
                <a:gd name="T4" fmla="*/ 42 w 352"/>
                <a:gd name="T5" fmla="*/ 133 h 714"/>
                <a:gd name="T6" fmla="*/ 0 w 352"/>
                <a:gd name="T7" fmla="*/ 143 h 714"/>
                <a:gd name="T8" fmla="*/ 61 w 352"/>
                <a:gd name="T9" fmla="*/ 239 h 714"/>
                <a:gd name="T10" fmla="*/ 71 w 352"/>
                <a:gd name="T11" fmla="*/ 349 h 714"/>
                <a:gd name="T12" fmla="*/ 58 w 352"/>
                <a:gd name="T13" fmla="*/ 499 h 714"/>
                <a:gd name="T14" fmla="*/ 131 w 352"/>
                <a:gd name="T15" fmla="*/ 703 h 714"/>
                <a:gd name="T16" fmla="*/ 183 w 352"/>
                <a:gd name="T17" fmla="*/ 669 h 714"/>
                <a:gd name="T18" fmla="*/ 254 w 352"/>
                <a:gd name="T19" fmla="*/ 607 h 714"/>
                <a:gd name="T20" fmla="*/ 299 w 352"/>
                <a:gd name="T21" fmla="*/ 632 h 714"/>
                <a:gd name="T22" fmla="*/ 332 w 352"/>
                <a:gd name="T23" fmla="*/ 223 h 714"/>
                <a:gd name="T24" fmla="*/ 255 w 352"/>
                <a:gd name="T25" fmla="*/ 18 h 714"/>
                <a:gd name="T26" fmla="*/ 221 w 352"/>
                <a:gd name="T27" fmla="*/ 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714">
                  <a:moveTo>
                    <a:pt x="221" y="2"/>
                  </a:moveTo>
                  <a:cubicBezTo>
                    <a:pt x="207" y="8"/>
                    <a:pt x="202" y="26"/>
                    <a:pt x="187" y="31"/>
                  </a:cubicBezTo>
                  <a:cubicBezTo>
                    <a:pt x="135" y="61"/>
                    <a:pt x="105" y="123"/>
                    <a:pt x="42" y="133"/>
                  </a:cubicBezTo>
                  <a:cubicBezTo>
                    <a:pt x="28" y="138"/>
                    <a:pt x="3" y="122"/>
                    <a:pt x="0" y="143"/>
                  </a:cubicBezTo>
                  <a:cubicBezTo>
                    <a:pt x="14" y="178"/>
                    <a:pt x="48" y="203"/>
                    <a:pt x="61" y="239"/>
                  </a:cubicBezTo>
                  <a:cubicBezTo>
                    <a:pt x="79" y="273"/>
                    <a:pt x="63" y="313"/>
                    <a:pt x="71" y="349"/>
                  </a:cubicBezTo>
                  <a:cubicBezTo>
                    <a:pt x="77" y="399"/>
                    <a:pt x="85" y="454"/>
                    <a:pt x="58" y="499"/>
                  </a:cubicBezTo>
                  <a:cubicBezTo>
                    <a:pt x="49" y="572"/>
                    <a:pt x="64" y="661"/>
                    <a:pt x="131" y="703"/>
                  </a:cubicBezTo>
                  <a:cubicBezTo>
                    <a:pt x="155" y="714"/>
                    <a:pt x="170" y="684"/>
                    <a:pt x="183" y="669"/>
                  </a:cubicBezTo>
                  <a:cubicBezTo>
                    <a:pt x="201" y="645"/>
                    <a:pt x="219" y="607"/>
                    <a:pt x="254" y="607"/>
                  </a:cubicBezTo>
                  <a:cubicBezTo>
                    <a:pt x="271" y="610"/>
                    <a:pt x="285" y="622"/>
                    <a:pt x="299" y="632"/>
                  </a:cubicBezTo>
                  <a:cubicBezTo>
                    <a:pt x="352" y="502"/>
                    <a:pt x="311" y="358"/>
                    <a:pt x="332" y="223"/>
                  </a:cubicBezTo>
                  <a:cubicBezTo>
                    <a:pt x="317" y="152"/>
                    <a:pt x="315" y="68"/>
                    <a:pt x="255" y="18"/>
                  </a:cubicBezTo>
                  <a:cubicBezTo>
                    <a:pt x="244" y="12"/>
                    <a:pt x="234" y="0"/>
                    <a:pt x="2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8" name="Freeform 104"/>
            <p:cNvSpPr>
              <a:spLocks/>
            </p:cNvSpPr>
            <p:nvPr/>
          </p:nvSpPr>
          <p:spPr bwMode="auto">
            <a:xfrm>
              <a:off x="335" y="780"/>
              <a:ext cx="46" cy="30"/>
            </a:xfrm>
            <a:custGeom>
              <a:avLst/>
              <a:gdLst>
                <a:gd name="T0" fmla="*/ 741 w 757"/>
                <a:gd name="T1" fmla="*/ 3 h 477"/>
                <a:gd name="T2" fmla="*/ 628 w 757"/>
                <a:gd name="T3" fmla="*/ 42 h 477"/>
                <a:gd name="T4" fmla="*/ 507 w 757"/>
                <a:gd name="T5" fmla="*/ 81 h 477"/>
                <a:gd name="T6" fmla="*/ 293 w 757"/>
                <a:gd name="T7" fmla="*/ 125 h 477"/>
                <a:gd name="T8" fmla="*/ 113 w 757"/>
                <a:gd name="T9" fmla="*/ 98 h 477"/>
                <a:gd name="T10" fmla="*/ 18 w 757"/>
                <a:gd name="T11" fmla="*/ 125 h 477"/>
                <a:gd name="T12" fmla="*/ 103 w 757"/>
                <a:gd name="T13" fmla="*/ 231 h 477"/>
                <a:gd name="T14" fmla="*/ 391 w 757"/>
                <a:gd name="T15" fmla="*/ 360 h 477"/>
                <a:gd name="T16" fmla="*/ 552 w 757"/>
                <a:gd name="T17" fmla="*/ 439 h 477"/>
                <a:gd name="T18" fmla="*/ 679 w 757"/>
                <a:gd name="T19" fmla="*/ 463 h 477"/>
                <a:gd name="T20" fmla="*/ 654 w 757"/>
                <a:gd name="T21" fmla="*/ 285 h 477"/>
                <a:gd name="T22" fmla="*/ 666 w 757"/>
                <a:gd name="T23" fmla="*/ 200 h 477"/>
                <a:gd name="T24" fmla="*/ 757 w 757"/>
                <a:gd name="T25" fmla="*/ 0 h 477"/>
                <a:gd name="T26" fmla="*/ 741 w 757"/>
                <a:gd name="T27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477">
                  <a:moveTo>
                    <a:pt x="741" y="3"/>
                  </a:moveTo>
                  <a:cubicBezTo>
                    <a:pt x="699" y="6"/>
                    <a:pt x="669" y="38"/>
                    <a:pt x="628" y="42"/>
                  </a:cubicBezTo>
                  <a:cubicBezTo>
                    <a:pt x="586" y="49"/>
                    <a:pt x="544" y="61"/>
                    <a:pt x="507" y="81"/>
                  </a:cubicBezTo>
                  <a:cubicBezTo>
                    <a:pt x="434" y="88"/>
                    <a:pt x="363" y="119"/>
                    <a:pt x="293" y="125"/>
                  </a:cubicBezTo>
                  <a:cubicBezTo>
                    <a:pt x="257" y="64"/>
                    <a:pt x="163" y="50"/>
                    <a:pt x="113" y="98"/>
                  </a:cubicBezTo>
                  <a:cubicBezTo>
                    <a:pt x="82" y="75"/>
                    <a:pt x="31" y="87"/>
                    <a:pt x="18" y="125"/>
                  </a:cubicBezTo>
                  <a:cubicBezTo>
                    <a:pt x="0" y="177"/>
                    <a:pt x="49" y="235"/>
                    <a:pt x="103" y="231"/>
                  </a:cubicBezTo>
                  <a:cubicBezTo>
                    <a:pt x="208" y="251"/>
                    <a:pt x="290" y="331"/>
                    <a:pt x="391" y="360"/>
                  </a:cubicBezTo>
                  <a:cubicBezTo>
                    <a:pt x="456" y="349"/>
                    <a:pt x="504" y="405"/>
                    <a:pt x="552" y="439"/>
                  </a:cubicBezTo>
                  <a:cubicBezTo>
                    <a:pt x="588" y="465"/>
                    <a:pt x="636" y="477"/>
                    <a:pt x="679" y="463"/>
                  </a:cubicBezTo>
                  <a:cubicBezTo>
                    <a:pt x="707" y="407"/>
                    <a:pt x="705" y="328"/>
                    <a:pt x="654" y="285"/>
                  </a:cubicBezTo>
                  <a:cubicBezTo>
                    <a:pt x="651" y="257"/>
                    <a:pt x="659" y="228"/>
                    <a:pt x="666" y="200"/>
                  </a:cubicBezTo>
                  <a:cubicBezTo>
                    <a:pt x="686" y="129"/>
                    <a:pt x="723" y="65"/>
                    <a:pt x="757" y="0"/>
                  </a:cubicBezTo>
                  <a:cubicBezTo>
                    <a:pt x="752" y="1"/>
                    <a:pt x="746" y="2"/>
                    <a:pt x="74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9" name="Freeform 105"/>
            <p:cNvSpPr>
              <a:spLocks noEditPoints="1"/>
            </p:cNvSpPr>
            <p:nvPr/>
          </p:nvSpPr>
          <p:spPr bwMode="auto">
            <a:xfrm>
              <a:off x="52" y="434"/>
              <a:ext cx="56" cy="68"/>
            </a:xfrm>
            <a:custGeom>
              <a:avLst/>
              <a:gdLst>
                <a:gd name="T0" fmla="*/ 658 w 906"/>
                <a:gd name="T1" fmla="*/ 2 h 1090"/>
                <a:gd name="T2" fmla="*/ 568 w 906"/>
                <a:gd name="T3" fmla="*/ 75 h 1090"/>
                <a:gd name="T4" fmla="*/ 579 w 906"/>
                <a:gd name="T5" fmla="*/ 142 h 1090"/>
                <a:gd name="T6" fmla="*/ 696 w 906"/>
                <a:gd name="T7" fmla="*/ 99 h 1090"/>
                <a:gd name="T8" fmla="*/ 700 w 906"/>
                <a:gd name="T9" fmla="*/ 12 h 1090"/>
                <a:gd name="T10" fmla="*/ 680 w 906"/>
                <a:gd name="T11" fmla="*/ 13 h 1090"/>
                <a:gd name="T12" fmla="*/ 658 w 906"/>
                <a:gd name="T13" fmla="*/ 2 h 1090"/>
                <a:gd name="T14" fmla="*/ 264 w 906"/>
                <a:gd name="T15" fmla="*/ 214 h 1090"/>
                <a:gd name="T16" fmla="*/ 268 w 906"/>
                <a:gd name="T17" fmla="*/ 329 h 1090"/>
                <a:gd name="T18" fmla="*/ 264 w 906"/>
                <a:gd name="T19" fmla="*/ 374 h 1090"/>
                <a:gd name="T20" fmla="*/ 174 w 906"/>
                <a:gd name="T21" fmla="*/ 428 h 1090"/>
                <a:gd name="T22" fmla="*/ 235 w 906"/>
                <a:gd name="T23" fmla="*/ 513 h 1090"/>
                <a:gd name="T24" fmla="*/ 271 w 906"/>
                <a:gd name="T25" fmla="*/ 525 h 1090"/>
                <a:gd name="T26" fmla="*/ 344 w 906"/>
                <a:gd name="T27" fmla="*/ 587 h 1090"/>
                <a:gd name="T28" fmla="*/ 272 w 906"/>
                <a:gd name="T29" fmla="*/ 616 h 1090"/>
                <a:gd name="T30" fmla="*/ 213 w 906"/>
                <a:gd name="T31" fmla="*/ 716 h 1090"/>
                <a:gd name="T32" fmla="*/ 267 w 906"/>
                <a:gd name="T33" fmla="*/ 714 h 1090"/>
                <a:gd name="T34" fmla="*/ 314 w 906"/>
                <a:gd name="T35" fmla="*/ 686 h 1090"/>
                <a:gd name="T36" fmla="*/ 339 w 906"/>
                <a:gd name="T37" fmla="*/ 779 h 1090"/>
                <a:gd name="T38" fmla="*/ 146 w 906"/>
                <a:gd name="T39" fmla="*/ 779 h 1090"/>
                <a:gd name="T40" fmla="*/ 57 w 906"/>
                <a:gd name="T41" fmla="*/ 902 h 1090"/>
                <a:gd name="T42" fmla="*/ 0 w 906"/>
                <a:gd name="T43" fmla="*/ 939 h 1090"/>
                <a:gd name="T44" fmla="*/ 52 w 906"/>
                <a:gd name="T45" fmla="*/ 960 h 1090"/>
                <a:gd name="T46" fmla="*/ 106 w 906"/>
                <a:gd name="T47" fmla="*/ 979 h 1090"/>
                <a:gd name="T48" fmla="*/ 100 w 906"/>
                <a:gd name="T49" fmla="*/ 1053 h 1090"/>
                <a:gd name="T50" fmla="*/ 171 w 906"/>
                <a:gd name="T51" fmla="*/ 1083 h 1090"/>
                <a:gd name="T52" fmla="*/ 257 w 906"/>
                <a:gd name="T53" fmla="*/ 1089 h 1090"/>
                <a:gd name="T54" fmla="*/ 319 w 906"/>
                <a:gd name="T55" fmla="*/ 1000 h 1090"/>
                <a:gd name="T56" fmla="*/ 338 w 906"/>
                <a:gd name="T57" fmla="*/ 1012 h 1090"/>
                <a:gd name="T58" fmla="*/ 439 w 906"/>
                <a:gd name="T59" fmla="*/ 1024 h 1090"/>
                <a:gd name="T60" fmla="*/ 542 w 906"/>
                <a:gd name="T61" fmla="*/ 985 h 1090"/>
                <a:gd name="T62" fmla="*/ 710 w 906"/>
                <a:gd name="T63" fmla="*/ 999 h 1090"/>
                <a:gd name="T64" fmla="*/ 780 w 906"/>
                <a:gd name="T65" fmla="*/ 884 h 1090"/>
                <a:gd name="T66" fmla="*/ 835 w 906"/>
                <a:gd name="T67" fmla="*/ 799 h 1090"/>
                <a:gd name="T68" fmla="*/ 853 w 906"/>
                <a:gd name="T69" fmla="*/ 643 h 1090"/>
                <a:gd name="T70" fmla="*/ 873 w 906"/>
                <a:gd name="T71" fmla="*/ 595 h 1090"/>
                <a:gd name="T72" fmla="*/ 868 w 906"/>
                <a:gd name="T73" fmla="*/ 429 h 1090"/>
                <a:gd name="T74" fmla="*/ 884 w 906"/>
                <a:gd name="T75" fmla="*/ 335 h 1090"/>
                <a:gd name="T76" fmla="*/ 739 w 906"/>
                <a:gd name="T77" fmla="*/ 341 h 1090"/>
                <a:gd name="T78" fmla="*/ 670 w 906"/>
                <a:gd name="T79" fmla="*/ 361 h 1090"/>
                <a:gd name="T80" fmla="*/ 601 w 906"/>
                <a:gd name="T81" fmla="*/ 240 h 1090"/>
                <a:gd name="T82" fmla="*/ 524 w 906"/>
                <a:gd name="T83" fmla="*/ 230 h 1090"/>
                <a:gd name="T84" fmla="*/ 482 w 906"/>
                <a:gd name="T85" fmla="*/ 281 h 1090"/>
                <a:gd name="T86" fmla="*/ 439 w 906"/>
                <a:gd name="T87" fmla="*/ 270 h 1090"/>
                <a:gd name="T88" fmla="*/ 267 w 906"/>
                <a:gd name="T89" fmla="*/ 211 h 1090"/>
                <a:gd name="T90" fmla="*/ 264 w 906"/>
                <a:gd name="T91" fmla="*/ 21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6" h="1090">
                  <a:moveTo>
                    <a:pt x="658" y="2"/>
                  </a:moveTo>
                  <a:cubicBezTo>
                    <a:pt x="622" y="17"/>
                    <a:pt x="590" y="43"/>
                    <a:pt x="568" y="75"/>
                  </a:cubicBezTo>
                  <a:cubicBezTo>
                    <a:pt x="553" y="95"/>
                    <a:pt x="551" y="132"/>
                    <a:pt x="579" y="142"/>
                  </a:cubicBezTo>
                  <a:cubicBezTo>
                    <a:pt x="622" y="157"/>
                    <a:pt x="665" y="126"/>
                    <a:pt x="696" y="99"/>
                  </a:cubicBezTo>
                  <a:cubicBezTo>
                    <a:pt x="720" y="77"/>
                    <a:pt x="731" y="32"/>
                    <a:pt x="700" y="12"/>
                  </a:cubicBezTo>
                  <a:cubicBezTo>
                    <a:pt x="693" y="6"/>
                    <a:pt x="684" y="13"/>
                    <a:pt x="680" y="13"/>
                  </a:cubicBezTo>
                  <a:cubicBezTo>
                    <a:pt x="674" y="7"/>
                    <a:pt x="667" y="0"/>
                    <a:pt x="658" y="2"/>
                  </a:cubicBezTo>
                  <a:close/>
                  <a:moveTo>
                    <a:pt x="264" y="214"/>
                  </a:moveTo>
                  <a:cubicBezTo>
                    <a:pt x="230" y="244"/>
                    <a:pt x="246" y="296"/>
                    <a:pt x="268" y="329"/>
                  </a:cubicBezTo>
                  <a:cubicBezTo>
                    <a:pt x="276" y="342"/>
                    <a:pt x="287" y="369"/>
                    <a:pt x="264" y="374"/>
                  </a:cubicBezTo>
                  <a:cubicBezTo>
                    <a:pt x="233" y="386"/>
                    <a:pt x="187" y="391"/>
                    <a:pt x="174" y="428"/>
                  </a:cubicBezTo>
                  <a:cubicBezTo>
                    <a:pt x="169" y="469"/>
                    <a:pt x="219" y="482"/>
                    <a:pt x="235" y="513"/>
                  </a:cubicBezTo>
                  <a:cubicBezTo>
                    <a:pt x="241" y="528"/>
                    <a:pt x="258" y="528"/>
                    <a:pt x="271" y="525"/>
                  </a:cubicBezTo>
                  <a:cubicBezTo>
                    <a:pt x="303" y="527"/>
                    <a:pt x="345" y="551"/>
                    <a:pt x="344" y="587"/>
                  </a:cubicBezTo>
                  <a:cubicBezTo>
                    <a:pt x="332" y="617"/>
                    <a:pt x="294" y="603"/>
                    <a:pt x="272" y="616"/>
                  </a:cubicBezTo>
                  <a:cubicBezTo>
                    <a:pt x="236" y="634"/>
                    <a:pt x="207" y="675"/>
                    <a:pt x="213" y="716"/>
                  </a:cubicBezTo>
                  <a:cubicBezTo>
                    <a:pt x="223" y="739"/>
                    <a:pt x="254" y="730"/>
                    <a:pt x="267" y="714"/>
                  </a:cubicBezTo>
                  <a:cubicBezTo>
                    <a:pt x="281" y="704"/>
                    <a:pt x="295" y="680"/>
                    <a:pt x="314" y="686"/>
                  </a:cubicBezTo>
                  <a:cubicBezTo>
                    <a:pt x="333" y="713"/>
                    <a:pt x="326" y="750"/>
                    <a:pt x="339" y="779"/>
                  </a:cubicBezTo>
                  <a:cubicBezTo>
                    <a:pt x="276" y="804"/>
                    <a:pt x="210" y="772"/>
                    <a:pt x="146" y="779"/>
                  </a:cubicBezTo>
                  <a:cubicBezTo>
                    <a:pt x="95" y="801"/>
                    <a:pt x="83" y="860"/>
                    <a:pt x="57" y="902"/>
                  </a:cubicBezTo>
                  <a:cubicBezTo>
                    <a:pt x="41" y="919"/>
                    <a:pt x="5" y="912"/>
                    <a:pt x="0" y="939"/>
                  </a:cubicBezTo>
                  <a:cubicBezTo>
                    <a:pt x="2" y="964"/>
                    <a:pt x="34" y="956"/>
                    <a:pt x="52" y="960"/>
                  </a:cubicBezTo>
                  <a:cubicBezTo>
                    <a:pt x="69" y="963"/>
                    <a:pt x="97" y="960"/>
                    <a:pt x="106" y="979"/>
                  </a:cubicBezTo>
                  <a:cubicBezTo>
                    <a:pt x="97" y="1002"/>
                    <a:pt x="89" y="1029"/>
                    <a:pt x="100" y="1053"/>
                  </a:cubicBezTo>
                  <a:cubicBezTo>
                    <a:pt x="110" y="1083"/>
                    <a:pt x="144" y="1085"/>
                    <a:pt x="171" y="1083"/>
                  </a:cubicBezTo>
                  <a:cubicBezTo>
                    <a:pt x="200" y="1081"/>
                    <a:pt x="229" y="1090"/>
                    <a:pt x="257" y="1089"/>
                  </a:cubicBezTo>
                  <a:cubicBezTo>
                    <a:pt x="299" y="1082"/>
                    <a:pt x="311" y="1035"/>
                    <a:pt x="319" y="1000"/>
                  </a:cubicBezTo>
                  <a:cubicBezTo>
                    <a:pt x="324" y="993"/>
                    <a:pt x="333" y="1010"/>
                    <a:pt x="338" y="1012"/>
                  </a:cubicBezTo>
                  <a:cubicBezTo>
                    <a:pt x="363" y="1042"/>
                    <a:pt x="407" y="1041"/>
                    <a:pt x="439" y="1024"/>
                  </a:cubicBezTo>
                  <a:cubicBezTo>
                    <a:pt x="471" y="1006"/>
                    <a:pt x="504" y="986"/>
                    <a:pt x="542" y="985"/>
                  </a:cubicBezTo>
                  <a:cubicBezTo>
                    <a:pt x="598" y="976"/>
                    <a:pt x="655" y="985"/>
                    <a:pt x="710" y="999"/>
                  </a:cubicBezTo>
                  <a:cubicBezTo>
                    <a:pt x="751" y="974"/>
                    <a:pt x="757" y="922"/>
                    <a:pt x="780" y="884"/>
                  </a:cubicBezTo>
                  <a:cubicBezTo>
                    <a:pt x="793" y="852"/>
                    <a:pt x="819" y="828"/>
                    <a:pt x="835" y="799"/>
                  </a:cubicBezTo>
                  <a:cubicBezTo>
                    <a:pt x="857" y="749"/>
                    <a:pt x="828" y="690"/>
                    <a:pt x="853" y="643"/>
                  </a:cubicBezTo>
                  <a:cubicBezTo>
                    <a:pt x="869" y="632"/>
                    <a:pt x="876" y="614"/>
                    <a:pt x="873" y="595"/>
                  </a:cubicBezTo>
                  <a:cubicBezTo>
                    <a:pt x="873" y="540"/>
                    <a:pt x="846" y="483"/>
                    <a:pt x="868" y="429"/>
                  </a:cubicBezTo>
                  <a:cubicBezTo>
                    <a:pt x="892" y="405"/>
                    <a:pt x="906" y="365"/>
                    <a:pt x="884" y="335"/>
                  </a:cubicBezTo>
                  <a:cubicBezTo>
                    <a:pt x="850" y="289"/>
                    <a:pt x="770" y="293"/>
                    <a:pt x="739" y="341"/>
                  </a:cubicBezTo>
                  <a:cubicBezTo>
                    <a:pt x="723" y="361"/>
                    <a:pt x="693" y="381"/>
                    <a:pt x="670" y="361"/>
                  </a:cubicBezTo>
                  <a:cubicBezTo>
                    <a:pt x="632" y="331"/>
                    <a:pt x="624" y="280"/>
                    <a:pt x="601" y="240"/>
                  </a:cubicBezTo>
                  <a:cubicBezTo>
                    <a:pt x="586" y="213"/>
                    <a:pt x="545" y="204"/>
                    <a:pt x="524" y="230"/>
                  </a:cubicBezTo>
                  <a:cubicBezTo>
                    <a:pt x="509" y="245"/>
                    <a:pt x="503" y="272"/>
                    <a:pt x="482" y="281"/>
                  </a:cubicBezTo>
                  <a:cubicBezTo>
                    <a:pt x="469" y="275"/>
                    <a:pt x="455" y="265"/>
                    <a:pt x="439" y="270"/>
                  </a:cubicBezTo>
                  <a:cubicBezTo>
                    <a:pt x="377" y="265"/>
                    <a:pt x="329" y="214"/>
                    <a:pt x="267" y="211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0" name="Freeform 106"/>
            <p:cNvSpPr>
              <a:spLocks noEditPoints="1"/>
            </p:cNvSpPr>
            <p:nvPr/>
          </p:nvSpPr>
          <p:spPr bwMode="auto">
            <a:xfrm>
              <a:off x="4" y="169"/>
              <a:ext cx="94" cy="65"/>
            </a:xfrm>
            <a:custGeom>
              <a:avLst/>
              <a:gdLst>
                <a:gd name="T0" fmla="*/ 256 w 1511"/>
                <a:gd name="T1" fmla="*/ 63 h 1056"/>
                <a:gd name="T2" fmla="*/ 273 w 1511"/>
                <a:gd name="T3" fmla="*/ 107 h 1056"/>
                <a:gd name="T4" fmla="*/ 275 w 1511"/>
                <a:gd name="T5" fmla="*/ 151 h 1056"/>
                <a:gd name="T6" fmla="*/ 171 w 1511"/>
                <a:gd name="T7" fmla="*/ 127 h 1056"/>
                <a:gd name="T8" fmla="*/ 161 w 1511"/>
                <a:gd name="T9" fmla="*/ 236 h 1056"/>
                <a:gd name="T10" fmla="*/ 161 w 1511"/>
                <a:gd name="T11" fmla="*/ 245 h 1056"/>
                <a:gd name="T12" fmla="*/ 97 w 1511"/>
                <a:gd name="T13" fmla="*/ 277 h 1056"/>
                <a:gd name="T14" fmla="*/ 51 w 1511"/>
                <a:gd name="T15" fmla="*/ 313 h 1056"/>
                <a:gd name="T16" fmla="*/ 207 w 1511"/>
                <a:gd name="T17" fmla="*/ 328 h 1056"/>
                <a:gd name="T18" fmla="*/ 288 w 1511"/>
                <a:gd name="T19" fmla="*/ 325 h 1056"/>
                <a:gd name="T20" fmla="*/ 363 w 1511"/>
                <a:gd name="T21" fmla="*/ 349 h 1056"/>
                <a:gd name="T22" fmla="*/ 384 w 1511"/>
                <a:gd name="T23" fmla="*/ 451 h 1056"/>
                <a:gd name="T24" fmla="*/ 128 w 1511"/>
                <a:gd name="T25" fmla="*/ 502 h 1056"/>
                <a:gd name="T26" fmla="*/ 160 w 1511"/>
                <a:gd name="T27" fmla="*/ 541 h 1056"/>
                <a:gd name="T28" fmla="*/ 301 w 1511"/>
                <a:gd name="T29" fmla="*/ 659 h 1056"/>
                <a:gd name="T30" fmla="*/ 345 w 1511"/>
                <a:gd name="T31" fmla="*/ 721 h 1056"/>
                <a:gd name="T32" fmla="*/ 263 w 1511"/>
                <a:gd name="T33" fmla="*/ 806 h 1056"/>
                <a:gd name="T34" fmla="*/ 223 w 1511"/>
                <a:gd name="T35" fmla="*/ 861 h 1056"/>
                <a:gd name="T36" fmla="*/ 465 w 1511"/>
                <a:gd name="T37" fmla="*/ 893 h 1056"/>
                <a:gd name="T38" fmla="*/ 541 w 1511"/>
                <a:gd name="T39" fmla="*/ 971 h 1056"/>
                <a:gd name="T40" fmla="*/ 875 w 1511"/>
                <a:gd name="T41" fmla="*/ 990 h 1056"/>
                <a:gd name="T42" fmla="*/ 996 w 1511"/>
                <a:gd name="T43" fmla="*/ 918 h 1056"/>
                <a:gd name="T44" fmla="*/ 1231 w 1511"/>
                <a:gd name="T45" fmla="*/ 804 h 1056"/>
                <a:gd name="T46" fmla="*/ 1351 w 1511"/>
                <a:gd name="T47" fmla="*/ 771 h 1056"/>
                <a:gd name="T48" fmla="*/ 1425 w 1511"/>
                <a:gd name="T49" fmla="*/ 691 h 1056"/>
                <a:gd name="T50" fmla="*/ 1472 w 1511"/>
                <a:gd name="T51" fmla="*/ 624 h 1056"/>
                <a:gd name="T52" fmla="*/ 1497 w 1511"/>
                <a:gd name="T53" fmla="*/ 538 h 1056"/>
                <a:gd name="T54" fmla="*/ 1414 w 1511"/>
                <a:gd name="T55" fmla="*/ 386 h 1056"/>
                <a:gd name="T56" fmla="*/ 1384 w 1511"/>
                <a:gd name="T57" fmla="*/ 265 h 1056"/>
                <a:gd name="T58" fmla="*/ 1339 w 1511"/>
                <a:gd name="T59" fmla="*/ 180 h 1056"/>
                <a:gd name="T60" fmla="*/ 1236 w 1511"/>
                <a:gd name="T61" fmla="*/ 115 h 1056"/>
                <a:gd name="T62" fmla="*/ 1132 w 1511"/>
                <a:gd name="T63" fmla="*/ 116 h 1056"/>
                <a:gd name="T64" fmla="*/ 1075 w 1511"/>
                <a:gd name="T65" fmla="*/ 184 h 1056"/>
                <a:gd name="T66" fmla="*/ 977 w 1511"/>
                <a:gd name="T67" fmla="*/ 220 h 1056"/>
                <a:gd name="T68" fmla="*/ 861 w 1511"/>
                <a:gd name="T69" fmla="*/ 222 h 1056"/>
                <a:gd name="T70" fmla="*/ 722 w 1511"/>
                <a:gd name="T71" fmla="*/ 210 h 1056"/>
                <a:gd name="T72" fmla="*/ 649 w 1511"/>
                <a:gd name="T73" fmla="*/ 143 h 1056"/>
                <a:gd name="T74" fmla="*/ 564 w 1511"/>
                <a:gd name="T75" fmla="*/ 319 h 1056"/>
                <a:gd name="T76" fmla="*/ 480 w 1511"/>
                <a:gd name="T77" fmla="*/ 408 h 1056"/>
                <a:gd name="T78" fmla="*/ 417 w 1511"/>
                <a:gd name="T79" fmla="*/ 258 h 1056"/>
                <a:gd name="T80" fmla="*/ 469 w 1511"/>
                <a:gd name="T81" fmla="*/ 186 h 1056"/>
                <a:gd name="T82" fmla="*/ 374 w 1511"/>
                <a:gd name="T83" fmla="*/ 67 h 1056"/>
                <a:gd name="T84" fmla="*/ 1346 w 1511"/>
                <a:gd name="T85" fmla="*/ 173 h 1056"/>
                <a:gd name="T86" fmla="*/ 393 w 1511"/>
                <a:gd name="T87" fmla="*/ 619 h 1056"/>
                <a:gd name="T88" fmla="*/ 385 w 1511"/>
                <a:gd name="T89" fmla="*/ 694 h 1056"/>
                <a:gd name="T90" fmla="*/ 429 w 1511"/>
                <a:gd name="T91" fmla="*/ 8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1" h="1056">
                  <a:moveTo>
                    <a:pt x="273" y="3"/>
                  </a:moveTo>
                  <a:cubicBezTo>
                    <a:pt x="259" y="2"/>
                    <a:pt x="256" y="19"/>
                    <a:pt x="250" y="26"/>
                  </a:cubicBezTo>
                  <a:cubicBezTo>
                    <a:pt x="231" y="32"/>
                    <a:pt x="238" y="59"/>
                    <a:pt x="256" y="63"/>
                  </a:cubicBezTo>
                  <a:cubicBezTo>
                    <a:pt x="279" y="71"/>
                    <a:pt x="306" y="65"/>
                    <a:pt x="329" y="78"/>
                  </a:cubicBezTo>
                  <a:cubicBezTo>
                    <a:pt x="309" y="86"/>
                    <a:pt x="290" y="61"/>
                    <a:pt x="270" y="71"/>
                  </a:cubicBezTo>
                  <a:cubicBezTo>
                    <a:pt x="252" y="78"/>
                    <a:pt x="264" y="98"/>
                    <a:pt x="273" y="107"/>
                  </a:cubicBezTo>
                  <a:cubicBezTo>
                    <a:pt x="292" y="132"/>
                    <a:pt x="335" y="151"/>
                    <a:pt x="328" y="189"/>
                  </a:cubicBezTo>
                  <a:cubicBezTo>
                    <a:pt x="312" y="182"/>
                    <a:pt x="313" y="164"/>
                    <a:pt x="306" y="151"/>
                  </a:cubicBezTo>
                  <a:cubicBezTo>
                    <a:pt x="300" y="139"/>
                    <a:pt x="279" y="140"/>
                    <a:pt x="275" y="151"/>
                  </a:cubicBezTo>
                  <a:cubicBezTo>
                    <a:pt x="269" y="145"/>
                    <a:pt x="256" y="146"/>
                    <a:pt x="260" y="134"/>
                  </a:cubicBezTo>
                  <a:cubicBezTo>
                    <a:pt x="253" y="102"/>
                    <a:pt x="214" y="74"/>
                    <a:pt x="182" y="88"/>
                  </a:cubicBezTo>
                  <a:cubicBezTo>
                    <a:pt x="168" y="94"/>
                    <a:pt x="166" y="117"/>
                    <a:pt x="171" y="127"/>
                  </a:cubicBezTo>
                  <a:cubicBezTo>
                    <a:pt x="150" y="114"/>
                    <a:pt x="132" y="142"/>
                    <a:pt x="144" y="160"/>
                  </a:cubicBezTo>
                  <a:cubicBezTo>
                    <a:pt x="149" y="168"/>
                    <a:pt x="150" y="170"/>
                    <a:pt x="138" y="166"/>
                  </a:cubicBezTo>
                  <a:cubicBezTo>
                    <a:pt x="113" y="188"/>
                    <a:pt x="132" y="229"/>
                    <a:pt x="161" y="236"/>
                  </a:cubicBezTo>
                  <a:cubicBezTo>
                    <a:pt x="167" y="240"/>
                    <a:pt x="183" y="239"/>
                    <a:pt x="185" y="243"/>
                  </a:cubicBezTo>
                  <a:cubicBezTo>
                    <a:pt x="178" y="250"/>
                    <a:pt x="191" y="262"/>
                    <a:pt x="177" y="263"/>
                  </a:cubicBezTo>
                  <a:cubicBezTo>
                    <a:pt x="165" y="273"/>
                    <a:pt x="171" y="249"/>
                    <a:pt x="161" y="245"/>
                  </a:cubicBezTo>
                  <a:cubicBezTo>
                    <a:pt x="141" y="224"/>
                    <a:pt x="116" y="210"/>
                    <a:pt x="89" y="199"/>
                  </a:cubicBezTo>
                  <a:cubicBezTo>
                    <a:pt x="83" y="218"/>
                    <a:pt x="87" y="240"/>
                    <a:pt x="100" y="255"/>
                  </a:cubicBezTo>
                  <a:cubicBezTo>
                    <a:pt x="90" y="258"/>
                    <a:pt x="97" y="274"/>
                    <a:pt x="97" y="277"/>
                  </a:cubicBezTo>
                  <a:cubicBezTo>
                    <a:pt x="89" y="264"/>
                    <a:pt x="71" y="246"/>
                    <a:pt x="56" y="261"/>
                  </a:cubicBezTo>
                  <a:cubicBezTo>
                    <a:pt x="46" y="275"/>
                    <a:pt x="41" y="292"/>
                    <a:pt x="26" y="303"/>
                  </a:cubicBezTo>
                  <a:cubicBezTo>
                    <a:pt x="0" y="322"/>
                    <a:pt x="38" y="312"/>
                    <a:pt x="51" y="313"/>
                  </a:cubicBezTo>
                  <a:cubicBezTo>
                    <a:pt x="66" y="312"/>
                    <a:pt x="92" y="308"/>
                    <a:pt x="95" y="328"/>
                  </a:cubicBezTo>
                  <a:cubicBezTo>
                    <a:pt x="102" y="347"/>
                    <a:pt x="125" y="352"/>
                    <a:pt x="140" y="340"/>
                  </a:cubicBezTo>
                  <a:cubicBezTo>
                    <a:pt x="161" y="328"/>
                    <a:pt x="185" y="322"/>
                    <a:pt x="207" y="328"/>
                  </a:cubicBezTo>
                  <a:cubicBezTo>
                    <a:pt x="219" y="326"/>
                    <a:pt x="217" y="308"/>
                    <a:pt x="230" y="314"/>
                  </a:cubicBezTo>
                  <a:cubicBezTo>
                    <a:pt x="241" y="314"/>
                    <a:pt x="253" y="303"/>
                    <a:pt x="255" y="319"/>
                  </a:cubicBezTo>
                  <a:cubicBezTo>
                    <a:pt x="262" y="332"/>
                    <a:pt x="278" y="327"/>
                    <a:pt x="288" y="325"/>
                  </a:cubicBezTo>
                  <a:cubicBezTo>
                    <a:pt x="299" y="330"/>
                    <a:pt x="316" y="337"/>
                    <a:pt x="326" y="334"/>
                  </a:cubicBezTo>
                  <a:cubicBezTo>
                    <a:pt x="314" y="349"/>
                    <a:pt x="334" y="367"/>
                    <a:pt x="348" y="358"/>
                  </a:cubicBezTo>
                  <a:cubicBezTo>
                    <a:pt x="357" y="357"/>
                    <a:pt x="357" y="333"/>
                    <a:pt x="363" y="349"/>
                  </a:cubicBezTo>
                  <a:cubicBezTo>
                    <a:pt x="367" y="357"/>
                    <a:pt x="389" y="352"/>
                    <a:pt x="378" y="363"/>
                  </a:cubicBezTo>
                  <a:cubicBezTo>
                    <a:pt x="339" y="379"/>
                    <a:pt x="298" y="399"/>
                    <a:pt x="273" y="434"/>
                  </a:cubicBezTo>
                  <a:cubicBezTo>
                    <a:pt x="304" y="455"/>
                    <a:pt x="350" y="479"/>
                    <a:pt x="384" y="451"/>
                  </a:cubicBezTo>
                  <a:cubicBezTo>
                    <a:pt x="390" y="442"/>
                    <a:pt x="392" y="448"/>
                    <a:pt x="388" y="456"/>
                  </a:cubicBezTo>
                  <a:cubicBezTo>
                    <a:pt x="381" y="467"/>
                    <a:pt x="378" y="489"/>
                    <a:pt x="361" y="481"/>
                  </a:cubicBezTo>
                  <a:cubicBezTo>
                    <a:pt x="284" y="467"/>
                    <a:pt x="196" y="459"/>
                    <a:pt x="128" y="502"/>
                  </a:cubicBezTo>
                  <a:cubicBezTo>
                    <a:pt x="113" y="492"/>
                    <a:pt x="85" y="479"/>
                    <a:pt x="72" y="500"/>
                  </a:cubicBezTo>
                  <a:cubicBezTo>
                    <a:pt x="58" y="528"/>
                    <a:pt x="86" y="571"/>
                    <a:pt x="118" y="563"/>
                  </a:cubicBezTo>
                  <a:cubicBezTo>
                    <a:pt x="133" y="558"/>
                    <a:pt x="141" y="532"/>
                    <a:pt x="160" y="541"/>
                  </a:cubicBezTo>
                  <a:cubicBezTo>
                    <a:pt x="203" y="548"/>
                    <a:pt x="247" y="561"/>
                    <a:pt x="290" y="559"/>
                  </a:cubicBezTo>
                  <a:cubicBezTo>
                    <a:pt x="295" y="569"/>
                    <a:pt x="305" y="586"/>
                    <a:pt x="289" y="589"/>
                  </a:cubicBezTo>
                  <a:cubicBezTo>
                    <a:pt x="271" y="610"/>
                    <a:pt x="291" y="639"/>
                    <a:pt x="301" y="659"/>
                  </a:cubicBezTo>
                  <a:cubicBezTo>
                    <a:pt x="309" y="670"/>
                    <a:pt x="327" y="666"/>
                    <a:pt x="333" y="662"/>
                  </a:cubicBezTo>
                  <a:cubicBezTo>
                    <a:pt x="322" y="679"/>
                    <a:pt x="314" y="697"/>
                    <a:pt x="314" y="717"/>
                  </a:cubicBezTo>
                  <a:cubicBezTo>
                    <a:pt x="322" y="724"/>
                    <a:pt x="341" y="720"/>
                    <a:pt x="345" y="721"/>
                  </a:cubicBezTo>
                  <a:cubicBezTo>
                    <a:pt x="337" y="735"/>
                    <a:pt x="355" y="746"/>
                    <a:pt x="358" y="756"/>
                  </a:cubicBezTo>
                  <a:cubicBezTo>
                    <a:pt x="342" y="755"/>
                    <a:pt x="324" y="766"/>
                    <a:pt x="326" y="783"/>
                  </a:cubicBezTo>
                  <a:cubicBezTo>
                    <a:pt x="309" y="798"/>
                    <a:pt x="277" y="785"/>
                    <a:pt x="263" y="806"/>
                  </a:cubicBezTo>
                  <a:cubicBezTo>
                    <a:pt x="244" y="800"/>
                    <a:pt x="252" y="770"/>
                    <a:pt x="236" y="761"/>
                  </a:cubicBezTo>
                  <a:cubicBezTo>
                    <a:pt x="217" y="763"/>
                    <a:pt x="221" y="789"/>
                    <a:pt x="215" y="802"/>
                  </a:cubicBezTo>
                  <a:cubicBezTo>
                    <a:pt x="212" y="822"/>
                    <a:pt x="213" y="843"/>
                    <a:pt x="223" y="861"/>
                  </a:cubicBezTo>
                  <a:cubicBezTo>
                    <a:pt x="284" y="836"/>
                    <a:pt x="352" y="894"/>
                    <a:pt x="412" y="857"/>
                  </a:cubicBezTo>
                  <a:cubicBezTo>
                    <a:pt x="418" y="851"/>
                    <a:pt x="420" y="843"/>
                    <a:pt x="420" y="855"/>
                  </a:cubicBezTo>
                  <a:cubicBezTo>
                    <a:pt x="427" y="876"/>
                    <a:pt x="455" y="875"/>
                    <a:pt x="465" y="893"/>
                  </a:cubicBezTo>
                  <a:cubicBezTo>
                    <a:pt x="475" y="896"/>
                    <a:pt x="486" y="891"/>
                    <a:pt x="492" y="887"/>
                  </a:cubicBezTo>
                  <a:cubicBezTo>
                    <a:pt x="492" y="897"/>
                    <a:pt x="504" y="905"/>
                    <a:pt x="504" y="912"/>
                  </a:cubicBezTo>
                  <a:cubicBezTo>
                    <a:pt x="499" y="938"/>
                    <a:pt x="525" y="955"/>
                    <a:pt x="541" y="971"/>
                  </a:cubicBezTo>
                  <a:cubicBezTo>
                    <a:pt x="563" y="990"/>
                    <a:pt x="596" y="978"/>
                    <a:pt x="620" y="995"/>
                  </a:cubicBezTo>
                  <a:cubicBezTo>
                    <a:pt x="667" y="1017"/>
                    <a:pt x="715" y="1056"/>
                    <a:pt x="772" y="1042"/>
                  </a:cubicBezTo>
                  <a:cubicBezTo>
                    <a:pt x="811" y="1037"/>
                    <a:pt x="848" y="1020"/>
                    <a:pt x="875" y="990"/>
                  </a:cubicBezTo>
                  <a:cubicBezTo>
                    <a:pt x="856" y="989"/>
                    <a:pt x="855" y="962"/>
                    <a:pt x="871" y="956"/>
                  </a:cubicBezTo>
                  <a:cubicBezTo>
                    <a:pt x="910" y="969"/>
                    <a:pt x="947" y="929"/>
                    <a:pt x="986" y="948"/>
                  </a:cubicBezTo>
                  <a:cubicBezTo>
                    <a:pt x="991" y="938"/>
                    <a:pt x="994" y="928"/>
                    <a:pt x="996" y="918"/>
                  </a:cubicBezTo>
                  <a:cubicBezTo>
                    <a:pt x="1001" y="933"/>
                    <a:pt x="1020" y="945"/>
                    <a:pt x="1034" y="933"/>
                  </a:cubicBezTo>
                  <a:cubicBezTo>
                    <a:pt x="1100" y="903"/>
                    <a:pt x="1145" y="832"/>
                    <a:pt x="1220" y="823"/>
                  </a:cubicBezTo>
                  <a:cubicBezTo>
                    <a:pt x="1227" y="819"/>
                    <a:pt x="1229" y="808"/>
                    <a:pt x="1231" y="804"/>
                  </a:cubicBezTo>
                  <a:cubicBezTo>
                    <a:pt x="1249" y="815"/>
                    <a:pt x="1266" y="829"/>
                    <a:pt x="1287" y="834"/>
                  </a:cubicBezTo>
                  <a:cubicBezTo>
                    <a:pt x="1287" y="812"/>
                    <a:pt x="1309" y="780"/>
                    <a:pt x="1333" y="796"/>
                  </a:cubicBezTo>
                  <a:cubicBezTo>
                    <a:pt x="1342" y="799"/>
                    <a:pt x="1343" y="777"/>
                    <a:pt x="1351" y="771"/>
                  </a:cubicBezTo>
                  <a:cubicBezTo>
                    <a:pt x="1359" y="760"/>
                    <a:pt x="1358" y="744"/>
                    <a:pt x="1349" y="736"/>
                  </a:cubicBezTo>
                  <a:cubicBezTo>
                    <a:pt x="1365" y="732"/>
                    <a:pt x="1372" y="712"/>
                    <a:pt x="1374" y="701"/>
                  </a:cubicBezTo>
                  <a:cubicBezTo>
                    <a:pt x="1389" y="711"/>
                    <a:pt x="1418" y="708"/>
                    <a:pt x="1425" y="691"/>
                  </a:cubicBezTo>
                  <a:cubicBezTo>
                    <a:pt x="1423" y="680"/>
                    <a:pt x="1430" y="682"/>
                    <a:pt x="1437" y="679"/>
                  </a:cubicBezTo>
                  <a:cubicBezTo>
                    <a:pt x="1454" y="673"/>
                    <a:pt x="1459" y="651"/>
                    <a:pt x="1468" y="641"/>
                  </a:cubicBezTo>
                  <a:cubicBezTo>
                    <a:pt x="1503" y="640"/>
                    <a:pt x="1507" y="635"/>
                    <a:pt x="1472" y="624"/>
                  </a:cubicBezTo>
                  <a:cubicBezTo>
                    <a:pt x="1471" y="623"/>
                    <a:pt x="1488" y="621"/>
                    <a:pt x="1491" y="615"/>
                  </a:cubicBezTo>
                  <a:cubicBezTo>
                    <a:pt x="1507" y="603"/>
                    <a:pt x="1509" y="581"/>
                    <a:pt x="1494" y="568"/>
                  </a:cubicBezTo>
                  <a:cubicBezTo>
                    <a:pt x="1486" y="557"/>
                    <a:pt x="1486" y="545"/>
                    <a:pt x="1497" y="538"/>
                  </a:cubicBezTo>
                  <a:cubicBezTo>
                    <a:pt x="1503" y="527"/>
                    <a:pt x="1494" y="515"/>
                    <a:pt x="1485" y="509"/>
                  </a:cubicBezTo>
                  <a:cubicBezTo>
                    <a:pt x="1503" y="484"/>
                    <a:pt x="1511" y="445"/>
                    <a:pt x="1485" y="423"/>
                  </a:cubicBezTo>
                  <a:cubicBezTo>
                    <a:pt x="1466" y="403"/>
                    <a:pt x="1434" y="397"/>
                    <a:pt x="1414" y="386"/>
                  </a:cubicBezTo>
                  <a:cubicBezTo>
                    <a:pt x="1424" y="369"/>
                    <a:pt x="1419" y="338"/>
                    <a:pt x="1395" y="341"/>
                  </a:cubicBezTo>
                  <a:cubicBezTo>
                    <a:pt x="1378" y="341"/>
                    <a:pt x="1358" y="352"/>
                    <a:pt x="1345" y="353"/>
                  </a:cubicBezTo>
                  <a:cubicBezTo>
                    <a:pt x="1357" y="325"/>
                    <a:pt x="1397" y="301"/>
                    <a:pt x="1384" y="265"/>
                  </a:cubicBezTo>
                  <a:cubicBezTo>
                    <a:pt x="1375" y="238"/>
                    <a:pt x="1342" y="257"/>
                    <a:pt x="1325" y="242"/>
                  </a:cubicBezTo>
                  <a:cubicBezTo>
                    <a:pt x="1317" y="238"/>
                    <a:pt x="1312" y="225"/>
                    <a:pt x="1325" y="225"/>
                  </a:cubicBezTo>
                  <a:cubicBezTo>
                    <a:pt x="1344" y="220"/>
                    <a:pt x="1356" y="195"/>
                    <a:pt x="1339" y="180"/>
                  </a:cubicBezTo>
                  <a:cubicBezTo>
                    <a:pt x="1320" y="160"/>
                    <a:pt x="1283" y="175"/>
                    <a:pt x="1282" y="202"/>
                  </a:cubicBezTo>
                  <a:cubicBezTo>
                    <a:pt x="1273" y="188"/>
                    <a:pt x="1251" y="184"/>
                    <a:pt x="1246" y="168"/>
                  </a:cubicBezTo>
                  <a:cubicBezTo>
                    <a:pt x="1253" y="151"/>
                    <a:pt x="1260" y="121"/>
                    <a:pt x="1236" y="115"/>
                  </a:cubicBezTo>
                  <a:cubicBezTo>
                    <a:pt x="1234" y="106"/>
                    <a:pt x="1233" y="87"/>
                    <a:pt x="1220" y="80"/>
                  </a:cubicBezTo>
                  <a:cubicBezTo>
                    <a:pt x="1198" y="62"/>
                    <a:pt x="1167" y="74"/>
                    <a:pt x="1141" y="73"/>
                  </a:cubicBezTo>
                  <a:cubicBezTo>
                    <a:pt x="1119" y="71"/>
                    <a:pt x="1131" y="101"/>
                    <a:pt x="1132" y="116"/>
                  </a:cubicBezTo>
                  <a:cubicBezTo>
                    <a:pt x="1136" y="134"/>
                    <a:pt x="1148" y="160"/>
                    <a:pt x="1134" y="175"/>
                  </a:cubicBezTo>
                  <a:cubicBezTo>
                    <a:pt x="1119" y="177"/>
                    <a:pt x="1099" y="188"/>
                    <a:pt x="1104" y="206"/>
                  </a:cubicBezTo>
                  <a:cubicBezTo>
                    <a:pt x="1094" y="198"/>
                    <a:pt x="1076" y="200"/>
                    <a:pt x="1075" y="184"/>
                  </a:cubicBezTo>
                  <a:cubicBezTo>
                    <a:pt x="1069" y="164"/>
                    <a:pt x="1044" y="161"/>
                    <a:pt x="1030" y="174"/>
                  </a:cubicBezTo>
                  <a:cubicBezTo>
                    <a:pt x="1010" y="188"/>
                    <a:pt x="1010" y="216"/>
                    <a:pt x="999" y="234"/>
                  </a:cubicBezTo>
                  <a:cubicBezTo>
                    <a:pt x="988" y="237"/>
                    <a:pt x="975" y="234"/>
                    <a:pt x="977" y="220"/>
                  </a:cubicBezTo>
                  <a:cubicBezTo>
                    <a:pt x="964" y="185"/>
                    <a:pt x="928" y="160"/>
                    <a:pt x="890" y="159"/>
                  </a:cubicBezTo>
                  <a:cubicBezTo>
                    <a:pt x="880" y="183"/>
                    <a:pt x="873" y="210"/>
                    <a:pt x="882" y="235"/>
                  </a:cubicBezTo>
                  <a:cubicBezTo>
                    <a:pt x="875" y="232"/>
                    <a:pt x="852" y="237"/>
                    <a:pt x="861" y="222"/>
                  </a:cubicBezTo>
                  <a:cubicBezTo>
                    <a:pt x="867" y="186"/>
                    <a:pt x="842" y="140"/>
                    <a:pt x="800" y="146"/>
                  </a:cubicBezTo>
                  <a:cubicBezTo>
                    <a:pt x="784" y="147"/>
                    <a:pt x="777" y="166"/>
                    <a:pt x="773" y="176"/>
                  </a:cubicBezTo>
                  <a:cubicBezTo>
                    <a:pt x="750" y="167"/>
                    <a:pt x="721" y="183"/>
                    <a:pt x="722" y="210"/>
                  </a:cubicBezTo>
                  <a:cubicBezTo>
                    <a:pt x="718" y="236"/>
                    <a:pt x="737" y="269"/>
                    <a:pt x="716" y="291"/>
                  </a:cubicBezTo>
                  <a:cubicBezTo>
                    <a:pt x="708" y="289"/>
                    <a:pt x="698" y="287"/>
                    <a:pt x="701" y="275"/>
                  </a:cubicBezTo>
                  <a:cubicBezTo>
                    <a:pt x="689" y="229"/>
                    <a:pt x="651" y="192"/>
                    <a:pt x="649" y="143"/>
                  </a:cubicBezTo>
                  <a:cubicBezTo>
                    <a:pt x="628" y="148"/>
                    <a:pt x="592" y="156"/>
                    <a:pt x="597" y="185"/>
                  </a:cubicBezTo>
                  <a:cubicBezTo>
                    <a:pt x="599" y="241"/>
                    <a:pt x="616" y="308"/>
                    <a:pt x="577" y="354"/>
                  </a:cubicBezTo>
                  <a:cubicBezTo>
                    <a:pt x="561" y="351"/>
                    <a:pt x="554" y="333"/>
                    <a:pt x="564" y="319"/>
                  </a:cubicBezTo>
                  <a:cubicBezTo>
                    <a:pt x="571" y="308"/>
                    <a:pt x="570" y="281"/>
                    <a:pt x="551" y="289"/>
                  </a:cubicBezTo>
                  <a:cubicBezTo>
                    <a:pt x="520" y="299"/>
                    <a:pt x="503" y="331"/>
                    <a:pt x="498" y="361"/>
                  </a:cubicBezTo>
                  <a:cubicBezTo>
                    <a:pt x="475" y="363"/>
                    <a:pt x="481" y="395"/>
                    <a:pt x="480" y="408"/>
                  </a:cubicBezTo>
                  <a:cubicBezTo>
                    <a:pt x="472" y="374"/>
                    <a:pt x="487" y="333"/>
                    <a:pt x="461" y="304"/>
                  </a:cubicBezTo>
                  <a:cubicBezTo>
                    <a:pt x="453" y="294"/>
                    <a:pt x="438" y="292"/>
                    <a:pt x="428" y="291"/>
                  </a:cubicBezTo>
                  <a:cubicBezTo>
                    <a:pt x="427" y="280"/>
                    <a:pt x="416" y="267"/>
                    <a:pt x="417" y="258"/>
                  </a:cubicBezTo>
                  <a:cubicBezTo>
                    <a:pt x="422" y="271"/>
                    <a:pt x="429" y="294"/>
                    <a:pt x="448" y="286"/>
                  </a:cubicBezTo>
                  <a:cubicBezTo>
                    <a:pt x="482" y="275"/>
                    <a:pt x="483" y="232"/>
                    <a:pt x="485" y="203"/>
                  </a:cubicBezTo>
                  <a:cubicBezTo>
                    <a:pt x="485" y="194"/>
                    <a:pt x="470" y="190"/>
                    <a:pt x="469" y="186"/>
                  </a:cubicBezTo>
                  <a:cubicBezTo>
                    <a:pt x="479" y="170"/>
                    <a:pt x="461" y="146"/>
                    <a:pt x="443" y="153"/>
                  </a:cubicBezTo>
                  <a:cubicBezTo>
                    <a:pt x="437" y="125"/>
                    <a:pt x="425" y="93"/>
                    <a:pt x="401" y="77"/>
                  </a:cubicBezTo>
                  <a:cubicBezTo>
                    <a:pt x="391" y="72"/>
                    <a:pt x="370" y="84"/>
                    <a:pt x="374" y="67"/>
                  </a:cubicBezTo>
                  <a:cubicBezTo>
                    <a:pt x="368" y="21"/>
                    <a:pt x="314" y="0"/>
                    <a:pt x="273" y="3"/>
                  </a:cubicBezTo>
                  <a:close/>
                  <a:moveTo>
                    <a:pt x="1356" y="136"/>
                  </a:moveTo>
                  <a:cubicBezTo>
                    <a:pt x="1337" y="136"/>
                    <a:pt x="1322" y="169"/>
                    <a:pt x="1346" y="173"/>
                  </a:cubicBezTo>
                  <a:cubicBezTo>
                    <a:pt x="1361" y="173"/>
                    <a:pt x="1387" y="164"/>
                    <a:pt x="1379" y="144"/>
                  </a:cubicBezTo>
                  <a:cubicBezTo>
                    <a:pt x="1377" y="136"/>
                    <a:pt x="1363" y="135"/>
                    <a:pt x="1356" y="136"/>
                  </a:cubicBezTo>
                  <a:close/>
                  <a:moveTo>
                    <a:pt x="393" y="619"/>
                  </a:moveTo>
                  <a:cubicBezTo>
                    <a:pt x="401" y="623"/>
                    <a:pt x="390" y="628"/>
                    <a:pt x="385" y="623"/>
                  </a:cubicBezTo>
                  <a:cubicBezTo>
                    <a:pt x="393" y="625"/>
                    <a:pt x="385" y="613"/>
                    <a:pt x="393" y="619"/>
                  </a:cubicBezTo>
                  <a:close/>
                  <a:moveTo>
                    <a:pt x="385" y="694"/>
                  </a:moveTo>
                  <a:cubicBezTo>
                    <a:pt x="396" y="695"/>
                    <a:pt x="369" y="699"/>
                    <a:pt x="382" y="694"/>
                  </a:cubicBezTo>
                  <a:lnTo>
                    <a:pt x="385" y="694"/>
                  </a:lnTo>
                  <a:close/>
                  <a:moveTo>
                    <a:pt x="429" y="837"/>
                  </a:moveTo>
                  <a:cubicBezTo>
                    <a:pt x="431" y="839"/>
                    <a:pt x="420" y="842"/>
                    <a:pt x="428" y="838"/>
                  </a:cubicBezTo>
                  <a:cubicBezTo>
                    <a:pt x="428" y="838"/>
                    <a:pt x="429" y="837"/>
                    <a:pt x="429" y="8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1" name="Freeform 107"/>
            <p:cNvSpPr>
              <a:spLocks/>
            </p:cNvSpPr>
            <p:nvPr/>
          </p:nvSpPr>
          <p:spPr bwMode="auto">
            <a:xfrm>
              <a:off x="376" y="574"/>
              <a:ext cx="78" cy="57"/>
            </a:xfrm>
            <a:custGeom>
              <a:avLst/>
              <a:gdLst>
                <a:gd name="T0" fmla="*/ 966 w 1274"/>
                <a:gd name="T1" fmla="*/ 2 h 930"/>
                <a:gd name="T2" fmla="*/ 892 w 1274"/>
                <a:gd name="T3" fmla="*/ 7 h 930"/>
                <a:gd name="T4" fmla="*/ 791 w 1274"/>
                <a:gd name="T5" fmla="*/ 99 h 930"/>
                <a:gd name="T6" fmla="*/ 680 w 1274"/>
                <a:gd name="T7" fmla="*/ 154 h 930"/>
                <a:gd name="T8" fmla="*/ 531 w 1274"/>
                <a:gd name="T9" fmla="*/ 216 h 930"/>
                <a:gd name="T10" fmla="*/ 430 w 1274"/>
                <a:gd name="T11" fmla="*/ 320 h 930"/>
                <a:gd name="T12" fmla="*/ 358 w 1274"/>
                <a:gd name="T13" fmla="*/ 334 h 930"/>
                <a:gd name="T14" fmla="*/ 189 w 1274"/>
                <a:gd name="T15" fmla="*/ 296 h 930"/>
                <a:gd name="T16" fmla="*/ 141 w 1274"/>
                <a:gd name="T17" fmla="*/ 344 h 930"/>
                <a:gd name="T18" fmla="*/ 81 w 1274"/>
                <a:gd name="T19" fmla="*/ 384 h 930"/>
                <a:gd name="T20" fmla="*/ 44 w 1274"/>
                <a:gd name="T21" fmla="*/ 386 h 930"/>
                <a:gd name="T22" fmla="*/ 51 w 1274"/>
                <a:gd name="T23" fmla="*/ 439 h 930"/>
                <a:gd name="T24" fmla="*/ 39 w 1274"/>
                <a:gd name="T25" fmla="*/ 589 h 930"/>
                <a:gd name="T26" fmla="*/ 18 w 1274"/>
                <a:gd name="T27" fmla="*/ 656 h 930"/>
                <a:gd name="T28" fmla="*/ 134 w 1274"/>
                <a:gd name="T29" fmla="*/ 756 h 930"/>
                <a:gd name="T30" fmla="*/ 336 w 1274"/>
                <a:gd name="T31" fmla="*/ 893 h 930"/>
                <a:gd name="T32" fmla="*/ 505 w 1274"/>
                <a:gd name="T33" fmla="*/ 875 h 930"/>
                <a:gd name="T34" fmla="*/ 703 w 1274"/>
                <a:gd name="T35" fmla="*/ 772 h 930"/>
                <a:gd name="T36" fmla="*/ 830 w 1274"/>
                <a:gd name="T37" fmla="*/ 713 h 930"/>
                <a:gd name="T38" fmla="*/ 980 w 1274"/>
                <a:gd name="T39" fmla="*/ 676 h 930"/>
                <a:gd name="T40" fmla="*/ 1038 w 1274"/>
                <a:gd name="T41" fmla="*/ 595 h 930"/>
                <a:gd name="T42" fmla="*/ 1100 w 1274"/>
                <a:gd name="T43" fmla="*/ 405 h 930"/>
                <a:gd name="T44" fmla="*/ 1189 w 1274"/>
                <a:gd name="T45" fmla="*/ 176 h 930"/>
                <a:gd name="T46" fmla="*/ 1268 w 1274"/>
                <a:gd name="T47" fmla="*/ 117 h 930"/>
                <a:gd name="T48" fmla="*/ 1190 w 1274"/>
                <a:gd name="T49" fmla="*/ 28 h 930"/>
                <a:gd name="T50" fmla="*/ 1096 w 1274"/>
                <a:gd name="T51" fmla="*/ 21 h 930"/>
                <a:gd name="T52" fmla="*/ 966 w 1274"/>
                <a:gd name="T53" fmla="*/ 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4" h="930">
                  <a:moveTo>
                    <a:pt x="966" y="2"/>
                  </a:moveTo>
                  <a:cubicBezTo>
                    <a:pt x="941" y="4"/>
                    <a:pt x="917" y="10"/>
                    <a:pt x="892" y="7"/>
                  </a:cubicBezTo>
                  <a:cubicBezTo>
                    <a:pt x="841" y="12"/>
                    <a:pt x="816" y="61"/>
                    <a:pt x="791" y="99"/>
                  </a:cubicBezTo>
                  <a:cubicBezTo>
                    <a:pt x="763" y="132"/>
                    <a:pt x="718" y="141"/>
                    <a:pt x="680" y="154"/>
                  </a:cubicBezTo>
                  <a:cubicBezTo>
                    <a:pt x="627" y="168"/>
                    <a:pt x="571" y="180"/>
                    <a:pt x="531" y="216"/>
                  </a:cubicBezTo>
                  <a:cubicBezTo>
                    <a:pt x="477" y="225"/>
                    <a:pt x="464" y="287"/>
                    <a:pt x="430" y="320"/>
                  </a:cubicBezTo>
                  <a:cubicBezTo>
                    <a:pt x="409" y="335"/>
                    <a:pt x="381" y="321"/>
                    <a:pt x="358" y="334"/>
                  </a:cubicBezTo>
                  <a:cubicBezTo>
                    <a:pt x="300" y="351"/>
                    <a:pt x="232" y="340"/>
                    <a:pt x="189" y="296"/>
                  </a:cubicBezTo>
                  <a:cubicBezTo>
                    <a:pt x="160" y="287"/>
                    <a:pt x="148" y="323"/>
                    <a:pt x="141" y="344"/>
                  </a:cubicBezTo>
                  <a:cubicBezTo>
                    <a:pt x="134" y="368"/>
                    <a:pt x="109" y="400"/>
                    <a:pt x="81" y="384"/>
                  </a:cubicBezTo>
                  <a:cubicBezTo>
                    <a:pt x="71" y="379"/>
                    <a:pt x="45" y="365"/>
                    <a:pt x="44" y="386"/>
                  </a:cubicBezTo>
                  <a:cubicBezTo>
                    <a:pt x="53" y="402"/>
                    <a:pt x="57" y="421"/>
                    <a:pt x="51" y="439"/>
                  </a:cubicBezTo>
                  <a:cubicBezTo>
                    <a:pt x="37" y="487"/>
                    <a:pt x="27" y="541"/>
                    <a:pt x="39" y="589"/>
                  </a:cubicBezTo>
                  <a:cubicBezTo>
                    <a:pt x="11" y="596"/>
                    <a:pt x="0" y="633"/>
                    <a:pt x="18" y="656"/>
                  </a:cubicBezTo>
                  <a:cubicBezTo>
                    <a:pt x="42" y="703"/>
                    <a:pt x="87" y="734"/>
                    <a:pt x="134" y="756"/>
                  </a:cubicBezTo>
                  <a:cubicBezTo>
                    <a:pt x="190" y="815"/>
                    <a:pt x="263" y="856"/>
                    <a:pt x="336" y="893"/>
                  </a:cubicBezTo>
                  <a:cubicBezTo>
                    <a:pt x="388" y="930"/>
                    <a:pt x="458" y="909"/>
                    <a:pt x="505" y="875"/>
                  </a:cubicBezTo>
                  <a:cubicBezTo>
                    <a:pt x="567" y="833"/>
                    <a:pt x="638" y="810"/>
                    <a:pt x="703" y="772"/>
                  </a:cubicBezTo>
                  <a:cubicBezTo>
                    <a:pt x="744" y="751"/>
                    <a:pt x="786" y="727"/>
                    <a:pt x="830" y="713"/>
                  </a:cubicBezTo>
                  <a:cubicBezTo>
                    <a:pt x="881" y="738"/>
                    <a:pt x="939" y="707"/>
                    <a:pt x="980" y="676"/>
                  </a:cubicBezTo>
                  <a:cubicBezTo>
                    <a:pt x="1008" y="657"/>
                    <a:pt x="1035" y="631"/>
                    <a:pt x="1038" y="595"/>
                  </a:cubicBezTo>
                  <a:cubicBezTo>
                    <a:pt x="1059" y="531"/>
                    <a:pt x="1090" y="471"/>
                    <a:pt x="1100" y="405"/>
                  </a:cubicBezTo>
                  <a:cubicBezTo>
                    <a:pt x="1149" y="336"/>
                    <a:pt x="1121" y="233"/>
                    <a:pt x="1189" y="176"/>
                  </a:cubicBezTo>
                  <a:cubicBezTo>
                    <a:pt x="1216" y="159"/>
                    <a:pt x="1261" y="155"/>
                    <a:pt x="1268" y="117"/>
                  </a:cubicBezTo>
                  <a:cubicBezTo>
                    <a:pt x="1274" y="71"/>
                    <a:pt x="1227" y="41"/>
                    <a:pt x="1190" y="28"/>
                  </a:cubicBezTo>
                  <a:cubicBezTo>
                    <a:pt x="1159" y="22"/>
                    <a:pt x="1126" y="32"/>
                    <a:pt x="1096" y="21"/>
                  </a:cubicBezTo>
                  <a:cubicBezTo>
                    <a:pt x="1053" y="13"/>
                    <a:pt x="1010" y="0"/>
                    <a:pt x="96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2" name="Freeform 108"/>
            <p:cNvSpPr>
              <a:spLocks/>
            </p:cNvSpPr>
            <p:nvPr/>
          </p:nvSpPr>
          <p:spPr bwMode="auto">
            <a:xfrm>
              <a:off x="450" y="687"/>
              <a:ext cx="84" cy="81"/>
            </a:xfrm>
            <a:custGeom>
              <a:avLst/>
              <a:gdLst>
                <a:gd name="T0" fmla="*/ 1306 w 1365"/>
                <a:gd name="T1" fmla="*/ 1 h 1319"/>
                <a:gd name="T2" fmla="*/ 1283 w 1365"/>
                <a:gd name="T3" fmla="*/ 37 h 1319"/>
                <a:gd name="T4" fmla="*/ 1115 w 1365"/>
                <a:gd name="T5" fmla="*/ 190 h 1319"/>
                <a:gd name="T6" fmla="*/ 865 w 1365"/>
                <a:gd name="T7" fmla="*/ 164 h 1319"/>
                <a:gd name="T8" fmla="*/ 771 w 1365"/>
                <a:gd name="T9" fmla="*/ 220 h 1319"/>
                <a:gd name="T10" fmla="*/ 515 w 1365"/>
                <a:gd name="T11" fmla="*/ 316 h 1319"/>
                <a:gd name="T12" fmla="*/ 383 w 1365"/>
                <a:gd name="T13" fmla="*/ 395 h 1319"/>
                <a:gd name="T14" fmla="*/ 282 w 1365"/>
                <a:gd name="T15" fmla="*/ 477 h 1319"/>
                <a:gd name="T16" fmla="*/ 146 w 1365"/>
                <a:gd name="T17" fmla="*/ 542 h 1319"/>
                <a:gd name="T18" fmla="*/ 152 w 1365"/>
                <a:gd name="T19" fmla="*/ 610 h 1319"/>
                <a:gd name="T20" fmla="*/ 35 w 1365"/>
                <a:gd name="T21" fmla="*/ 861 h 1319"/>
                <a:gd name="T22" fmla="*/ 32 w 1365"/>
                <a:gd name="T23" fmla="*/ 979 h 1319"/>
                <a:gd name="T24" fmla="*/ 84 w 1365"/>
                <a:gd name="T25" fmla="*/ 1017 h 1319"/>
                <a:gd name="T26" fmla="*/ 230 w 1365"/>
                <a:gd name="T27" fmla="*/ 1074 h 1319"/>
                <a:gd name="T28" fmla="*/ 265 w 1365"/>
                <a:gd name="T29" fmla="*/ 1113 h 1319"/>
                <a:gd name="T30" fmla="*/ 275 w 1365"/>
                <a:gd name="T31" fmla="*/ 1238 h 1319"/>
                <a:gd name="T32" fmla="*/ 385 w 1365"/>
                <a:gd name="T33" fmla="*/ 1244 h 1319"/>
                <a:gd name="T34" fmla="*/ 571 w 1365"/>
                <a:gd name="T35" fmla="*/ 1217 h 1319"/>
                <a:gd name="T36" fmla="*/ 696 w 1365"/>
                <a:gd name="T37" fmla="*/ 1199 h 1319"/>
                <a:gd name="T38" fmla="*/ 748 w 1365"/>
                <a:gd name="T39" fmla="*/ 1220 h 1319"/>
                <a:gd name="T40" fmla="*/ 811 w 1365"/>
                <a:gd name="T41" fmla="*/ 1254 h 1319"/>
                <a:gd name="T42" fmla="*/ 887 w 1365"/>
                <a:gd name="T43" fmla="*/ 1279 h 1319"/>
                <a:gd name="T44" fmla="*/ 926 w 1365"/>
                <a:gd name="T45" fmla="*/ 1273 h 1319"/>
                <a:gd name="T46" fmla="*/ 1011 w 1365"/>
                <a:gd name="T47" fmla="*/ 1300 h 1319"/>
                <a:gd name="T48" fmla="*/ 1000 w 1365"/>
                <a:gd name="T49" fmla="*/ 1216 h 1319"/>
                <a:gd name="T50" fmla="*/ 933 w 1365"/>
                <a:gd name="T51" fmla="*/ 1188 h 1319"/>
                <a:gd name="T52" fmla="*/ 805 w 1365"/>
                <a:gd name="T53" fmla="*/ 1135 h 1319"/>
                <a:gd name="T54" fmla="*/ 611 w 1365"/>
                <a:gd name="T55" fmla="*/ 1081 h 1319"/>
                <a:gd name="T56" fmla="*/ 558 w 1365"/>
                <a:gd name="T57" fmla="*/ 1040 h 1319"/>
                <a:gd name="T58" fmla="*/ 661 w 1365"/>
                <a:gd name="T59" fmla="*/ 987 h 1319"/>
                <a:gd name="T60" fmla="*/ 643 w 1365"/>
                <a:gd name="T61" fmla="*/ 946 h 1319"/>
                <a:gd name="T62" fmla="*/ 641 w 1365"/>
                <a:gd name="T63" fmla="*/ 840 h 1319"/>
                <a:gd name="T64" fmla="*/ 524 w 1365"/>
                <a:gd name="T65" fmla="*/ 683 h 1319"/>
                <a:gd name="T66" fmla="*/ 509 w 1365"/>
                <a:gd name="T67" fmla="*/ 530 h 1319"/>
                <a:gd name="T68" fmla="*/ 586 w 1365"/>
                <a:gd name="T69" fmla="*/ 531 h 1319"/>
                <a:gd name="T70" fmla="*/ 683 w 1365"/>
                <a:gd name="T71" fmla="*/ 585 h 1319"/>
                <a:gd name="T72" fmla="*/ 812 w 1365"/>
                <a:gd name="T73" fmla="*/ 535 h 1319"/>
                <a:gd name="T74" fmla="*/ 773 w 1365"/>
                <a:gd name="T75" fmla="*/ 493 h 1319"/>
                <a:gd name="T76" fmla="*/ 757 w 1365"/>
                <a:gd name="T77" fmla="*/ 453 h 1319"/>
                <a:gd name="T78" fmla="*/ 873 w 1365"/>
                <a:gd name="T79" fmla="*/ 375 h 1319"/>
                <a:gd name="T80" fmla="*/ 932 w 1365"/>
                <a:gd name="T81" fmla="*/ 322 h 1319"/>
                <a:gd name="T82" fmla="*/ 1041 w 1365"/>
                <a:gd name="T83" fmla="*/ 280 h 1319"/>
                <a:gd name="T84" fmla="*/ 1111 w 1365"/>
                <a:gd name="T85" fmla="*/ 269 h 1319"/>
                <a:gd name="T86" fmla="*/ 1337 w 1365"/>
                <a:gd name="T87" fmla="*/ 300 h 1319"/>
                <a:gd name="T88" fmla="*/ 1353 w 1365"/>
                <a:gd name="T89" fmla="*/ 29 h 1319"/>
                <a:gd name="T90" fmla="*/ 1306 w 1365"/>
                <a:gd name="T91" fmla="*/ 1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5" h="1319">
                  <a:moveTo>
                    <a:pt x="1306" y="1"/>
                  </a:moveTo>
                  <a:cubicBezTo>
                    <a:pt x="1287" y="1"/>
                    <a:pt x="1277" y="21"/>
                    <a:pt x="1283" y="37"/>
                  </a:cubicBezTo>
                  <a:cubicBezTo>
                    <a:pt x="1285" y="125"/>
                    <a:pt x="1196" y="187"/>
                    <a:pt x="1115" y="190"/>
                  </a:cubicBezTo>
                  <a:cubicBezTo>
                    <a:pt x="1031" y="187"/>
                    <a:pt x="949" y="147"/>
                    <a:pt x="865" y="164"/>
                  </a:cubicBezTo>
                  <a:cubicBezTo>
                    <a:pt x="827" y="170"/>
                    <a:pt x="802" y="201"/>
                    <a:pt x="771" y="220"/>
                  </a:cubicBezTo>
                  <a:cubicBezTo>
                    <a:pt x="686" y="252"/>
                    <a:pt x="590" y="262"/>
                    <a:pt x="515" y="316"/>
                  </a:cubicBezTo>
                  <a:cubicBezTo>
                    <a:pt x="497" y="371"/>
                    <a:pt x="431" y="381"/>
                    <a:pt x="383" y="395"/>
                  </a:cubicBezTo>
                  <a:cubicBezTo>
                    <a:pt x="340" y="406"/>
                    <a:pt x="301" y="436"/>
                    <a:pt x="282" y="477"/>
                  </a:cubicBezTo>
                  <a:cubicBezTo>
                    <a:pt x="242" y="510"/>
                    <a:pt x="174" y="493"/>
                    <a:pt x="146" y="542"/>
                  </a:cubicBezTo>
                  <a:cubicBezTo>
                    <a:pt x="134" y="565"/>
                    <a:pt x="152" y="589"/>
                    <a:pt x="152" y="610"/>
                  </a:cubicBezTo>
                  <a:cubicBezTo>
                    <a:pt x="123" y="698"/>
                    <a:pt x="61" y="773"/>
                    <a:pt x="35" y="861"/>
                  </a:cubicBezTo>
                  <a:cubicBezTo>
                    <a:pt x="19" y="897"/>
                    <a:pt x="0" y="946"/>
                    <a:pt x="32" y="979"/>
                  </a:cubicBezTo>
                  <a:cubicBezTo>
                    <a:pt x="47" y="996"/>
                    <a:pt x="75" y="995"/>
                    <a:pt x="84" y="1017"/>
                  </a:cubicBezTo>
                  <a:cubicBezTo>
                    <a:pt x="119" y="1062"/>
                    <a:pt x="182" y="1057"/>
                    <a:pt x="230" y="1074"/>
                  </a:cubicBezTo>
                  <a:cubicBezTo>
                    <a:pt x="246" y="1082"/>
                    <a:pt x="262" y="1095"/>
                    <a:pt x="265" y="1113"/>
                  </a:cubicBezTo>
                  <a:cubicBezTo>
                    <a:pt x="227" y="1144"/>
                    <a:pt x="225" y="1218"/>
                    <a:pt x="275" y="1238"/>
                  </a:cubicBezTo>
                  <a:cubicBezTo>
                    <a:pt x="311" y="1246"/>
                    <a:pt x="348" y="1245"/>
                    <a:pt x="385" y="1244"/>
                  </a:cubicBezTo>
                  <a:cubicBezTo>
                    <a:pt x="447" y="1238"/>
                    <a:pt x="509" y="1223"/>
                    <a:pt x="571" y="1217"/>
                  </a:cubicBezTo>
                  <a:cubicBezTo>
                    <a:pt x="611" y="1207"/>
                    <a:pt x="655" y="1176"/>
                    <a:pt x="696" y="1199"/>
                  </a:cubicBezTo>
                  <a:cubicBezTo>
                    <a:pt x="711" y="1211"/>
                    <a:pt x="727" y="1231"/>
                    <a:pt x="748" y="1220"/>
                  </a:cubicBezTo>
                  <a:cubicBezTo>
                    <a:pt x="774" y="1215"/>
                    <a:pt x="802" y="1229"/>
                    <a:pt x="811" y="1254"/>
                  </a:cubicBezTo>
                  <a:cubicBezTo>
                    <a:pt x="825" y="1281"/>
                    <a:pt x="859" y="1294"/>
                    <a:pt x="887" y="1279"/>
                  </a:cubicBezTo>
                  <a:cubicBezTo>
                    <a:pt x="900" y="1276"/>
                    <a:pt x="915" y="1254"/>
                    <a:pt x="926" y="1273"/>
                  </a:cubicBezTo>
                  <a:cubicBezTo>
                    <a:pt x="947" y="1294"/>
                    <a:pt x="982" y="1319"/>
                    <a:pt x="1011" y="1300"/>
                  </a:cubicBezTo>
                  <a:cubicBezTo>
                    <a:pt x="1036" y="1275"/>
                    <a:pt x="1015" y="1239"/>
                    <a:pt x="1000" y="1216"/>
                  </a:cubicBezTo>
                  <a:cubicBezTo>
                    <a:pt x="987" y="1190"/>
                    <a:pt x="955" y="1199"/>
                    <a:pt x="933" y="1188"/>
                  </a:cubicBezTo>
                  <a:cubicBezTo>
                    <a:pt x="889" y="1173"/>
                    <a:pt x="845" y="1155"/>
                    <a:pt x="805" y="1135"/>
                  </a:cubicBezTo>
                  <a:cubicBezTo>
                    <a:pt x="752" y="1085"/>
                    <a:pt x="671" y="1112"/>
                    <a:pt x="611" y="1081"/>
                  </a:cubicBezTo>
                  <a:cubicBezTo>
                    <a:pt x="592" y="1069"/>
                    <a:pt x="577" y="1052"/>
                    <a:pt x="558" y="1040"/>
                  </a:cubicBezTo>
                  <a:cubicBezTo>
                    <a:pt x="590" y="1021"/>
                    <a:pt x="643" y="1026"/>
                    <a:pt x="661" y="987"/>
                  </a:cubicBezTo>
                  <a:cubicBezTo>
                    <a:pt x="666" y="970"/>
                    <a:pt x="653" y="956"/>
                    <a:pt x="643" y="946"/>
                  </a:cubicBezTo>
                  <a:cubicBezTo>
                    <a:pt x="652" y="912"/>
                    <a:pt x="674" y="868"/>
                    <a:pt x="641" y="840"/>
                  </a:cubicBezTo>
                  <a:cubicBezTo>
                    <a:pt x="598" y="792"/>
                    <a:pt x="540" y="749"/>
                    <a:pt x="524" y="683"/>
                  </a:cubicBezTo>
                  <a:cubicBezTo>
                    <a:pt x="509" y="634"/>
                    <a:pt x="502" y="580"/>
                    <a:pt x="509" y="530"/>
                  </a:cubicBezTo>
                  <a:cubicBezTo>
                    <a:pt x="530" y="509"/>
                    <a:pt x="566" y="508"/>
                    <a:pt x="586" y="531"/>
                  </a:cubicBezTo>
                  <a:cubicBezTo>
                    <a:pt x="616" y="554"/>
                    <a:pt x="648" y="573"/>
                    <a:pt x="683" y="585"/>
                  </a:cubicBezTo>
                  <a:cubicBezTo>
                    <a:pt x="728" y="611"/>
                    <a:pt x="804" y="592"/>
                    <a:pt x="812" y="535"/>
                  </a:cubicBezTo>
                  <a:cubicBezTo>
                    <a:pt x="813" y="513"/>
                    <a:pt x="794" y="496"/>
                    <a:pt x="773" y="493"/>
                  </a:cubicBezTo>
                  <a:cubicBezTo>
                    <a:pt x="757" y="487"/>
                    <a:pt x="742" y="467"/>
                    <a:pt x="757" y="453"/>
                  </a:cubicBezTo>
                  <a:cubicBezTo>
                    <a:pt x="784" y="414"/>
                    <a:pt x="830" y="393"/>
                    <a:pt x="873" y="375"/>
                  </a:cubicBezTo>
                  <a:cubicBezTo>
                    <a:pt x="871" y="343"/>
                    <a:pt x="900" y="315"/>
                    <a:pt x="932" y="322"/>
                  </a:cubicBezTo>
                  <a:cubicBezTo>
                    <a:pt x="972" y="322"/>
                    <a:pt x="1019" y="316"/>
                    <a:pt x="1041" y="280"/>
                  </a:cubicBezTo>
                  <a:cubicBezTo>
                    <a:pt x="1063" y="271"/>
                    <a:pt x="1088" y="275"/>
                    <a:pt x="1111" y="269"/>
                  </a:cubicBezTo>
                  <a:cubicBezTo>
                    <a:pt x="1188" y="262"/>
                    <a:pt x="1268" y="266"/>
                    <a:pt x="1337" y="300"/>
                  </a:cubicBezTo>
                  <a:cubicBezTo>
                    <a:pt x="1316" y="209"/>
                    <a:pt x="1365" y="120"/>
                    <a:pt x="1353" y="29"/>
                  </a:cubicBezTo>
                  <a:cubicBezTo>
                    <a:pt x="1341" y="15"/>
                    <a:pt x="1325" y="0"/>
                    <a:pt x="130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3" name="Freeform 109"/>
            <p:cNvSpPr>
              <a:spLocks/>
            </p:cNvSpPr>
            <p:nvPr/>
          </p:nvSpPr>
          <p:spPr bwMode="auto">
            <a:xfrm>
              <a:off x="468" y="764"/>
              <a:ext cx="39" cy="36"/>
            </a:xfrm>
            <a:custGeom>
              <a:avLst/>
              <a:gdLst>
                <a:gd name="T0" fmla="*/ 206 w 632"/>
                <a:gd name="T1" fmla="*/ 3 h 577"/>
                <a:gd name="T2" fmla="*/ 104 w 632"/>
                <a:gd name="T3" fmla="*/ 66 h 577"/>
                <a:gd name="T4" fmla="*/ 61 w 632"/>
                <a:gd name="T5" fmla="*/ 74 h 577"/>
                <a:gd name="T6" fmla="*/ 23 w 632"/>
                <a:gd name="T7" fmla="*/ 140 h 577"/>
                <a:gd name="T8" fmla="*/ 29 w 632"/>
                <a:gd name="T9" fmla="*/ 242 h 577"/>
                <a:gd name="T10" fmla="*/ 128 w 632"/>
                <a:gd name="T11" fmla="*/ 293 h 577"/>
                <a:gd name="T12" fmla="*/ 162 w 632"/>
                <a:gd name="T13" fmla="*/ 331 h 577"/>
                <a:gd name="T14" fmla="*/ 160 w 632"/>
                <a:gd name="T15" fmla="*/ 392 h 577"/>
                <a:gd name="T16" fmla="*/ 227 w 632"/>
                <a:gd name="T17" fmla="*/ 500 h 577"/>
                <a:gd name="T18" fmla="*/ 268 w 632"/>
                <a:gd name="T19" fmla="*/ 503 h 577"/>
                <a:gd name="T20" fmla="*/ 286 w 632"/>
                <a:gd name="T21" fmla="*/ 416 h 577"/>
                <a:gd name="T22" fmla="*/ 360 w 632"/>
                <a:gd name="T23" fmla="*/ 487 h 577"/>
                <a:gd name="T24" fmla="*/ 394 w 632"/>
                <a:gd name="T25" fmla="*/ 559 h 577"/>
                <a:gd name="T26" fmla="*/ 437 w 632"/>
                <a:gd name="T27" fmla="*/ 540 h 577"/>
                <a:gd name="T28" fmla="*/ 438 w 632"/>
                <a:gd name="T29" fmla="*/ 466 h 577"/>
                <a:gd name="T30" fmla="*/ 482 w 632"/>
                <a:gd name="T31" fmla="*/ 475 h 577"/>
                <a:gd name="T32" fmla="*/ 582 w 632"/>
                <a:gd name="T33" fmla="*/ 549 h 577"/>
                <a:gd name="T34" fmla="*/ 569 w 632"/>
                <a:gd name="T35" fmla="*/ 460 h 577"/>
                <a:gd name="T36" fmla="*/ 551 w 632"/>
                <a:gd name="T37" fmla="*/ 387 h 577"/>
                <a:gd name="T38" fmla="*/ 467 w 632"/>
                <a:gd name="T39" fmla="*/ 261 h 577"/>
                <a:gd name="T40" fmla="*/ 454 w 632"/>
                <a:gd name="T41" fmla="*/ 226 h 577"/>
                <a:gd name="T42" fmla="*/ 520 w 632"/>
                <a:gd name="T43" fmla="*/ 256 h 577"/>
                <a:gd name="T44" fmla="*/ 573 w 632"/>
                <a:gd name="T45" fmla="*/ 260 h 577"/>
                <a:gd name="T46" fmla="*/ 611 w 632"/>
                <a:gd name="T47" fmla="*/ 228 h 577"/>
                <a:gd name="T48" fmla="*/ 609 w 632"/>
                <a:gd name="T49" fmla="*/ 178 h 577"/>
                <a:gd name="T50" fmla="*/ 532 w 632"/>
                <a:gd name="T51" fmla="*/ 128 h 577"/>
                <a:gd name="T52" fmla="*/ 501 w 632"/>
                <a:gd name="T53" fmla="*/ 70 h 577"/>
                <a:gd name="T54" fmla="*/ 267 w 632"/>
                <a:gd name="T55" fmla="*/ 28 h 577"/>
                <a:gd name="T56" fmla="*/ 206 w 632"/>
                <a:gd name="T57" fmla="*/ 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2" h="577">
                  <a:moveTo>
                    <a:pt x="206" y="3"/>
                  </a:moveTo>
                  <a:cubicBezTo>
                    <a:pt x="166" y="11"/>
                    <a:pt x="128" y="32"/>
                    <a:pt x="104" y="66"/>
                  </a:cubicBezTo>
                  <a:cubicBezTo>
                    <a:pt x="94" y="81"/>
                    <a:pt x="75" y="64"/>
                    <a:pt x="61" y="74"/>
                  </a:cubicBezTo>
                  <a:cubicBezTo>
                    <a:pt x="33" y="85"/>
                    <a:pt x="37" y="119"/>
                    <a:pt x="23" y="140"/>
                  </a:cubicBezTo>
                  <a:cubicBezTo>
                    <a:pt x="9" y="172"/>
                    <a:pt x="0" y="215"/>
                    <a:pt x="29" y="242"/>
                  </a:cubicBezTo>
                  <a:cubicBezTo>
                    <a:pt x="51" y="272"/>
                    <a:pt x="88" y="299"/>
                    <a:pt x="128" y="293"/>
                  </a:cubicBezTo>
                  <a:cubicBezTo>
                    <a:pt x="139" y="305"/>
                    <a:pt x="151" y="318"/>
                    <a:pt x="162" y="331"/>
                  </a:cubicBezTo>
                  <a:cubicBezTo>
                    <a:pt x="175" y="350"/>
                    <a:pt x="157" y="372"/>
                    <a:pt x="160" y="392"/>
                  </a:cubicBezTo>
                  <a:cubicBezTo>
                    <a:pt x="158" y="436"/>
                    <a:pt x="180" y="489"/>
                    <a:pt x="227" y="500"/>
                  </a:cubicBezTo>
                  <a:cubicBezTo>
                    <a:pt x="240" y="504"/>
                    <a:pt x="254" y="504"/>
                    <a:pt x="268" y="503"/>
                  </a:cubicBezTo>
                  <a:cubicBezTo>
                    <a:pt x="262" y="474"/>
                    <a:pt x="268" y="436"/>
                    <a:pt x="286" y="416"/>
                  </a:cubicBezTo>
                  <a:cubicBezTo>
                    <a:pt x="304" y="446"/>
                    <a:pt x="350" y="449"/>
                    <a:pt x="360" y="487"/>
                  </a:cubicBezTo>
                  <a:cubicBezTo>
                    <a:pt x="374" y="509"/>
                    <a:pt x="382" y="536"/>
                    <a:pt x="394" y="559"/>
                  </a:cubicBezTo>
                  <a:cubicBezTo>
                    <a:pt x="409" y="577"/>
                    <a:pt x="442" y="564"/>
                    <a:pt x="437" y="540"/>
                  </a:cubicBezTo>
                  <a:cubicBezTo>
                    <a:pt x="439" y="516"/>
                    <a:pt x="432" y="488"/>
                    <a:pt x="438" y="466"/>
                  </a:cubicBezTo>
                  <a:cubicBezTo>
                    <a:pt x="453" y="461"/>
                    <a:pt x="471" y="460"/>
                    <a:pt x="482" y="475"/>
                  </a:cubicBezTo>
                  <a:cubicBezTo>
                    <a:pt x="509" y="507"/>
                    <a:pt x="544" y="531"/>
                    <a:pt x="582" y="549"/>
                  </a:cubicBezTo>
                  <a:cubicBezTo>
                    <a:pt x="604" y="520"/>
                    <a:pt x="582" y="487"/>
                    <a:pt x="569" y="460"/>
                  </a:cubicBezTo>
                  <a:cubicBezTo>
                    <a:pt x="562" y="436"/>
                    <a:pt x="569" y="408"/>
                    <a:pt x="551" y="387"/>
                  </a:cubicBezTo>
                  <a:cubicBezTo>
                    <a:pt x="528" y="342"/>
                    <a:pt x="510" y="291"/>
                    <a:pt x="467" y="261"/>
                  </a:cubicBezTo>
                  <a:cubicBezTo>
                    <a:pt x="462" y="252"/>
                    <a:pt x="442" y="224"/>
                    <a:pt x="454" y="226"/>
                  </a:cubicBezTo>
                  <a:cubicBezTo>
                    <a:pt x="476" y="234"/>
                    <a:pt x="504" y="239"/>
                    <a:pt x="520" y="256"/>
                  </a:cubicBezTo>
                  <a:cubicBezTo>
                    <a:pt x="527" y="279"/>
                    <a:pt x="562" y="280"/>
                    <a:pt x="573" y="260"/>
                  </a:cubicBezTo>
                  <a:cubicBezTo>
                    <a:pt x="583" y="246"/>
                    <a:pt x="592" y="230"/>
                    <a:pt x="611" y="228"/>
                  </a:cubicBezTo>
                  <a:cubicBezTo>
                    <a:pt x="632" y="219"/>
                    <a:pt x="631" y="186"/>
                    <a:pt x="609" y="178"/>
                  </a:cubicBezTo>
                  <a:cubicBezTo>
                    <a:pt x="582" y="164"/>
                    <a:pt x="544" y="161"/>
                    <a:pt x="532" y="128"/>
                  </a:cubicBezTo>
                  <a:cubicBezTo>
                    <a:pt x="519" y="111"/>
                    <a:pt x="497" y="94"/>
                    <a:pt x="501" y="70"/>
                  </a:cubicBezTo>
                  <a:cubicBezTo>
                    <a:pt x="424" y="50"/>
                    <a:pt x="346" y="27"/>
                    <a:pt x="267" y="28"/>
                  </a:cubicBezTo>
                  <a:cubicBezTo>
                    <a:pt x="243" y="40"/>
                    <a:pt x="230" y="0"/>
                    <a:pt x="20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4" name="Freeform 110"/>
            <p:cNvSpPr>
              <a:spLocks/>
            </p:cNvSpPr>
            <p:nvPr/>
          </p:nvSpPr>
          <p:spPr bwMode="auto">
            <a:xfrm>
              <a:off x="503" y="752"/>
              <a:ext cx="10" cy="6"/>
            </a:xfrm>
            <a:custGeom>
              <a:avLst/>
              <a:gdLst>
                <a:gd name="T0" fmla="*/ 20 w 157"/>
                <a:gd name="T1" fmla="*/ 0 h 84"/>
                <a:gd name="T2" fmla="*/ 17 w 157"/>
                <a:gd name="T3" fmla="*/ 38 h 84"/>
                <a:gd name="T4" fmla="*/ 144 w 157"/>
                <a:gd name="T5" fmla="*/ 49 h 84"/>
                <a:gd name="T6" fmla="*/ 109 w 157"/>
                <a:gd name="T7" fmla="*/ 9 h 84"/>
                <a:gd name="T8" fmla="*/ 20 w 1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84">
                  <a:moveTo>
                    <a:pt x="20" y="0"/>
                  </a:moveTo>
                  <a:cubicBezTo>
                    <a:pt x="0" y="3"/>
                    <a:pt x="2" y="29"/>
                    <a:pt x="17" y="38"/>
                  </a:cubicBezTo>
                  <a:cubicBezTo>
                    <a:pt x="47" y="72"/>
                    <a:pt x="111" y="84"/>
                    <a:pt x="144" y="49"/>
                  </a:cubicBezTo>
                  <a:cubicBezTo>
                    <a:pt x="157" y="27"/>
                    <a:pt x="128" y="8"/>
                    <a:pt x="109" y="9"/>
                  </a:cubicBezTo>
                  <a:cubicBezTo>
                    <a:pt x="79" y="9"/>
                    <a:pt x="49" y="7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5" name="Freeform 111"/>
            <p:cNvSpPr>
              <a:spLocks/>
            </p:cNvSpPr>
            <p:nvPr/>
          </p:nvSpPr>
          <p:spPr bwMode="auto">
            <a:xfrm>
              <a:off x="242" y="465"/>
              <a:ext cx="107" cy="144"/>
            </a:xfrm>
            <a:custGeom>
              <a:avLst/>
              <a:gdLst>
                <a:gd name="T0" fmla="*/ 597 w 1722"/>
                <a:gd name="T1" fmla="*/ 87 h 2332"/>
                <a:gd name="T2" fmla="*/ 614 w 1722"/>
                <a:gd name="T3" fmla="*/ 277 h 2332"/>
                <a:gd name="T4" fmla="*/ 529 w 1722"/>
                <a:gd name="T5" fmla="*/ 367 h 2332"/>
                <a:gd name="T6" fmla="*/ 527 w 1722"/>
                <a:gd name="T7" fmla="*/ 508 h 2332"/>
                <a:gd name="T8" fmla="*/ 311 w 1722"/>
                <a:gd name="T9" fmla="*/ 392 h 2332"/>
                <a:gd name="T10" fmla="*/ 345 w 1722"/>
                <a:gd name="T11" fmla="*/ 551 h 2332"/>
                <a:gd name="T12" fmla="*/ 255 w 1722"/>
                <a:gd name="T13" fmla="*/ 545 h 2332"/>
                <a:gd name="T14" fmla="*/ 213 w 1722"/>
                <a:gd name="T15" fmla="*/ 729 h 2332"/>
                <a:gd name="T16" fmla="*/ 120 w 1722"/>
                <a:gd name="T17" fmla="*/ 947 h 2332"/>
                <a:gd name="T18" fmla="*/ 44 w 1722"/>
                <a:gd name="T19" fmla="*/ 1080 h 2332"/>
                <a:gd name="T20" fmla="*/ 59 w 1722"/>
                <a:gd name="T21" fmla="*/ 1416 h 2332"/>
                <a:gd name="T22" fmla="*/ 69 w 1722"/>
                <a:gd name="T23" fmla="*/ 1647 h 2332"/>
                <a:gd name="T24" fmla="*/ 419 w 1722"/>
                <a:gd name="T25" fmla="*/ 1826 h 2332"/>
                <a:gd name="T26" fmla="*/ 315 w 1722"/>
                <a:gd name="T27" fmla="*/ 2070 h 2332"/>
                <a:gd name="T28" fmla="*/ 411 w 1722"/>
                <a:gd name="T29" fmla="*/ 2252 h 2332"/>
                <a:gd name="T30" fmla="*/ 816 w 1722"/>
                <a:gd name="T31" fmla="*/ 2275 h 2332"/>
                <a:gd name="T32" fmla="*/ 983 w 1722"/>
                <a:gd name="T33" fmla="*/ 2266 h 2332"/>
                <a:gd name="T34" fmla="*/ 1119 w 1722"/>
                <a:gd name="T35" fmla="*/ 2252 h 2332"/>
                <a:gd name="T36" fmla="*/ 1291 w 1722"/>
                <a:gd name="T37" fmla="*/ 2200 h 2332"/>
                <a:gd name="T38" fmla="*/ 1368 w 1722"/>
                <a:gd name="T39" fmla="*/ 2100 h 2332"/>
                <a:gd name="T40" fmla="*/ 1536 w 1722"/>
                <a:gd name="T41" fmla="*/ 1885 h 2332"/>
                <a:gd name="T42" fmla="*/ 1407 w 1722"/>
                <a:gd name="T43" fmla="*/ 1754 h 2332"/>
                <a:gd name="T44" fmla="*/ 1243 w 1722"/>
                <a:gd name="T45" fmla="*/ 1535 h 2332"/>
                <a:gd name="T46" fmla="*/ 1178 w 1722"/>
                <a:gd name="T47" fmla="*/ 1384 h 2332"/>
                <a:gd name="T48" fmla="*/ 1319 w 1722"/>
                <a:gd name="T49" fmla="*/ 1354 h 2332"/>
                <a:gd name="T50" fmla="*/ 1572 w 1722"/>
                <a:gd name="T51" fmla="*/ 1187 h 2332"/>
                <a:gd name="T52" fmla="*/ 1693 w 1722"/>
                <a:gd name="T53" fmla="*/ 1162 h 2332"/>
                <a:gd name="T54" fmla="*/ 1693 w 1722"/>
                <a:gd name="T55" fmla="*/ 1014 h 2332"/>
                <a:gd name="T56" fmla="*/ 1588 w 1722"/>
                <a:gd name="T57" fmla="*/ 649 h 2332"/>
                <a:gd name="T58" fmla="*/ 1560 w 1722"/>
                <a:gd name="T59" fmla="*/ 448 h 2332"/>
                <a:gd name="T60" fmla="*/ 1432 w 1722"/>
                <a:gd name="T61" fmla="*/ 266 h 2332"/>
                <a:gd name="T62" fmla="*/ 1269 w 1722"/>
                <a:gd name="T63" fmla="*/ 162 h 2332"/>
                <a:gd name="T64" fmla="*/ 1067 w 1722"/>
                <a:gd name="T65" fmla="*/ 268 h 2332"/>
                <a:gd name="T66" fmla="*/ 907 w 1722"/>
                <a:gd name="T67" fmla="*/ 323 h 2332"/>
                <a:gd name="T68" fmla="*/ 895 w 1722"/>
                <a:gd name="T69" fmla="*/ 193 h 2332"/>
                <a:gd name="T70" fmla="*/ 715 w 1722"/>
                <a:gd name="T71" fmla="*/ 133 h 2332"/>
                <a:gd name="T72" fmla="*/ 708 w 1722"/>
                <a:gd name="T73" fmla="*/ 45 h 2332"/>
                <a:gd name="T74" fmla="*/ 551 w 1722"/>
                <a:gd name="T75" fmla="*/ 2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2" h="2332">
                  <a:moveTo>
                    <a:pt x="551" y="22"/>
                  </a:moveTo>
                  <a:cubicBezTo>
                    <a:pt x="562" y="47"/>
                    <a:pt x="577" y="69"/>
                    <a:pt x="597" y="87"/>
                  </a:cubicBezTo>
                  <a:cubicBezTo>
                    <a:pt x="619" y="115"/>
                    <a:pt x="588" y="146"/>
                    <a:pt x="583" y="174"/>
                  </a:cubicBezTo>
                  <a:cubicBezTo>
                    <a:pt x="574" y="211"/>
                    <a:pt x="605" y="243"/>
                    <a:pt x="614" y="277"/>
                  </a:cubicBezTo>
                  <a:cubicBezTo>
                    <a:pt x="620" y="294"/>
                    <a:pt x="639" y="324"/>
                    <a:pt x="616" y="336"/>
                  </a:cubicBezTo>
                  <a:cubicBezTo>
                    <a:pt x="588" y="346"/>
                    <a:pt x="545" y="334"/>
                    <a:pt x="529" y="367"/>
                  </a:cubicBezTo>
                  <a:cubicBezTo>
                    <a:pt x="511" y="421"/>
                    <a:pt x="554" y="473"/>
                    <a:pt x="550" y="528"/>
                  </a:cubicBezTo>
                  <a:cubicBezTo>
                    <a:pt x="552" y="542"/>
                    <a:pt x="535" y="513"/>
                    <a:pt x="527" y="508"/>
                  </a:cubicBezTo>
                  <a:cubicBezTo>
                    <a:pt x="504" y="482"/>
                    <a:pt x="470" y="455"/>
                    <a:pt x="433" y="461"/>
                  </a:cubicBezTo>
                  <a:cubicBezTo>
                    <a:pt x="434" y="402"/>
                    <a:pt x="360" y="369"/>
                    <a:pt x="311" y="392"/>
                  </a:cubicBezTo>
                  <a:cubicBezTo>
                    <a:pt x="287" y="402"/>
                    <a:pt x="271" y="424"/>
                    <a:pt x="263" y="448"/>
                  </a:cubicBezTo>
                  <a:cubicBezTo>
                    <a:pt x="314" y="452"/>
                    <a:pt x="334" y="509"/>
                    <a:pt x="345" y="551"/>
                  </a:cubicBezTo>
                  <a:cubicBezTo>
                    <a:pt x="352" y="569"/>
                    <a:pt x="338" y="556"/>
                    <a:pt x="330" y="549"/>
                  </a:cubicBezTo>
                  <a:cubicBezTo>
                    <a:pt x="310" y="530"/>
                    <a:pt x="273" y="519"/>
                    <a:pt x="255" y="545"/>
                  </a:cubicBezTo>
                  <a:cubicBezTo>
                    <a:pt x="230" y="574"/>
                    <a:pt x="243" y="618"/>
                    <a:pt x="216" y="645"/>
                  </a:cubicBezTo>
                  <a:cubicBezTo>
                    <a:pt x="196" y="669"/>
                    <a:pt x="188" y="706"/>
                    <a:pt x="213" y="729"/>
                  </a:cubicBezTo>
                  <a:cubicBezTo>
                    <a:pt x="232" y="752"/>
                    <a:pt x="244" y="792"/>
                    <a:pt x="217" y="813"/>
                  </a:cubicBezTo>
                  <a:cubicBezTo>
                    <a:pt x="181" y="855"/>
                    <a:pt x="170" y="918"/>
                    <a:pt x="120" y="947"/>
                  </a:cubicBezTo>
                  <a:cubicBezTo>
                    <a:pt x="97" y="937"/>
                    <a:pt x="59" y="930"/>
                    <a:pt x="47" y="960"/>
                  </a:cubicBezTo>
                  <a:cubicBezTo>
                    <a:pt x="39" y="999"/>
                    <a:pt x="56" y="1041"/>
                    <a:pt x="44" y="1080"/>
                  </a:cubicBezTo>
                  <a:cubicBezTo>
                    <a:pt x="47" y="1144"/>
                    <a:pt x="0" y="1209"/>
                    <a:pt x="32" y="1272"/>
                  </a:cubicBezTo>
                  <a:cubicBezTo>
                    <a:pt x="63" y="1313"/>
                    <a:pt x="66" y="1366"/>
                    <a:pt x="59" y="1416"/>
                  </a:cubicBezTo>
                  <a:cubicBezTo>
                    <a:pt x="57" y="1453"/>
                    <a:pt x="40" y="1490"/>
                    <a:pt x="55" y="1526"/>
                  </a:cubicBezTo>
                  <a:cubicBezTo>
                    <a:pt x="66" y="1565"/>
                    <a:pt x="90" y="1608"/>
                    <a:pt x="69" y="1647"/>
                  </a:cubicBezTo>
                  <a:cubicBezTo>
                    <a:pt x="110" y="1691"/>
                    <a:pt x="150" y="1752"/>
                    <a:pt x="216" y="1755"/>
                  </a:cubicBezTo>
                  <a:cubicBezTo>
                    <a:pt x="286" y="1768"/>
                    <a:pt x="353" y="1798"/>
                    <a:pt x="419" y="1826"/>
                  </a:cubicBezTo>
                  <a:cubicBezTo>
                    <a:pt x="428" y="1836"/>
                    <a:pt x="416" y="1856"/>
                    <a:pt x="413" y="1869"/>
                  </a:cubicBezTo>
                  <a:cubicBezTo>
                    <a:pt x="384" y="1938"/>
                    <a:pt x="322" y="1992"/>
                    <a:pt x="315" y="2070"/>
                  </a:cubicBezTo>
                  <a:cubicBezTo>
                    <a:pt x="301" y="2124"/>
                    <a:pt x="277" y="2186"/>
                    <a:pt x="306" y="2239"/>
                  </a:cubicBezTo>
                  <a:cubicBezTo>
                    <a:pt x="332" y="2270"/>
                    <a:pt x="377" y="2254"/>
                    <a:pt x="411" y="2252"/>
                  </a:cubicBezTo>
                  <a:cubicBezTo>
                    <a:pt x="490" y="2242"/>
                    <a:pt x="578" y="2216"/>
                    <a:pt x="652" y="2257"/>
                  </a:cubicBezTo>
                  <a:cubicBezTo>
                    <a:pt x="701" y="2294"/>
                    <a:pt x="765" y="2244"/>
                    <a:pt x="816" y="2275"/>
                  </a:cubicBezTo>
                  <a:cubicBezTo>
                    <a:pt x="832" y="2289"/>
                    <a:pt x="835" y="2312"/>
                    <a:pt x="842" y="2332"/>
                  </a:cubicBezTo>
                  <a:cubicBezTo>
                    <a:pt x="865" y="2278"/>
                    <a:pt x="928" y="2252"/>
                    <a:pt x="983" y="2266"/>
                  </a:cubicBezTo>
                  <a:cubicBezTo>
                    <a:pt x="1005" y="2267"/>
                    <a:pt x="1019" y="2286"/>
                    <a:pt x="1039" y="2289"/>
                  </a:cubicBezTo>
                  <a:cubicBezTo>
                    <a:pt x="1069" y="2285"/>
                    <a:pt x="1093" y="2264"/>
                    <a:pt x="1119" y="2252"/>
                  </a:cubicBezTo>
                  <a:cubicBezTo>
                    <a:pt x="1156" y="2233"/>
                    <a:pt x="1195" y="2217"/>
                    <a:pt x="1237" y="2224"/>
                  </a:cubicBezTo>
                  <a:cubicBezTo>
                    <a:pt x="1238" y="2196"/>
                    <a:pt x="1271" y="2196"/>
                    <a:pt x="1291" y="2200"/>
                  </a:cubicBezTo>
                  <a:cubicBezTo>
                    <a:pt x="1321" y="2201"/>
                    <a:pt x="1359" y="2220"/>
                    <a:pt x="1382" y="2194"/>
                  </a:cubicBezTo>
                  <a:cubicBezTo>
                    <a:pt x="1400" y="2162"/>
                    <a:pt x="1361" y="2133"/>
                    <a:pt x="1368" y="2100"/>
                  </a:cubicBezTo>
                  <a:cubicBezTo>
                    <a:pt x="1373" y="2039"/>
                    <a:pt x="1436" y="2011"/>
                    <a:pt x="1470" y="1969"/>
                  </a:cubicBezTo>
                  <a:cubicBezTo>
                    <a:pt x="1492" y="1941"/>
                    <a:pt x="1522" y="1917"/>
                    <a:pt x="1536" y="1885"/>
                  </a:cubicBezTo>
                  <a:cubicBezTo>
                    <a:pt x="1542" y="1850"/>
                    <a:pt x="1505" y="1831"/>
                    <a:pt x="1480" y="1818"/>
                  </a:cubicBezTo>
                  <a:cubicBezTo>
                    <a:pt x="1453" y="1800"/>
                    <a:pt x="1436" y="1771"/>
                    <a:pt x="1407" y="1754"/>
                  </a:cubicBezTo>
                  <a:cubicBezTo>
                    <a:pt x="1352" y="1712"/>
                    <a:pt x="1281" y="1678"/>
                    <a:pt x="1256" y="1609"/>
                  </a:cubicBezTo>
                  <a:cubicBezTo>
                    <a:pt x="1253" y="1584"/>
                    <a:pt x="1261" y="1557"/>
                    <a:pt x="1243" y="1535"/>
                  </a:cubicBezTo>
                  <a:cubicBezTo>
                    <a:pt x="1221" y="1498"/>
                    <a:pt x="1168" y="1484"/>
                    <a:pt x="1158" y="1438"/>
                  </a:cubicBezTo>
                  <a:cubicBezTo>
                    <a:pt x="1157" y="1420"/>
                    <a:pt x="1160" y="1394"/>
                    <a:pt x="1178" y="1384"/>
                  </a:cubicBezTo>
                  <a:cubicBezTo>
                    <a:pt x="1209" y="1382"/>
                    <a:pt x="1242" y="1403"/>
                    <a:pt x="1273" y="1387"/>
                  </a:cubicBezTo>
                  <a:cubicBezTo>
                    <a:pt x="1292" y="1382"/>
                    <a:pt x="1304" y="1364"/>
                    <a:pt x="1319" y="1354"/>
                  </a:cubicBezTo>
                  <a:cubicBezTo>
                    <a:pt x="1387" y="1345"/>
                    <a:pt x="1425" y="1278"/>
                    <a:pt x="1479" y="1245"/>
                  </a:cubicBezTo>
                  <a:cubicBezTo>
                    <a:pt x="1514" y="1234"/>
                    <a:pt x="1553" y="1222"/>
                    <a:pt x="1572" y="1187"/>
                  </a:cubicBezTo>
                  <a:cubicBezTo>
                    <a:pt x="1589" y="1163"/>
                    <a:pt x="1590" y="1129"/>
                    <a:pt x="1591" y="1103"/>
                  </a:cubicBezTo>
                  <a:cubicBezTo>
                    <a:pt x="1633" y="1106"/>
                    <a:pt x="1653" y="1155"/>
                    <a:pt x="1693" y="1162"/>
                  </a:cubicBezTo>
                  <a:cubicBezTo>
                    <a:pt x="1722" y="1158"/>
                    <a:pt x="1717" y="1121"/>
                    <a:pt x="1716" y="1100"/>
                  </a:cubicBezTo>
                  <a:cubicBezTo>
                    <a:pt x="1720" y="1069"/>
                    <a:pt x="1717" y="1036"/>
                    <a:pt x="1693" y="1014"/>
                  </a:cubicBezTo>
                  <a:cubicBezTo>
                    <a:pt x="1670" y="987"/>
                    <a:pt x="1628" y="960"/>
                    <a:pt x="1637" y="918"/>
                  </a:cubicBezTo>
                  <a:cubicBezTo>
                    <a:pt x="1633" y="827"/>
                    <a:pt x="1604" y="739"/>
                    <a:pt x="1588" y="649"/>
                  </a:cubicBezTo>
                  <a:cubicBezTo>
                    <a:pt x="1548" y="646"/>
                    <a:pt x="1523" y="603"/>
                    <a:pt x="1533" y="566"/>
                  </a:cubicBezTo>
                  <a:cubicBezTo>
                    <a:pt x="1539" y="526"/>
                    <a:pt x="1569" y="491"/>
                    <a:pt x="1560" y="448"/>
                  </a:cubicBezTo>
                  <a:cubicBezTo>
                    <a:pt x="1557" y="386"/>
                    <a:pt x="1520" y="319"/>
                    <a:pt x="1454" y="309"/>
                  </a:cubicBezTo>
                  <a:cubicBezTo>
                    <a:pt x="1444" y="297"/>
                    <a:pt x="1443" y="279"/>
                    <a:pt x="1432" y="266"/>
                  </a:cubicBezTo>
                  <a:cubicBezTo>
                    <a:pt x="1411" y="234"/>
                    <a:pt x="1376" y="211"/>
                    <a:pt x="1338" y="209"/>
                  </a:cubicBezTo>
                  <a:cubicBezTo>
                    <a:pt x="1330" y="180"/>
                    <a:pt x="1300" y="156"/>
                    <a:pt x="1269" y="162"/>
                  </a:cubicBezTo>
                  <a:cubicBezTo>
                    <a:pt x="1215" y="170"/>
                    <a:pt x="1177" y="214"/>
                    <a:pt x="1136" y="243"/>
                  </a:cubicBezTo>
                  <a:cubicBezTo>
                    <a:pt x="1111" y="232"/>
                    <a:pt x="1075" y="239"/>
                    <a:pt x="1067" y="268"/>
                  </a:cubicBezTo>
                  <a:cubicBezTo>
                    <a:pt x="1058" y="284"/>
                    <a:pt x="1039" y="302"/>
                    <a:pt x="1020" y="290"/>
                  </a:cubicBezTo>
                  <a:cubicBezTo>
                    <a:pt x="979" y="280"/>
                    <a:pt x="944" y="316"/>
                    <a:pt x="907" y="323"/>
                  </a:cubicBezTo>
                  <a:cubicBezTo>
                    <a:pt x="893" y="309"/>
                    <a:pt x="878" y="291"/>
                    <a:pt x="887" y="269"/>
                  </a:cubicBezTo>
                  <a:cubicBezTo>
                    <a:pt x="892" y="246"/>
                    <a:pt x="916" y="215"/>
                    <a:pt x="895" y="193"/>
                  </a:cubicBezTo>
                  <a:cubicBezTo>
                    <a:pt x="878" y="177"/>
                    <a:pt x="853" y="197"/>
                    <a:pt x="836" y="182"/>
                  </a:cubicBezTo>
                  <a:cubicBezTo>
                    <a:pt x="797" y="163"/>
                    <a:pt x="739" y="176"/>
                    <a:pt x="715" y="133"/>
                  </a:cubicBezTo>
                  <a:cubicBezTo>
                    <a:pt x="710" y="125"/>
                    <a:pt x="727" y="120"/>
                    <a:pt x="728" y="111"/>
                  </a:cubicBezTo>
                  <a:cubicBezTo>
                    <a:pt x="744" y="89"/>
                    <a:pt x="738" y="52"/>
                    <a:pt x="708" y="45"/>
                  </a:cubicBezTo>
                  <a:cubicBezTo>
                    <a:pt x="653" y="23"/>
                    <a:pt x="590" y="34"/>
                    <a:pt x="539" y="0"/>
                  </a:cubicBezTo>
                  <a:cubicBezTo>
                    <a:pt x="543" y="7"/>
                    <a:pt x="547" y="15"/>
                    <a:pt x="551" y="2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6" name="Freeform 112"/>
            <p:cNvSpPr>
              <a:spLocks/>
            </p:cNvSpPr>
            <p:nvPr/>
          </p:nvSpPr>
          <p:spPr bwMode="auto">
            <a:xfrm>
              <a:off x="722" y="610"/>
              <a:ext cx="95" cy="39"/>
            </a:xfrm>
            <a:custGeom>
              <a:avLst/>
              <a:gdLst>
                <a:gd name="T0" fmla="*/ 1199 w 1540"/>
                <a:gd name="T1" fmla="*/ 4 h 638"/>
                <a:gd name="T2" fmla="*/ 1125 w 1540"/>
                <a:gd name="T3" fmla="*/ 7 h 638"/>
                <a:gd name="T4" fmla="*/ 1074 w 1540"/>
                <a:gd name="T5" fmla="*/ 68 h 638"/>
                <a:gd name="T6" fmla="*/ 944 w 1540"/>
                <a:gd name="T7" fmla="*/ 77 h 638"/>
                <a:gd name="T8" fmla="*/ 929 w 1540"/>
                <a:gd name="T9" fmla="*/ 143 h 638"/>
                <a:gd name="T10" fmla="*/ 870 w 1540"/>
                <a:gd name="T11" fmla="*/ 105 h 638"/>
                <a:gd name="T12" fmla="*/ 715 w 1540"/>
                <a:gd name="T13" fmla="*/ 55 h 638"/>
                <a:gd name="T14" fmla="*/ 224 w 1540"/>
                <a:gd name="T15" fmla="*/ 82 h 638"/>
                <a:gd name="T16" fmla="*/ 176 w 1540"/>
                <a:gd name="T17" fmla="*/ 122 h 638"/>
                <a:gd name="T18" fmla="*/ 0 w 1540"/>
                <a:gd name="T19" fmla="*/ 130 h 638"/>
                <a:gd name="T20" fmla="*/ 498 w 1540"/>
                <a:gd name="T21" fmla="*/ 290 h 638"/>
                <a:gd name="T22" fmla="*/ 632 w 1540"/>
                <a:gd name="T23" fmla="*/ 631 h 638"/>
                <a:gd name="T24" fmla="*/ 827 w 1540"/>
                <a:gd name="T25" fmla="*/ 602 h 638"/>
                <a:gd name="T26" fmla="*/ 861 w 1540"/>
                <a:gd name="T27" fmla="*/ 541 h 638"/>
                <a:gd name="T28" fmla="*/ 917 w 1540"/>
                <a:gd name="T29" fmla="*/ 567 h 638"/>
                <a:gd name="T30" fmla="*/ 953 w 1540"/>
                <a:gd name="T31" fmla="*/ 585 h 638"/>
                <a:gd name="T32" fmla="*/ 1227 w 1540"/>
                <a:gd name="T33" fmla="*/ 417 h 638"/>
                <a:gd name="T34" fmla="*/ 1256 w 1540"/>
                <a:gd name="T35" fmla="*/ 315 h 638"/>
                <a:gd name="T36" fmla="*/ 1425 w 1540"/>
                <a:gd name="T37" fmla="*/ 301 h 638"/>
                <a:gd name="T38" fmla="*/ 1527 w 1540"/>
                <a:gd name="T39" fmla="*/ 296 h 638"/>
                <a:gd name="T40" fmla="*/ 1540 w 1540"/>
                <a:gd name="T41" fmla="*/ 261 h 638"/>
                <a:gd name="T42" fmla="*/ 1462 w 1540"/>
                <a:gd name="T43" fmla="*/ 232 h 638"/>
                <a:gd name="T44" fmla="*/ 1465 w 1540"/>
                <a:gd name="T45" fmla="*/ 193 h 638"/>
                <a:gd name="T46" fmla="*/ 1362 w 1540"/>
                <a:gd name="T47" fmla="*/ 172 h 638"/>
                <a:gd name="T48" fmla="*/ 1380 w 1540"/>
                <a:gd name="T49" fmla="*/ 79 h 638"/>
                <a:gd name="T50" fmla="*/ 1212 w 1540"/>
                <a:gd name="T51" fmla="*/ 8 h 638"/>
                <a:gd name="T52" fmla="*/ 1199 w 1540"/>
                <a:gd name="T5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0" h="638">
                  <a:moveTo>
                    <a:pt x="1199" y="4"/>
                  </a:moveTo>
                  <a:cubicBezTo>
                    <a:pt x="1175" y="8"/>
                    <a:pt x="1147" y="0"/>
                    <a:pt x="1125" y="7"/>
                  </a:cubicBezTo>
                  <a:cubicBezTo>
                    <a:pt x="1114" y="31"/>
                    <a:pt x="1105" y="64"/>
                    <a:pt x="1074" y="68"/>
                  </a:cubicBezTo>
                  <a:cubicBezTo>
                    <a:pt x="1031" y="71"/>
                    <a:pt x="981" y="48"/>
                    <a:pt x="944" y="77"/>
                  </a:cubicBezTo>
                  <a:cubicBezTo>
                    <a:pt x="942" y="99"/>
                    <a:pt x="954" y="131"/>
                    <a:pt x="929" y="143"/>
                  </a:cubicBezTo>
                  <a:cubicBezTo>
                    <a:pt x="901" y="152"/>
                    <a:pt x="889" y="118"/>
                    <a:pt x="870" y="105"/>
                  </a:cubicBezTo>
                  <a:cubicBezTo>
                    <a:pt x="829" y="66"/>
                    <a:pt x="771" y="47"/>
                    <a:pt x="715" y="55"/>
                  </a:cubicBezTo>
                  <a:cubicBezTo>
                    <a:pt x="552" y="54"/>
                    <a:pt x="386" y="51"/>
                    <a:pt x="224" y="82"/>
                  </a:cubicBezTo>
                  <a:cubicBezTo>
                    <a:pt x="217" y="102"/>
                    <a:pt x="203" y="129"/>
                    <a:pt x="176" y="122"/>
                  </a:cubicBezTo>
                  <a:cubicBezTo>
                    <a:pt x="117" y="119"/>
                    <a:pt x="58" y="116"/>
                    <a:pt x="0" y="130"/>
                  </a:cubicBezTo>
                  <a:cubicBezTo>
                    <a:pt x="166" y="184"/>
                    <a:pt x="332" y="237"/>
                    <a:pt x="498" y="290"/>
                  </a:cubicBezTo>
                  <a:cubicBezTo>
                    <a:pt x="543" y="404"/>
                    <a:pt x="586" y="518"/>
                    <a:pt x="632" y="631"/>
                  </a:cubicBezTo>
                  <a:cubicBezTo>
                    <a:pt x="698" y="638"/>
                    <a:pt x="764" y="616"/>
                    <a:pt x="827" y="602"/>
                  </a:cubicBezTo>
                  <a:cubicBezTo>
                    <a:pt x="830" y="579"/>
                    <a:pt x="832" y="546"/>
                    <a:pt x="861" y="541"/>
                  </a:cubicBezTo>
                  <a:cubicBezTo>
                    <a:pt x="882" y="534"/>
                    <a:pt x="908" y="545"/>
                    <a:pt x="917" y="567"/>
                  </a:cubicBezTo>
                  <a:cubicBezTo>
                    <a:pt x="926" y="575"/>
                    <a:pt x="938" y="600"/>
                    <a:pt x="953" y="585"/>
                  </a:cubicBezTo>
                  <a:cubicBezTo>
                    <a:pt x="1047" y="533"/>
                    <a:pt x="1129" y="461"/>
                    <a:pt x="1227" y="417"/>
                  </a:cubicBezTo>
                  <a:cubicBezTo>
                    <a:pt x="1213" y="382"/>
                    <a:pt x="1216" y="330"/>
                    <a:pt x="1256" y="315"/>
                  </a:cubicBezTo>
                  <a:cubicBezTo>
                    <a:pt x="1310" y="290"/>
                    <a:pt x="1371" y="324"/>
                    <a:pt x="1425" y="301"/>
                  </a:cubicBezTo>
                  <a:cubicBezTo>
                    <a:pt x="1458" y="295"/>
                    <a:pt x="1495" y="298"/>
                    <a:pt x="1527" y="296"/>
                  </a:cubicBezTo>
                  <a:cubicBezTo>
                    <a:pt x="1530" y="284"/>
                    <a:pt x="1539" y="271"/>
                    <a:pt x="1540" y="261"/>
                  </a:cubicBezTo>
                  <a:cubicBezTo>
                    <a:pt x="1512" y="261"/>
                    <a:pt x="1481" y="255"/>
                    <a:pt x="1462" y="232"/>
                  </a:cubicBezTo>
                  <a:cubicBezTo>
                    <a:pt x="1466" y="221"/>
                    <a:pt x="1476" y="203"/>
                    <a:pt x="1465" y="193"/>
                  </a:cubicBezTo>
                  <a:cubicBezTo>
                    <a:pt x="1429" y="193"/>
                    <a:pt x="1397" y="172"/>
                    <a:pt x="1362" y="172"/>
                  </a:cubicBezTo>
                  <a:cubicBezTo>
                    <a:pt x="1379" y="144"/>
                    <a:pt x="1381" y="109"/>
                    <a:pt x="1380" y="79"/>
                  </a:cubicBezTo>
                  <a:cubicBezTo>
                    <a:pt x="1317" y="82"/>
                    <a:pt x="1252" y="58"/>
                    <a:pt x="1212" y="8"/>
                  </a:cubicBezTo>
                  <a:cubicBezTo>
                    <a:pt x="1209" y="5"/>
                    <a:pt x="1204" y="3"/>
                    <a:pt x="119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7" name="Freeform 113"/>
            <p:cNvSpPr>
              <a:spLocks/>
            </p:cNvSpPr>
            <p:nvPr/>
          </p:nvSpPr>
          <p:spPr bwMode="auto">
            <a:xfrm>
              <a:off x="108" y="536"/>
              <a:ext cx="158" cy="165"/>
            </a:xfrm>
            <a:custGeom>
              <a:avLst/>
              <a:gdLst>
                <a:gd name="T0" fmla="*/ 1420 w 2565"/>
                <a:gd name="T1" fmla="*/ 21 h 2664"/>
                <a:gd name="T2" fmla="*/ 1272 w 2565"/>
                <a:gd name="T3" fmla="*/ 293 h 2664"/>
                <a:gd name="T4" fmla="*/ 1060 w 2565"/>
                <a:gd name="T5" fmla="*/ 403 h 2664"/>
                <a:gd name="T6" fmla="*/ 1019 w 2565"/>
                <a:gd name="T7" fmla="*/ 457 h 2664"/>
                <a:gd name="T8" fmla="*/ 777 w 2565"/>
                <a:gd name="T9" fmla="*/ 440 h 2664"/>
                <a:gd name="T10" fmla="*/ 678 w 2565"/>
                <a:gd name="T11" fmla="*/ 327 h 2664"/>
                <a:gd name="T12" fmla="*/ 666 w 2565"/>
                <a:gd name="T13" fmla="*/ 598 h 2664"/>
                <a:gd name="T14" fmla="*/ 579 w 2565"/>
                <a:gd name="T15" fmla="*/ 641 h 2664"/>
                <a:gd name="T16" fmla="*/ 409 w 2565"/>
                <a:gd name="T17" fmla="*/ 628 h 2664"/>
                <a:gd name="T18" fmla="*/ 232 w 2565"/>
                <a:gd name="T19" fmla="*/ 558 h 2664"/>
                <a:gd name="T20" fmla="*/ 28 w 2565"/>
                <a:gd name="T21" fmla="*/ 599 h 2664"/>
                <a:gd name="T22" fmla="*/ 40 w 2565"/>
                <a:gd name="T23" fmla="*/ 717 h 2664"/>
                <a:gd name="T24" fmla="*/ 151 w 2565"/>
                <a:gd name="T25" fmla="*/ 794 h 2664"/>
                <a:gd name="T26" fmla="*/ 322 w 2565"/>
                <a:gd name="T27" fmla="*/ 895 h 2664"/>
                <a:gd name="T28" fmla="*/ 394 w 2565"/>
                <a:gd name="T29" fmla="*/ 1018 h 2664"/>
                <a:gd name="T30" fmla="*/ 586 w 2565"/>
                <a:gd name="T31" fmla="*/ 1062 h 2664"/>
                <a:gd name="T32" fmla="*/ 498 w 2565"/>
                <a:gd name="T33" fmla="*/ 1259 h 2664"/>
                <a:gd name="T34" fmla="*/ 656 w 2565"/>
                <a:gd name="T35" fmla="*/ 1401 h 2664"/>
                <a:gd name="T36" fmla="*/ 684 w 2565"/>
                <a:gd name="T37" fmla="*/ 1632 h 2664"/>
                <a:gd name="T38" fmla="*/ 629 w 2565"/>
                <a:gd name="T39" fmla="*/ 1684 h 2664"/>
                <a:gd name="T40" fmla="*/ 589 w 2565"/>
                <a:gd name="T41" fmla="*/ 1880 h 2664"/>
                <a:gd name="T42" fmla="*/ 415 w 2565"/>
                <a:gd name="T43" fmla="*/ 2255 h 2664"/>
                <a:gd name="T44" fmla="*/ 567 w 2565"/>
                <a:gd name="T45" fmla="*/ 2416 h 2664"/>
                <a:gd name="T46" fmla="*/ 1010 w 2565"/>
                <a:gd name="T47" fmla="*/ 2539 h 2664"/>
                <a:gd name="T48" fmla="*/ 1232 w 2565"/>
                <a:gd name="T49" fmla="*/ 2648 h 2664"/>
                <a:gd name="T50" fmla="*/ 1412 w 2565"/>
                <a:gd name="T51" fmla="*/ 2552 h 2664"/>
                <a:gd name="T52" fmla="*/ 1657 w 2565"/>
                <a:gd name="T53" fmla="*/ 2319 h 2664"/>
                <a:gd name="T54" fmla="*/ 1954 w 2565"/>
                <a:gd name="T55" fmla="*/ 2399 h 2664"/>
                <a:gd name="T56" fmla="*/ 2150 w 2565"/>
                <a:gd name="T57" fmla="*/ 2475 h 2664"/>
                <a:gd name="T58" fmla="*/ 2441 w 2565"/>
                <a:gd name="T59" fmla="*/ 2235 h 2664"/>
                <a:gd name="T60" fmla="*/ 2297 w 2565"/>
                <a:gd name="T61" fmla="*/ 2098 h 2664"/>
                <a:gd name="T62" fmla="*/ 2259 w 2565"/>
                <a:gd name="T63" fmla="*/ 1892 h 2664"/>
                <a:gd name="T64" fmla="*/ 2283 w 2565"/>
                <a:gd name="T65" fmla="*/ 1588 h 2664"/>
                <a:gd name="T66" fmla="*/ 2195 w 2565"/>
                <a:gd name="T67" fmla="*/ 1526 h 2664"/>
                <a:gd name="T68" fmla="*/ 2114 w 2565"/>
                <a:gd name="T69" fmla="*/ 1473 h 2664"/>
                <a:gd name="T70" fmla="*/ 2320 w 2565"/>
                <a:gd name="T71" fmla="*/ 1139 h 2664"/>
                <a:gd name="T72" fmla="*/ 2440 w 2565"/>
                <a:gd name="T73" fmla="*/ 1092 h 2664"/>
                <a:gd name="T74" fmla="*/ 2520 w 2565"/>
                <a:gd name="T75" fmla="*/ 766 h 2664"/>
                <a:gd name="T76" fmla="*/ 2384 w 2565"/>
                <a:gd name="T77" fmla="*/ 626 h 2664"/>
                <a:gd name="T78" fmla="*/ 2139 w 2565"/>
                <a:gd name="T79" fmla="*/ 499 h 2664"/>
                <a:gd name="T80" fmla="*/ 1936 w 2565"/>
                <a:gd name="T81" fmla="*/ 363 h 2664"/>
                <a:gd name="T82" fmla="*/ 1824 w 2565"/>
                <a:gd name="T83" fmla="*/ 325 h 2664"/>
                <a:gd name="T84" fmla="*/ 1637 w 2565"/>
                <a:gd name="T85" fmla="*/ 119 h 2664"/>
                <a:gd name="T86" fmla="*/ 1530 w 2565"/>
                <a:gd name="T87" fmla="*/ 1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5" h="2664">
                  <a:moveTo>
                    <a:pt x="1524" y="1"/>
                  </a:moveTo>
                  <a:cubicBezTo>
                    <a:pt x="1489" y="2"/>
                    <a:pt x="1451" y="0"/>
                    <a:pt x="1420" y="21"/>
                  </a:cubicBezTo>
                  <a:cubicBezTo>
                    <a:pt x="1366" y="53"/>
                    <a:pt x="1340" y="122"/>
                    <a:pt x="1357" y="182"/>
                  </a:cubicBezTo>
                  <a:cubicBezTo>
                    <a:pt x="1360" y="234"/>
                    <a:pt x="1315" y="273"/>
                    <a:pt x="1272" y="293"/>
                  </a:cubicBezTo>
                  <a:cubicBezTo>
                    <a:pt x="1207" y="341"/>
                    <a:pt x="1108" y="313"/>
                    <a:pt x="1052" y="379"/>
                  </a:cubicBezTo>
                  <a:cubicBezTo>
                    <a:pt x="1038" y="385"/>
                    <a:pt x="1045" y="405"/>
                    <a:pt x="1060" y="403"/>
                  </a:cubicBezTo>
                  <a:cubicBezTo>
                    <a:pt x="1079" y="404"/>
                    <a:pt x="1108" y="404"/>
                    <a:pt x="1116" y="426"/>
                  </a:cubicBezTo>
                  <a:cubicBezTo>
                    <a:pt x="1104" y="463"/>
                    <a:pt x="1052" y="471"/>
                    <a:pt x="1019" y="457"/>
                  </a:cubicBezTo>
                  <a:cubicBezTo>
                    <a:pt x="1007" y="458"/>
                    <a:pt x="996" y="475"/>
                    <a:pt x="981" y="477"/>
                  </a:cubicBezTo>
                  <a:cubicBezTo>
                    <a:pt x="910" y="499"/>
                    <a:pt x="846" y="446"/>
                    <a:pt x="777" y="440"/>
                  </a:cubicBezTo>
                  <a:cubicBezTo>
                    <a:pt x="753" y="443"/>
                    <a:pt x="753" y="411"/>
                    <a:pt x="742" y="395"/>
                  </a:cubicBezTo>
                  <a:cubicBezTo>
                    <a:pt x="728" y="368"/>
                    <a:pt x="711" y="334"/>
                    <a:pt x="678" y="327"/>
                  </a:cubicBezTo>
                  <a:cubicBezTo>
                    <a:pt x="649" y="327"/>
                    <a:pt x="621" y="367"/>
                    <a:pt x="647" y="391"/>
                  </a:cubicBezTo>
                  <a:cubicBezTo>
                    <a:pt x="679" y="455"/>
                    <a:pt x="662" y="529"/>
                    <a:pt x="666" y="598"/>
                  </a:cubicBezTo>
                  <a:cubicBezTo>
                    <a:pt x="677" y="605"/>
                    <a:pt x="704" y="616"/>
                    <a:pt x="694" y="633"/>
                  </a:cubicBezTo>
                  <a:cubicBezTo>
                    <a:pt x="663" y="659"/>
                    <a:pt x="611" y="666"/>
                    <a:pt x="579" y="641"/>
                  </a:cubicBezTo>
                  <a:cubicBezTo>
                    <a:pt x="570" y="625"/>
                    <a:pt x="552" y="626"/>
                    <a:pt x="537" y="629"/>
                  </a:cubicBezTo>
                  <a:cubicBezTo>
                    <a:pt x="495" y="631"/>
                    <a:pt x="449" y="641"/>
                    <a:pt x="409" y="628"/>
                  </a:cubicBezTo>
                  <a:cubicBezTo>
                    <a:pt x="375" y="590"/>
                    <a:pt x="344" y="537"/>
                    <a:pt x="288" y="534"/>
                  </a:cubicBezTo>
                  <a:cubicBezTo>
                    <a:pt x="265" y="533"/>
                    <a:pt x="255" y="561"/>
                    <a:pt x="232" y="558"/>
                  </a:cubicBezTo>
                  <a:cubicBezTo>
                    <a:pt x="161" y="563"/>
                    <a:pt x="82" y="540"/>
                    <a:pt x="16" y="575"/>
                  </a:cubicBezTo>
                  <a:cubicBezTo>
                    <a:pt x="0" y="584"/>
                    <a:pt x="13" y="603"/>
                    <a:pt x="28" y="599"/>
                  </a:cubicBezTo>
                  <a:cubicBezTo>
                    <a:pt x="44" y="602"/>
                    <a:pt x="65" y="587"/>
                    <a:pt x="78" y="599"/>
                  </a:cubicBezTo>
                  <a:cubicBezTo>
                    <a:pt x="72" y="640"/>
                    <a:pt x="43" y="676"/>
                    <a:pt x="40" y="717"/>
                  </a:cubicBezTo>
                  <a:cubicBezTo>
                    <a:pt x="22" y="728"/>
                    <a:pt x="25" y="760"/>
                    <a:pt x="49" y="763"/>
                  </a:cubicBezTo>
                  <a:cubicBezTo>
                    <a:pt x="83" y="773"/>
                    <a:pt x="125" y="766"/>
                    <a:pt x="151" y="794"/>
                  </a:cubicBezTo>
                  <a:cubicBezTo>
                    <a:pt x="193" y="805"/>
                    <a:pt x="220" y="840"/>
                    <a:pt x="250" y="867"/>
                  </a:cubicBezTo>
                  <a:cubicBezTo>
                    <a:pt x="270" y="886"/>
                    <a:pt x="296" y="892"/>
                    <a:pt x="322" y="895"/>
                  </a:cubicBezTo>
                  <a:cubicBezTo>
                    <a:pt x="358" y="910"/>
                    <a:pt x="406" y="915"/>
                    <a:pt x="426" y="953"/>
                  </a:cubicBezTo>
                  <a:cubicBezTo>
                    <a:pt x="428" y="978"/>
                    <a:pt x="404" y="996"/>
                    <a:pt x="394" y="1018"/>
                  </a:cubicBezTo>
                  <a:cubicBezTo>
                    <a:pt x="436" y="996"/>
                    <a:pt x="483" y="1007"/>
                    <a:pt x="522" y="1028"/>
                  </a:cubicBezTo>
                  <a:cubicBezTo>
                    <a:pt x="544" y="1039"/>
                    <a:pt x="565" y="1049"/>
                    <a:pt x="586" y="1062"/>
                  </a:cubicBezTo>
                  <a:cubicBezTo>
                    <a:pt x="536" y="1060"/>
                    <a:pt x="478" y="1088"/>
                    <a:pt x="472" y="1142"/>
                  </a:cubicBezTo>
                  <a:cubicBezTo>
                    <a:pt x="467" y="1182"/>
                    <a:pt x="483" y="1222"/>
                    <a:pt x="498" y="1259"/>
                  </a:cubicBezTo>
                  <a:cubicBezTo>
                    <a:pt x="530" y="1311"/>
                    <a:pt x="598" y="1315"/>
                    <a:pt x="643" y="1351"/>
                  </a:cubicBezTo>
                  <a:cubicBezTo>
                    <a:pt x="649" y="1367"/>
                    <a:pt x="651" y="1385"/>
                    <a:pt x="656" y="1401"/>
                  </a:cubicBezTo>
                  <a:cubicBezTo>
                    <a:pt x="659" y="1456"/>
                    <a:pt x="612" y="1510"/>
                    <a:pt x="639" y="1564"/>
                  </a:cubicBezTo>
                  <a:cubicBezTo>
                    <a:pt x="654" y="1587"/>
                    <a:pt x="680" y="1602"/>
                    <a:pt x="684" y="1632"/>
                  </a:cubicBezTo>
                  <a:cubicBezTo>
                    <a:pt x="695" y="1667"/>
                    <a:pt x="699" y="1705"/>
                    <a:pt x="694" y="1742"/>
                  </a:cubicBezTo>
                  <a:cubicBezTo>
                    <a:pt x="679" y="1718"/>
                    <a:pt x="662" y="1681"/>
                    <a:pt x="629" y="1684"/>
                  </a:cubicBezTo>
                  <a:cubicBezTo>
                    <a:pt x="597" y="1694"/>
                    <a:pt x="596" y="1734"/>
                    <a:pt x="588" y="1760"/>
                  </a:cubicBezTo>
                  <a:cubicBezTo>
                    <a:pt x="579" y="1800"/>
                    <a:pt x="603" y="1841"/>
                    <a:pt x="589" y="1880"/>
                  </a:cubicBezTo>
                  <a:cubicBezTo>
                    <a:pt x="569" y="1946"/>
                    <a:pt x="522" y="2000"/>
                    <a:pt x="508" y="2068"/>
                  </a:cubicBezTo>
                  <a:cubicBezTo>
                    <a:pt x="489" y="2134"/>
                    <a:pt x="473" y="2211"/>
                    <a:pt x="415" y="2255"/>
                  </a:cubicBezTo>
                  <a:cubicBezTo>
                    <a:pt x="394" y="2279"/>
                    <a:pt x="407" y="2317"/>
                    <a:pt x="434" y="2331"/>
                  </a:cubicBezTo>
                  <a:cubicBezTo>
                    <a:pt x="477" y="2362"/>
                    <a:pt x="531" y="2376"/>
                    <a:pt x="567" y="2416"/>
                  </a:cubicBezTo>
                  <a:cubicBezTo>
                    <a:pt x="642" y="2473"/>
                    <a:pt x="736" y="2494"/>
                    <a:pt x="824" y="2523"/>
                  </a:cubicBezTo>
                  <a:cubicBezTo>
                    <a:pt x="879" y="2485"/>
                    <a:pt x="966" y="2483"/>
                    <a:pt x="1010" y="2539"/>
                  </a:cubicBezTo>
                  <a:cubicBezTo>
                    <a:pt x="1031" y="2555"/>
                    <a:pt x="1060" y="2556"/>
                    <a:pt x="1078" y="2577"/>
                  </a:cubicBezTo>
                  <a:cubicBezTo>
                    <a:pt x="1122" y="2612"/>
                    <a:pt x="1171" y="2658"/>
                    <a:pt x="1232" y="2648"/>
                  </a:cubicBezTo>
                  <a:cubicBezTo>
                    <a:pt x="1290" y="2643"/>
                    <a:pt x="1356" y="2664"/>
                    <a:pt x="1409" y="2632"/>
                  </a:cubicBezTo>
                  <a:cubicBezTo>
                    <a:pt x="1430" y="2609"/>
                    <a:pt x="1411" y="2578"/>
                    <a:pt x="1412" y="2552"/>
                  </a:cubicBezTo>
                  <a:cubicBezTo>
                    <a:pt x="1408" y="2507"/>
                    <a:pt x="1413" y="2451"/>
                    <a:pt x="1454" y="2425"/>
                  </a:cubicBezTo>
                  <a:cubicBezTo>
                    <a:pt x="1524" y="2396"/>
                    <a:pt x="1589" y="2356"/>
                    <a:pt x="1657" y="2319"/>
                  </a:cubicBezTo>
                  <a:cubicBezTo>
                    <a:pt x="1721" y="2329"/>
                    <a:pt x="1776" y="2364"/>
                    <a:pt x="1833" y="2393"/>
                  </a:cubicBezTo>
                  <a:cubicBezTo>
                    <a:pt x="1867" y="2360"/>
                    <a:pt x="1919" y="2380"/>
                    <a:pt x="1954" y="2399"/>
                  </a:cubicBezTo>
                  <a:cubicBezTo>
                    <a:pt x="1979" y="2410"/>
                    <a:pt x="1995" y="2437"/>
                    <a:pt x="2023" y="2438"/>
                  </a:cubicBezTo>
                  <a:cubicBezTo>
                    <a:pt x="2064" y="2453"/>
                    <a:pt x="2104" y="2492"/>
                    <a:pt x="2150" y="2475"/>
                  </a:cubicBezTo>
                  <a:cubicBezTo>
                    <a:pt x="2227" y="2450"/>
                    <a:pt x="2271" y="2375"/>
                    <a:pt x="2336" y="2331"/>
                  </a:cubicBezTo>
                  <a:cubicBezTo>
                    <a:pt x="2370" y="2299"/>
                    <a:pt x="2429" y="2286"/>
                    <a:pt x="2441" y="2235"/>
                  </a:cubicBezTo>
                  <a:cubicBezTo>
                    <a:pt x="2444" y="2214"/>
                    <a:pt x="2436" y="2182"/>
                    <a:pt x="2411" y="2179"/>
                  </a:cubicBezTo>
                  <a:cubicBezTo>
                    <a:pt x="2359" y="2193"/>
                    <a:pt x="2307" y="2149"/>
                    <a:pt x="2297" y="2098"/>
                  </a:cubicBezTo>
                  <a:cubicBezTo>
                    <a:pt x="2285" y="2056"/>
                    <a:pt x="2288" y="2009"/>
                    <a:pt x="2304" y="1968"/>
                  </a:cubicBezTo>
                  <a:cubicBezTo>
                    <a:pt x="2265" y="1969"/>
                    <a:pt x="2246" y="1924"/>
                    <a:pt x="2259" y="1892"/>
                  </a:cubicBezTo>
                  <a:cubicBezTo>
                    <a:pt x="2267" y="1856"/>
                    <a:pt x="2293" y="1822"/>
                    <a:pt x="2331" y="1815"/>
                  </a:cubicBezTo>
                  <a:cubicBezTo>
                    <a:pt x="2306" y="1742"/>
                    <a:pt x="2266" y="1666"/>
                    <a:pt x="2283" y="1588"/>
                  </a:cubicBezTo>
                  <a:cubicBezTo>
                    <a:pt x="2274" y="1554"/>
                    <a:pt x="2288" y="1505"/>
                    <a:pt x="2253" y="1482"/>
                  </a:cubicBezTo>
                  <a:cubicBezTo>
                    <a:pt x="2225" y="1473"/>
                    <a:pt x="2200" y="1500"/>
                    <a:pt x="2195" y="1526"/>
                  </a:cubicBezTo>
                  <a:cubicBezTo>
                    <a:pt x="2182" y="1553"/>
                    <a:pt x="2138" y="1574"/>
                    <a:pt x="2114" y="1549"/>
                  </a:cubicBezTo>
                  <a:cubicBezTo>
                    <a:pt x="2105" y="1525"/>
                    <a:pt x="2116" y="1498"/>
                    <a:pt x="2114" y="1473"/>
                  </a:cubicBezTo>
                  <a:cubicBezTo>
                    <a:pt x="2121" y="1410"/>
                    <a:pt x="2162" y="1356"/>
                    <a:pt x="2206" y="1313"/>
                  </a:cubicBezTo>
                  <a:cubicBezTo>
                    <a:pt x="2225" y="1243"/>
                    <a:pt x="2311" y="1214"/>
                    <a:pt x="2320" y="1139"/>
                  </a:cubicBezTo>
                  <a:cubicBezTo>
                    <a:pt x="2316" y="1118"/>
                    <a:pt x="2336" y="1103"/>
                    <a:pt x="2356" y="1108"/>
                  </a:cubicBezTo>
                  <a:cubicBezTo>
                    <a:pt x="2383" y="1111"/>
                    <a:pt x="2424" y="1122"/>
                    <a:pt x="2440" y="1092"/>
                  </a:cubicBezTo>
                  <a:cubicBezTo>
                    <a:pt x="2451" y="1064"/>
                    <a:pt x="2434" y="1034"/>
                    <a:pt x="2441" y="1005"/>
                  </a:cubicBezTo>
                  <a:cubicBezTo>
                    <a:pt x="2447" y="921"/>
                    <a:pt x="2469" y="834"/>
                    <a:pt x="2520" y="766"/>
                  </a:cubicBezTo>
                  <a:cubicBezTo>
                    <a:pt x="2545" y="749"/>
                    <a:pt x="2565" y="708"/>
                    <a:pt x="2538" y="684"/>
                  </a:cubicBezTo>
                  <a:cubicBezTo>
                    <a:pt x="2495" y="647"/>
                    <a:pt x="2436" y="642"/>
                    <a:pt x="2384" y="626"/>
                  </a:cubicBezTo>
                  <a:cubicBezTo>
                    <a:pt x="2342" y="618"/>
                    <a:pt x="2284" y="613"/>
                    <a:pt x="2267" y="567"/>
                  </a:cubicBezTo>
                  <a:cubicBezTo>
                    <a:pt x="2250" y="514"/>
                    <a:pt x="2187" y="501"/>
                    <a:pt x="2139" y="499"/>
                  </a:cubicBezTo>
                  <a:cubicBezTo>
                    <a:pt x="2072" y="494"/>
                    <a:pt x="1998" y="472"/>
                    <a:pt x="1959" y="413"/>
                  </a:cubicBezTo>
                  <a:cubicBezTo>
                    <a:pt x="1946" y="397"/>
                    <a:pt x="1960" y="369"/>
                    <a:pt x="1936" y="363"/>
                  </a:cubicBezTo>
                  <a:cubicBezTo>
                    <a:pt x="1908" y="357"/>
                    <a:pt x="1878" y="366"/>
                    <a:pt x="1850" y="359"/>
                  </a:cubicBezTo>
                  <a:cubicBezTo>
                    <a:pt x="1834" y="357"/>
                    <a:pt x="1815" y="343"/>
                    <a:pt x="1824" y="325"/>
                  </a:cubicBezTo>
                  <a:cubicBezTo>
                    <a:pt x="1833" y="277"/>
                    <a:pt x="1799" y="235"/>
                    <a:pt x="1758" y="214"/>
                  </a:cubicBezTo>
                  <a:cubicBezTo>
                    <a:pt x="1713" y="188"/>
                    <a:pt x="1667" y="162"/>
                    <a:pt x="1637" y="119"/>
                  </a:cubicBezTo>
                  <a:cubicBezTo>
                    <a:pt x="1615" y="95"/>
                    <a:pt x="1586" y="78"/>
                    <a:pt x="1556" y="67"/>
                  </a:cubicBezTo>
                  <a:cubicBezTo>
                    <a:pt x="1554" y="45"/>
                    <a:pt x="1559" y="9"/>
                    <a:pt x="1530" y="1"/>
                  </a:cubicBezTo>
                  <a:cubicBezTo>
                    <a:pt x="1528" y="1"/>
                    <a:pt x="1526" y="1"/>
                    <a:pt x="15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275" y="698"/>
              <a:ext cx="12" cy="23"/>
            </a:xfrm>
            <a:custGeom>
              <a:avLst/>
              <a:gdLst>
                <a:gd name="T0" fmla="*/ 144 w 197"/>
                <a:gd name="T1" fmla="*/ 7 h 370"/>
                <a:gd name="T2" fmla="*/ 11 w 197"/>
                <a:gd name="T3" fmla="*/ 91 h 370"/>
                <a:gd name="T4" fmla="*/ 17 w 197"/>
                <a:gd name="T5" fmla="*/ 197 h 370"/>
                <a:gd name="T6" fmla="*/ 50 w 197"/>
                <a:gd name="T7" fmla="*/ 290 h 370"/>
                <a:gd name="T8" fmla="*/ 112 w 197"/>
                <a:gd name="T9" fmla="*/ 367 h 370"/>
                <a:gd name="T10" fmla="*/ 154 w 197"/>
                <a:gd name="T11" fmla="*/ 298 h 370"/>
                <a:gd name="T12" fmla="*/ 164 w 197"/>
                <a:gd name="T13" fmla="*/ 37 h 370"/>
                <a:gd name="T14" fmla="*/ 144 w 197"/>
                <a:gd name="T15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70">
                  <a:moveTo>
                    <a:pt x="144" y="7"/>
                  </a:moveTo>
                  <a:cubicBezTo>
                    <a:pt x="100" y="34"/>
                    <a:pt x="37" y="41"/>
                    <a:pt x="11" y="91"/>
                  </a:cubicBezTo>
                  <a:cubicBezTo>
                    <a:pt x="0" y="126"/>
                    <a:pt x="21" y="161"/>
                    <a:pt x="17" y="197"/>
                  </a:cubicBezTo>
                  <a:cubicBezTo>
                    <a:pt x="19" y="230"/>
                    <a:pt x="24" y="267"/>
                    <a:pt x="50" y="290"/>
                  </a:cubicBezTo>
                  <a:cubicBezTo>
                    <a:pt x="50" y="325"/>
                    <a:pt x="72" y="370"/>
                    <a:pt x="112" y="367"/>
                  </a:cubicBezTo>
                  <a:cubicBezTo>
                    <a:pt x="146" y="364"/>
                    <a:pt x="150" y="324"/>
                    <a:pt x="154" y="298"/>
                  </a:cubicBezTo>
                  <a:cubicBezTo>
                    <a:pt x="185" y="216"/>
                    <a:pt x="197" y="121"/>
                    <a:pt x="164" y="37"/>
                  </a:cubicBezTo>
                  <a:cubicBezTo>
                    <a:pt x="171" y="22"/>
                    <a:pt x="164" y="0"/>
                    <a:pt x="14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374" y="118"/>
              <a:ext cx="113" cy="227"/>
            </a:xfrm>
            <a:custGeom>
              <a:avLst/>
              <a:gdLst>
                <a:gd name="T0" fmla="*/ 655 w 1834"/>
                <a:gd name="T1" fmla="*/ 64 h 3680"/>
                <a:gd name="T2" fmla="*/ 564 w 1834"/>
                <a:gd name="T3" fmla="*/ 344 h 3680"/>
                <a:gd name="T4" fmla="*/ 510 w 1834"/>
                <a:gd name="T5" fmla="*/ 545 h 3680"/>
                <a:gd name="T6" fmla="*/ 373 w 1834"/>
                <a:gd name="T7" fmla="*/ 522 h 3680"/>
                <a:gd name="T8" fmla="*/ 174 w 1834"/>
                <a:gd name="T9" fmla="*/ 605 h 3680"/>
                <a:gd name="T10" fmla="*/ 24 w 1834"/>
                <a:gd name="T11" fmla="*/ 490 h 3680"/>
                <a:gd name="T12" fmla="*/ 141 w 1834"/>
                <a:gd name="T13" fmla="*/ 669 h 3680"/>
                <a:gd name="T14" fmla="*/ 401 w 1834"/>
                <a:gd name="T15" fmla="*/ 906 h 3680"/>
                <a:gd name="T16" fmla="*/ 453 w 1834"/>
                <a:gd name="T17" fmla="*/ 1167 h 3680"/>
                <a:gd name="T18" fmla="*/ 551 w 1834"/>
                <a:gd name="T19" fmla="*/ 1493 h 3680"/>
                <a:gd name="T20" fmla="*/ 648 w 1834"/>
                <a:gd name="T21" fmla="*/ 1548 h 3680"/>
                <a:gd name="T22" fmla="*/ 830 w 1834"/>
                <a:gd name="T23" fmla="*/ 1783 h 3680"/>
                <a:gd name="T24" fmla="*/ 862 w 1834"/>
                <a:gd name="T25" fmla="*/ 1921 h 3680"/>
                <a:gd name="T26" fmla="*/ 747 w 1834"/>
                <a:gd name="T27" fmla="*/ 2025 h 3680"/>
                <a:gd name="T28" fmla="*/ 471 w 1834"/>
                <a:gd name="T29" fmla="*/ 2589 h 3680"/>
                <a:gd name="T30" fmla="*/ 461 w 1834"/>
                <a:gd name="T31" fmla="*/ 2638 h 3680"/>
                <a:gd name="T32" fmla="*/ 432 w 1834"/>
                <a:gd name="T33" fmla="*/ 2999 h 3680"/>
                <a:gd name="T34" fmla="*/ 512 w 1834"/>
                <a:gd name="T35" fmla="*/ 3226 h 3680"/>
                <a:gd name="T36" fmla="*/ 480 w 1834"/>
                <a:gd name="T37" fmla="*/ 3309 h 3680"/>
                <a:gd name="T38" fmla="*/ 503 w 1834"/>
                <a:gd name="T39" fmla="*/ 3514 h 3680"/>
                <a:gd name="T40" fmla="*/ 732 w 1834"/>
                <a:gd name="T41" fmla="*/ 3560 h 3680"/>
                <a:gd name="T42" fmla="*/ 814 w 1834"/>
                <a:gd name="T43" fmla="*/ 3660 h 3680"/>
                <a:gd name="T44" fmla="*/ 1064 w 1834"/>
                <a:gd name="T45" fmla="*/ 3530 h 3680"/>
                <a:gd name="T46" fmla="*/ 1182 w 1834"/>
                <a:gd name="T47" fmla="*/ 3393 h 3680"/>
                <a:gd name="T48" fmla="*/ 1354 w 1834"/>
                <a:gd name="T49" fmla="*/ 3335 h 3680"/>
                <a:gd name="T50" fmla="*/ 1536 w 1834"/>
                <a:gd name="T51" fmla="*/ 3186 h 3680"/>
                <a:gd name="T52" fmla="*/ 1660 w 1834"/>
                <a:gd name="T53" fmla="*/ 2166 h 3680"/>
                <a:gd name="T54" fmla="*/ 1562 w 1834"/>
                <a:gd name="T55" fmla="*/ 1876 h 3680"/>
                <a:gd name="T56" fmla="*/ 1441 w 1834"/>
                <a:gd name="T57" fmla="*/ 1739 h 3680"/>
                <a:gd name="T58" fmla="*/ 1350 w 1834"/>
                <a:gd name="T59" fmla="*/ 1345 h 3680"/>
                <a:gd name="T60" fmla="*/ 1151 w 1834"/>
                <a:gd name="T61" fmla="*/ 897 h 3680"/>
                <a:gd name="T62" fmla="*/ 972 w 1834"/>
                <a:gd name="T63" fmla="*/ 606 h 3680"/>
                <a:gd name="T64" fmla="*/ 878 w 1834"/>
                <a:gd name="T65" fmla="*/ 366 h 3680"/>
                <a:gd name="T66" fmla="*/ 866 w 1834"/>
                <a:gd name="T67" fmla="*/ 73 h 3680"/>
                <a:gd name="T68" fmla="*/ 725 w 1834"/>
                <a:gd name="T69" fmla="*/ 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4" h="3680">
                  <a:moveTo>
                    <a:pt x="725" y="4"/>
                  </a:moveTo>
                  <a:cubicBezTo>
                    <a:pt x="692" y="11"/>
                    <a:pt x="686" y="52"/>
                    <a:pt x="655" y="64"/>
                  </a:cubicBezTo>
                  <a:cubicBezTo>
                    <a:pt x="613" y="91"/>
                    <a:pt x="554" y="112"/>
                    <a:pt x="544" y="168"/>
                  </a:cubicBezTo>
                  <a:cubicBezTo>
                    <a:pt x="536" y="228"/>
                    <a:pt x="545" y="287"/>
                    <a:pt x="564" y="344"/>
                  </a:cubicBezTo>
                  <a:cubicBezTo>
                    <a:pt x="578" y="388"/>
                    <a:pt x="586" y="448"/>
                    <a:pt x="545" y="481"/>
                  </a:cubicBezTo>
                  <a:cubicBezTo>
                    <a:pt x="522" y="496"/>
                    <a:pt x="527" y="526"/>
                    <a:pt x="510" y="545"/>
                  </a:cubicBezTo>
                  <a:cubicBezTo>
                    <a:pt x="490" y="575"/>
                    <a:pt x="450" y="605"/>
                    <a:pt x="414" y="587"/>
                  </a:cubicBezTo>
                  <a:cubicBezTo>
                    <a:pt x="393" y="571"/>
                    <a:pt x="386" y="544"/>
                    <a:pt x="373" y="522"/>
                  </a:cubicBezTo>
                  <a:cubicBezTo>
                    <a:pt x="372" y="567"/>
                    <a:pt x="347" y="619"/>
                    <a:pt x="297" y="624"/>
                  </a:cubicBezTo>
                  <a:cubicBezTo>
                    <a:pt x="256" y="628"/>
                    <a:pt x="208" y="630"/>
                    <a:pt x="174" y="605"/>
                  </a:cubicBezTo>
                  <a:cubicBezTo>
                    <a:pt x="129" y="562"/>
                    <a:pt x="115" y="490"/>
                    <a:pt x="55" y="464"/>
                  </a:cubicBezTo>
                  <a:cubicBezTo>
                    <a:pt x="37" y="453"/>
                    <a:pt x="28" y="477"/>
                    <a:pt x="24" y="490"/>
                  </a:cubicBezTo>
                  <a:cubicBezTo>
                    <a:pt x="0" y="534"/>
                    <a:pt x="15" y="598"/>
                    <a:pt x="64" y="618"/>
                  </a:cubicBezTo>
                  <a:cubicBezTo>
                    <a:pt x="92" y="631"/>
                    <a:pt x="109" y="660"/>
                    <a:pt x="141" y="669"/>
                  </a:cubicBezTo>
                  <a:cubicBezTo>
                    <a:pt x="197" y="691"/>
                    <a:pt x="270" y="688"/>
                    <a:pt x="307" y="743"/>
                  </a:cubicBezTo>
                  <a:cubicBezTo>
                    <a:pt x="347" y="791"/>
                    <a:pt x="397" y="840"/>
                    <a:pt x="401" y="906"/>
                  </a:cubicBezTo>
                  <a:cubicBezTo>
                    <a:pt x="404" y="936"/>
                    <a:pt x="399" y="967"/>
                    <a:pt x="414" y="995"/>
                  </a:cubicBezTo>
                  <a:cubicBezTo>
                    <a:pt x="434" y="1051"/>
                    <a:pt x="454" y="1107"/>
                    <a:pt x="453" y="1167"/>
                  </a:cubicBezTo>
                  <a:cubicBezTo>
                    <a:pt x="498" y="1222"/>
                    <a:pt x="548" y="1291"/>
                    <a:pt x="530" y="1367"/>
                  </a:cubicBezTo>
                  <a:cubicBezTo>
                    <a:pt x="508" y="1409"/>
                    <a:pt x="533" y="1454"/>
                    <a:pt x="551" y="1493"/>
                  </a:cubicBezTo>
                  <a:cubicBezTo>
                    <a:pt x="566" y="1518"/>
                    <a:pt x="589" y="1549"/>
                    <a:pt x="622" y="1549"/>
                  </a:cubicBezTo>
                  <a:cubicBezTo>
                    <a:pt x="632" y="1552"/>
                    <a:pt x="644" y="1534"/>
                    <a:pt x="648" y="1548"/>
                  </a:cubicBezTo>
                  <a:cubicBezTo>
                    <a:pt x="689" y="1616"/>
                    <a:pt x="785" y="1639"/>
                    <a:pt x="810" y="1718"/>
                  </a:cubicBezTo>
                  <a:cubicBezTo>
                    <a:pt x="814" y="1741"/>
                    <a:pt x="810" y="1767"/>
                    <a:pt x="830" y="1783"/>
                  </a:cubicBezTo>
                  <a:cubicBezTo>
                    <a:pt x="852" y="1813"/>
                    <a:pt x="879" y="1848"/>
                    <a:pt x="866" y="1887"/>
                  </a:cubicBezTo>
                  <a:cubicBezTo>
                    <a:pt x="862" y="1897"/>
                    <a:pt x="865" y="1913"/>
                    <a:pt x="862" y="1921"/>
                  </a:cubicBezTo>
                  <a:cubicBezTo>
                    <a:pt x="823" y="1919"/>
                    <a:pt x="771" y="1908"/>
                    <a:pt x="745" y="1946"/>
                  </a:cubicBezTo>
                  <a:cubicBezTo>
                    <a:pt x="731" y="1970"/>
                    <a:pt x="738" y="2000"/>
                    <a:pt x="747" y="2025"/>
                  </a:cubicBezTo>
                  <a:cubicBezTo>
                    <a:pt x="684" y="2170"/>
                    <a:pt x="611" y="2312"/>
                    <a:pt x="568" y="2465"/>
                  </a:cubicBezTo>
                  <a:cubicBezTo>
                    <a:pt x="538" y="2507"/>
                    <a:pt x="526" y="2571"/>
                    <a:pt x="471" y="2589"/>
                  </a:cubicBezTo>
                  <a:cubicBezTo>
                    <a:pt x="460" y="2591"/>
                    <a:pt x="429" y="2592"/>
                    <a:pt x="439" y="2611"/>
                  </a:cubicBezTo>
                  <a:cubicBezTo>
                    <a:pt x="447" y="2620"/>
                    <a:pt x="469" y="2622"/>
                    <a:pt x="461" y="2638"/>
                  </a:cubicBezTo>
                  <a:cubicBezTo>
                    <a:pt x="437" y="2680"/>
                    <a:pt x="377" y="2700"/>
                    <a:pt x="371" y="2754"/>
                  </a:cubicBezTo>
                  <a:cubicBezTo>
                    <a:pt x="360" y="2843"/>
                    <a:pt x="440" y="2911"/>
                    <a:pt x="432" y="2999"/>
                  </a:cubicBezTo>
                  <a:cubicBezTo>
                    <a:pt x="423" y="3026"/>
                    <a:pt x="428" y="3055"/>
                    <a:pt x="440" y="3080"/>
                  </a:cubicBezTo>
                  <a:cubicBezTo>
                    <a:pt x="456" y="3132"/>
                    <a:pt x="492" y="3175"/>
                    <a:pt x="512" y="3226"/>
                  </a:cubicBezTo>
                  <a:cubicBezTo>
                    <a:pt x="514" y="3234"/>
                    <a:pt x="525" y="3254"/>
                    <a:pt x="509" y="3252"/>
                  </a:cubicBezTo>
                  <a:cubicBezTo>
                    <a:pt x="483" y="3257"/>
                    <a:pt x="474" y="3286"/>
                    <a:pt x="480" y="3309"/>
                  </a:cubicBezTo>
                  <a:cubicBezTo>
                    <a:pt x="485" y="3330"/>
                    <a:pt x="484" y="3350"/>
                    <a:pt x="478" y="3370"/>
                  </a:cubicBezTo>
                  <a:cubicBezTo>
                    <a:pt x="472" y="3419"/>
                    <a:pt x="493" y="3466"/>
                    <a:pt x="503" y="3514"/>
                  </a:cubicBezTo>
                  <a:cubicBezTo>
                    <a:pt x="567" y="3553"/>
                    <a:pt x="641" y="3567"/>
                    <a:pt x="711" y="3592"/>
                  </a:cubicBezTo>
                  <a:cubicBezTo>
                    <a:pt x="719" y="3583"/>
                    <a:pt x="722" y="3564"/>
                    <a:pt x="732" y="3560"/>
                  </a:cubicBezTo>
                  <a:cubicBezTo>
                    <a:pt x="755" y="3594"/>
                    <a:pt x="747" y="3643"/>
                    <a:pt x="778" y="3673"/>
                  </a:cubicBezTo>
                  <a:cubicBezTo>
                    <a:pt x="791" y="3680"/>
                    <a:pt x="807" y="3671"/>
                    <a:pt x="814" y="3660"/>
                  </a:cubicBezTo>
                  <a:cubicBezTo>
                    <a:pt x="870" y="3676"/>
                    <a:pt x="925" y="3645"/>
                    <a:pt x="971" y="3617"/>
                  </a:cubicBezTo>
                  <a:cubicBezTo>
                    <a:pt x="1003" y="3589"/>
                    <a:pt x="1025" y="3551"/>
                    <a:pt x="1064" y="3530"/>
                  </a:cubicBezTo>
                  <a:cubicBezTo>
                    <a:pt x="1091" y="3510"/>
                    <a:pt x="1128" y="3495"/>
                    <a:pt x="1143" y="3465"/>
                  </a:cubicBezTo>
                  <a:cubicBezTo>
                    <a:pt x="1149" y="3440"/>
                    <a:pt x="1151" y="3400"/>
                    <a:pt x="1182" y="3393"/>
                  </a:cubicBezTo>
                  <a:cubicBezTo>
                    <a:pt x="1198" y="3393"/>
                    <a:pt x="1209" y="3374"/>
                    <a:pt x="1207" y="3361"/>
                  </a:cubicBezTo>
                  <a:cubicBezTo>
                    <a:pt x="1255" y="3386"/>
                    <a:pt x="1314" y="3368"/>
                    <a:pt x="1354" y="3335"/>
                  </a:cubicBezTo>
                  <a:cubicBezTo>
                    <a:pt x="1383" y="3326"/>
                    <a:pt x="1416" y="3331"/>
                    <a:pt x="1442" y="3314"/>
                  </a:cubicBezTo>
                  <a:cubicBezTo>
                    <a:pt x="1487" y="3284"/>
                    <a:pt x="1504" y="3228"/>
                    <a:pt x="1536" y="3186"/>
                  </a:cubicBezTo>
                  <a:cubicBezTo>
                    <a:pt x="1690" y="2938"/>
                    <a:pt x="1801" y="2659"/>
                    <a:pt x="1834" y="2368"/>
                  </a:cubicBezTo>
                  <a:cubicBezTo>
                    <a:pt x="1824" y="2273"/>
                    <a:pt x="1746" y="2198"/>
                    <a:pt x="1660" y="2166"/>
                  </a:cubicBezTo>
                  <a:cubicBezTo>
                    <a:pt x="1594" y="2134"/>
                    <a:pt x="1549" y="2047"/>
                    <a:pt x="1586" y="1977"/>
                  </a:cubicBezTo>
                  <a:cubicBezTo>
                    <a:pt x="1601" y="1942"/>
                    <a:pt x="1592" y="1900"/>
                    <a:pt x="1562" y="1876"/>
                  </a:cubicBezTo>
                  <a:cubicBezTo>
                    <a:pt x="1534" y="1850"/>
                    <a:pt x="1487" y="1831"/>
                    <a:pt x="1484" y="1788"/>
                  </a:cubicBezTo>
                  <a:cubicBezTo>
                    <a:pt x="1489" y="1761"/>
                    <a:pt x="1456" y="1754"/>
                    <a:pt x="1441" y="1739"/>
                  </a:cubicBezTo>
                  <a:cubicBezTo>
                    <a:pt x="1396" y="1705"/>
                    <a:pt x="1375" y="1644"/>
                    <a:pt x="1382" y="1588"/>
                  </a:cubicBezTo>
                  <a:cubicBezTo>
                    <a:pt x="1328" y="1517"/>
                    <a:pt x="1380" y="1423"/>
                    <a:pt x="1350" y="1345"/>
                  </a:cubicBezTo>
                  <a:cubicBezTo>
                    <a:pt x="1302" y="1257"/>
                    <a:pt x="1229" y="1186"/>
                    <a:pt x="1178" y="1100"/>
                  </a:cubicBezTo>
                  <a:cubicBezTo>
                    <a:pt x="1129" y="1046"/>
                    <a:pt x="1139" y="964"/>
                    <a:pt x="1151" y="897"/>
                  </a:cubicBezTo>
                  <a:cubicBezTo>
                    <a:pt x="1158" y="845"/>
                    <a:pt x="1174" y="791"/>
                    <a:pt x="1162" y="739"/>
                  </a:cubicBezTo>
                  <a:cubicBezTo>
                    <a:pt x="1121" y="672"/>
                    <a:pt x="1055" y="609"/>
                    <a:pt x="972" y="606"/>
                  </a:cubicBezTo>
                  <a:cubicBezTo>
                    <a:pt x="904" y="559"/>
                    <a:pt x="891" y="465"/>
                    <a:pt x="906" y="389"/>
                  </a:cubicBezTo>
                  <a:cubicBezTo>
                    <a:pt x="893" y="393"/>
                    <a:pt x="869" y="383"/>
                    <a:pt x="878" y="366"/>
                  </a:cubicBezTo>
                  <a:cubicBezTo>
                    <a:pt x="890" y="319"/>
                    <a:pt x="919" y="267"/>
                    <a:pt x="895" y="219"/>
                  </a:cubicBezTo>
                  <a:cubicBezTo>
                    <a:pt x="929" y="173"/>
                    <a:pt x="913" y="104"/>
                    <a:pt x="866" y="73"/>
                  </a:cubicBezTo>
                  <a:cubicBezTo>
                    <a:pt x="839" y="52"/>
                    <a:pt x="804" y="47"/>
                    <a:pt x="772" y="42"/>
                  </a:cubicBezTo>
                  <a:cubicBezTo>
                    <a:pt x="759" y="28"/>
                    <a:pt x="751" y="0"/>
                    <a:pt x="72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05" y="377"/>
              <a:ext cx="5" cy="7"/>
            </a:xfrm>
            <a:custGeom>
              <a:avLst/>
              <a:gdLst>
                <a:gd name="T0" fmla="*/ 45 w 84"/>
                <a:gd name="T1" fmla="*/ 1 h 114"/>
                <a:gd name="T2" fmla="*/ 19 w 84"/>
                <a:gd name="T3" fmla="*/ 70 h 114"/>
                <a:gd name="T4" fmla="*/ 67 w 84"/>
                <a:gd name="T5" fmla="*/ 93 h 114"/>
                <a:gd name="T6" fmla="*/ 67 w 84"/>
                <a:gd name="T7" fmla="*/ 12 h 114"/>
                <a:gd name="T8" fmla="*/ 45 w 84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4">
                  <a:moveTo>
                    <a:pt x="45" y="1"/>
                  </a:moveTo>
                  <a:cubicBezTo>
                    <a:pt x="16" y="8"/>
                    <a:pt x="0" y="46"/>
                    <a:pt x="19" y="70"/>
                  </a:cubicBezTo>
                  <a:cubicBezTo>
                    <a:pt x="24" y="90"/>
                    <a:pt x="50" y="114"/>
                    <a:pt x="67" y="93"/>
                  </a:cubicBezTo>
                  <a:cubicBezTo>
                    <a:pt x="84" y="70"/>
                    <a:pt x="80" y="36"/>
                    <a:pt x="67" y="12"/>
                  </a:cubicBezTo>
                  <a:cubicBezTo>
                    <a:pt x="62" y="5"/>
                    <a:pt x="54" y="0"/>
                    <a:pt x="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05" y="388"/>
              <a:ext cx="9" cy="7"/>
            </a:xfrm>
            <a:custGeom>
              <a:avLst/>
              <a:gdLst>
                <a:gd name="T0" fmla="*/ 71 w 151"/>
                <a:gd name="T1" fmla="*/ 0 h 121"/>
                <a:gd name="T2" fmla="*/ 14 w 151"/>
                <a:gd name="T3" fmla="*/ 52 h 121"/>
                <a:gd name="T4" fmla="*/ 71 w 151"/>
                <a:gd name="T5" fmla="*/ 115 h 121"/>
                <a:gd name="T6" fmla="*/ 151 w 151"/>
                <a:gd name="T7" fmla="*/ 32 h 121"/>
                <a:gd name="T8" fmla="*/ 88 w 151"/>
                <a:gd name="T9" fmla="*/ 0 h 121"/>
                <a:gd name="T10" fmla="*/ 71 w 151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21">
                  <a:moveTo>
                    <a:pt x="71" y="0"/>
                  </a:moveTo>
                  <a:cubicBezTo>
                    <a:pt x="44" y="1"/>
                    <a:pt x="24" y="28"/>
                    <a:pt x="14" y="52"/>
                  </a:cubicBezTo>
                  <a:cubicBezTo>
                    <a:pt x="0" y="87"/>
                    <a:pt x="37" y="121"/>
                    <a:pt x="71" y="115"/>
                  </a:cubicBezTo>
                  <a:cubicBezTo>
                    <a:pt x="113" y="112"/>
                    <a:pt x="147" y="73"/>
                    <a:pt x="151" y="32"/>
                  </a:cubicBezTo>
                  <a:cubicBezTo>
                    <a:pt x="144" y="7"/>
                    <a:pt x="111" y="2"/>
                    <a:pt x="88" y="0"/>
                  </a:cubicBezTo>
                  <a:cubicBezTo>
                    <a:pt x="82" y="0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15" y="361"/>
              <a:ext cx="50" cy="32"/>
            </a:xfrm>
            <a:custGeom>
              <a:avLst/>
              <a:gdLst>
                <a:gd name="T0" fmla="*/ 371 w 815"/>
                <a:gd name="T1" fmla="*/ 4 h 516"/>
                <a:gd name="T2" fmla="*/ 255 w 815"/>
                <a:gd name="T3" fmla="*/ 50 h 516"/>
                <a:gd name="T4" fmla="*/ 175 w 815"/>
                <a:gd name="T5" fmla="*/ 82 h 516"/>
                <a:gd name="T6" fmla="*/ 68 w 815"/>
                <a:gd name="T7" fmla="*/ 182 h 516"/>
                <a:gd name="T8" fmla="*/ 27 w 815"/>
                <a:gd name="T9" fmla="*/ 201 h 516"/>
                <a:gd name="T10" fmla="*/ 61 w 815"/>
                <a:gd name="T11" fmla="*/ 374 h 516"/>
                <a:gd name="T12" fmla="*/ 99 w 815"/>
                <a:gd name="T13" fmla="*/ 483 h 516"/>
                <a:gd name="T14" fmla="*/ 228 w 815"/>
                <a:gd name="T15" fmla="*/ 470 h 516"/>
                <a:gd name="T16" fmla="*/ 300 w 815"/>
                <a:gd name="T17" fmla="*/ 474 h 516"/>
                <a:gd name="T18" fmla="*/ 472 w 815"/>
                <a:gd name="T19" fmla="*/ 442 h 516"/>
                <a:gd name="T20" fmla="*/ 515 w 815"/>
                <a:gd name="T21" fmla="*/ 485 h 516"/>
                <a:gd name="T22" fmla="*/ 694 w 815"/>
                <a:gd name="T23" fmla="*/ 475 h 516"/>
                <a:gd name="T24" fmla="*/ 798 w 815"/>
                <a:gd name="T25" fmla="*/ 471 h 516"/>
                <a:gd name="T26" fmla="*/ 778 w 815"/>
                <a:gd name="T27" fmla="*/ 399 h 516"/>
                <a:gd name="T28" fmla="*/ 715 w 815"/>
                <a:gd name="T29" fmla="*/ 287 h 516"/>
                <a:gd name="T30" fmla="*/ 558 w 815"/>
                <a:gd name="T31" fmla="*/ 128 h 516"/>
                <a:gd name="T32" fmla="*/ 616 w 815"/>
                <a:gd name="T33" fmla="*/ 50 h 516"/>
                <a:gd name="T34" fmla="*/ 629 w 815"/>
                <a:gd name="T35" fmla="*/ 9 h 516"/>
                <a:gd name="T36" fmla="*/ 528 w 815"/>
                <a:gd name="T37" fmla="*/ 17 h 516"/>
                <a:gd name="T38" fmla="*/ 371 w 815"/>
                <a:gd name="T39" fmla="*/ 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5" h="516">
                  <a:moveTo>
                    <a:pt x="371" y="4"/>
                  </a:moveTo>
                  <a:cubicBezTo>
                    <a:pt x="328" y="3"/>
                    <a:pt x="288" y="25"/>
                    <a:pt x="255" y="50"/>
                  </a:cubicBezTo>
                  <a:cubicBezTo>
                    <a:pt x="226" y="53"/>
                    <a:pt x="196" y="60"/>
                    <a:pt x="175" y="82"/>
                  </a:cubicBezTo>
                  <a:cubicBezTo>
                    <a:pt x="140" y="115"/>
                    <a:pt x="122" y="174"/>
                    <a:pt x="68" y="182"/>
                  </a:cubicBezTo>
                  <a:cubicBezTo>
                    <a:pt x="52" y="179"/>
                    <a:pt x="31" y="182"/>
                    <a:pt x="27" y="201"/>
                  </a:cubicBezTo>
                  <a:cubicBezTo>
                    <a:pt x="0" y="260"/>
                    <a:pt x="35" y="322"/>
                    <a:pt x="61" y="374"/>
                  </a:cubicBezTo>
                  <a:cubicBezTo>
                    <a:pt x="76" y="409"/>
                    <a:pt x="63" y="458"/>
                    <a:pt x="99" y="483"/>
                  </a:cubicBezTo>
                  <a:cubicBezTo>
                    <a:pt x="140" y="508"/>
                    <a:pt x="185" y="472"/>
                    <a:pt x="228" y="470"/>
                  </a:cubicBezTo>
                  <a:cubicBezTo>
                    <a:pt x="252" y="470"/>
                    <a:pt x="275" y="482"/>
                    <a:pt x="300" y="474"/>
                  </a:cubicBezTo>
                  <a:cubicBezTo>
                    <a:pt x="357" y="462"/>
                    <a:pt x="413" y="424"/>
                    <a:pt x="472" y="442"/>
                  </a:cubicBezTo>
                  <a:cubicBezTo>
                    <a:pt x="484" y="459"/>
                    <a:pt x="495" y="477"/>
                    <a:pt x="515" y="485"/>
                  </a:cubicBezTo>
                  <a:cubicBezTo>
                    <a:pt x="571" y="516"/>
                    <a:pt x="638" y="497"/>
                    <a:pt x="694" y="475"/>
                  </a:cubicBezTo>
                  <a:cubicBezTo>
                    <a:pt x="728" y="474"/>
                    <a:pt x="768" y="494"/>
                    <a:pt x="798" y="471"/>
                  </a:cubicBezTo>
                  <a:cubicBezTo>
                    <a:pt x="815" y="446"/>
                    <a:pt x="789" y="420"/>
                    <a:pt x="778" y="399"/>
                  </a:cubicBezTo>
                  <a:cubicBezTo>
                    <a:pt x="753" y="364"/>
                    <a:pt x="747" y="318"/>
                    <a:pt x="715" y="287"/>
                  </a:cubicBezTo>
                  <a:cubicBezTo>
                    <a:pt x="666" y="231"/>
                    <a:pt x="593" y="195"/>
                    <a:pt x="558" y="128"/>
                  </a:cubicBezTo>
                  <a:cubicBezTo>
                    <a:pt x="546" y="90"/>
                    <a:pt x="587" y="66"/>
                    <a:pt x="616" y="50"/>
                  </a:cubicBezTo>
                  <a:cubicBezTo>
                    <a:pt x="631" y="43"/>
                    <a:pt x="650" y="21"/>
                    <a:pt x="629" y="9"/>
                  </a:cubicBezTo>
                  <a:cubicBezTo>
                    <a:pt x="596" y="0"/>
                    <a:pt x="562" y="21"/>
                    <a:pt x="528" y="17"/>
                  </a:cubicBezTo>
                  <a:cubicBezTo>
                    <a:pt x="476" y="16"/>
                    <a:pt x="424" y="1"/>
                    <a:pt x="37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290" y="451"/>
              <a:ext cx="11" cy="9"/>
            </a:xfrm>
            <a:custGeom>
              <a:avLst/>
              <a:gdLst>
                <a:gd name="T0" fmla="*/ 67 w 177"/>
                <a:gd name="T1" fmla="*/ 0 h 150"/>
                <a:gd name="T2" fmla="*/ 26 w 177"/>
                <a:gd name="T3" fmla="*/ 86 h 150"/>
                <a:gd name="T4" fmla="*/ 90 w 177"/>
                <a:gd name="T5" fmla="*/ 118 h 150"/>
                <a:gd name="T6" fmla="*/ 170 w 177"/>
                <a:gd name="T7" fmla="*/ 107 h 150"/>
                <a:gd name="T8" fmla="*/ 148 w 177"/>
                <a:gd name="T9" fmla="*/ 31 h 150"/>
                <a:gd name="T10" fmla="*/ 67 w 17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0">
                  <a:moveTo>
                    <a:pt x="67" y="0"/>
                  </a:moveTo>
                  <a:cubicBezTo>
                    <a:pt x="27" y="1"/>
                    <a:pt x="0" y="53"/>
                    <a:pt x="26" y="86"/>
                  </a:cubicBezTo>
                  <a:cubicBezTo>
                    <a:pt x="39" y="108"/>
                    <a:pt x="68" y="114"/>
                    <a:pt x="90" y="118"/>
                  </a:cubicBezTo>
                  <a:cubicBezTo>
                    <a:pt x="107" y="150"/>
                    <a:pt x="163" y="144"/>
                    <a:pt x="170" y="107"/>
                  </a:cubicBezTo>
                  <a:cubicBezTo>
                    <a:pt x="177" y="80"/>
                    <a:pt x="158" y="55"/>
                    <a:pt x="148" y="31"/>
                  </a:cubicBezTo>
                  <a:cubicBezTo>
                    <a:pt x="131" y="5"/>
                    <a:pt x="96" y="0"/>
                    <a:pt x="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306" y="438"/>
              <a:ext cx="15" cy="22"/>
            </a:xfrm>
            <a:custGeom>
              <a:avLst/>
              <a:gdLst>
                <a:gd name="T0" fmla="*/ 190 w 243"/>
                <a:gd name="T1" fmla="*/ 3 h 344"/>
                <a:gd name="T2" fmla="*/ 172 w 243"/>
                <a:gd name="T3" fmla="*/ 92 h 344"/>
                <a:gd name="T4" fmla="*/ 176 w 243"/>
                <a:gd name="T5" fmla="*/ 154 h 344"/>
                <a:gd name="T6" fmla="*/ 117 w 243"/>
                <a:gd name="T7" fmla="*/ 167 h 344"/>
                <a:gd name="T8" fmla="*/ 15 w 243"/>
                <a:gd name="T9" fmla="*/ 153 h 344"/>
                <a:gd name="T10" fmla="*/ 52 w 243"/>
                <a:gd name="T11" fmla="*/ 285 h 344"/>
                <a:gd name="T12" fmla="*/ 120 w 243"/>
                <a:gd name="T13" fmla="*/ 309 h 344"/>
                <a:gd name="T14" fmla="*/ 170 w 243"/>
                <a:gd name="T15" fmla="*/ 327 h 344"/>
                <a:gd name="T16" fmla="*/ 237 w 243"/>
                <a:gd name="T17" fmla="*/ 242 h 344"/>
                <a:gd name="T18" fmla="*/ 201 w 243"/>
                <a:gd name="T19" fmla="*/ 234 h 344"/>
                <a:gd name="T20" fmla="*/ 195 w 243"/>
                <a:gd name="T21" fmla="*/ 171 h 344"/>
                <a:gd name="T22" fmla="*/ 240 w 243"/>
                <a:gd name="T23" fmla="*/ 87 h 344"/>
                <a:gd name="T24" fmla="*/ 194 w 243"/>
                <a:gd name="T25" fmla="*/ 0 h 344"/>
                <a:gd name="T26" fmla="*/ 191 w 243"/>
                <a:gd name="T27" fmla="*/ 2 h 344"/>
                <a:gd name="T28" fmla="*/ 190 w 243"/>
                <a:gd name="T29" fmla="*/ 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44">
                  <a:moveTo>
                    <a:pt x="190" y="3"/>
                  </a:moveTo>
                  <a:cubicBezTo>
                    <a:pt x="157" y="20"/>
                    <a:pt x="170" y="62"/>
                    <a:pt x="172" y="92"/>
                  </a:cubicBezTo>
                  <a:cubicBezTo>
                    <a:pt x="173" y="112"/>
                    <a:pt x="185" y="136"/>
                    <a:pt x="176" y="154"/>
                  </a:cubicBezTo>
                  <a:cubicBezTo>
                    <a:pt x="156" y="143"/>
                    <a:pt x="133" y="159"/>
                    <a:pt x="117" y="167"/>
                  </a:cubicBezTo>
                  <a:cubicBezTo>
                    <a:pt x="87" y="148"/>
                    <a:pt x="48" y="137"/>
                    <a:pt x="15" y="153"/>
                  </a:cubicBezTo>
                  <a:cubicBezTo>
                    <a:pt x="0" y="198"/>
                    <a:pt x="4" y="262"/>
                    <a:pt x="52" y="285"/>
                  </a:cubicBezTo>
                  <a:cubicBezTo>
                    <a:pt x="73" y="298"/>
                    <a:pt x="103" y="288"/>
                    <a:pt x="120" y="309"/>
                  </a:cubicBezTo>
                  <a:cubicBezTo>
                    <a:pt x="131" y="323"/>
                    <a:pt x="152" y="344"/>
                    <a:pt x="170" y="327"/>
                  </a:cubicBezTo>
                  <a:cubicBezTo>
                    <a:pt x="194" y="300"/>
                    <a:pt x="212" y="268"/>
                    <a:pt x="237" y="242"/>
                  </a:cubicBezTo>
                  <a:cubicBezTo>
                    <a:pt x="225" y="244"/>
                    <a:pt x="200" y="256"/>
                    <a:pt x="201" y="234"/>
                  </a:cubicBezTo>
                  <a:cubicBezTo>
                    <a:pt x="201" y="214"/>
                    <a:pt x="198" y="189"/>
                    <a:pt x="195" y="171"/>
                  </a:cubicBezTo>
                  <a:cubicBezTo>
                    <a:pt x="223" y="154"/>
                    <a:pt x="235" y="118"/>
                    <a:pt x="240" y="87"/>
                  </a:cubicBezTo>
                  <a:cubicBezTo>
                    <a:pt x="243" y="52"/>
                    <a:pt x="224" y="18"/>
                    <a:pt x="194" y="0"/>
                  </a:cubicBezTo>
                  <a:cubicBezTo>
                    <a:pt x="191" y="2"/>
                    <a:pt x="191" y="2"/>
                    <a:pt x="191" y="2"/>
                  </a:cubicBezTo>
                  <a:lnTo>
                    <a:pt x="19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5" name="Freeform 121"/>
            <p:cNvSpPr>
              <a:spLocks/>
            </p:cNvSpPr>
            <p:nvPr/>
          </p:nvSpPr>
          <p:spPr bwMode="auto">
            <a:xfrm>
              <a:off x="284" y="408"/>
              <a:ext cx="8" cy="9"/>
            </a:xfrm>
            <a:custGeom>
              <a:avLst/>
              <a:gdLst>
                <a:gd name="T0" fmla="*/ 89 w 136"/>
                <a:gd name="T1" fmla="*/ 4 h 146"/>
                <a:gd name="T2" fmla="*/ 25 w 136"/>
                <a:gd name="T3" fmla="*/ 43 h 146"/>
                <a:gd name="T4" fmla="*/ 38 w 136"/>
                <a:gd name="T5" fmla="*/ 127 h 146"/>
                <a:gd name="T6" fmla="*/ 130 w 136"/>
                <a:gd name="T7" fmla="*/ 62 h 146"/>
                <a:gd name="T8" fmla="*/ 89 w 136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6">
                  <a:moveTo>
                    <a:pt x="89" y="4"/>
                  </a:moveTo>
                  <a:cubicBezTo>
                    <a:pt x="66" y="12"/>
                    <a:pt x="45" y="28"/>
                    <a:pt x="25" y="43"/>
                  </a:cubicBezTo>
                  <a:cubicBezTo>
                    <a:pt x="0" y="66"/>
                    <a:pt x="3" y="115"/>
                    <a:pt x="38" y="127"/>
                  </a:cubicBezTo>
                  <a:cubicBezTo>
                    <a:pt x="80" y="146"/>
                    <a:pt x="136" y="110"/>
                    <a:pt x="130" y="62"/>
                  </a:cubicBezTo>
                  <a:cubicBezTo>
                    <a:pt x="131" y="37"/>
                    <a:pt x="121" y="0"/>
                    <a:pt x="8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6" name="Freeform 122"/>
            <p:cNvSpPr>
              <a:spLocks/>
            </p:cNvSpPr>
            <p:nvPr/>
          </p:nvSpPr>
          <p:spPr bwMode="auto">
            <a:xfrm>
              <a:off x="269" y="420"/>
              <a:ext cx="31" cy="46"/>
            </a:xfrm>
            <a:custGeom>
              <a:avLst/>
              <a:gdLst>
                <a:gd name="T0" fmla="*/ 332 w 504"/>
                <a:gd name="T1" fmla="*/ 2 h 737"/>
                <a:gd name="T2" fmla="*/ 162 w 504"/>
                <a:gd name="T3" fmla="*/ 40 h 737"/>
                <a:gd name="T4" fmla="*/ 59 w 504"/>
                <a:gd name="T5" fmla="*/ 78 h 737"/>
                <a:gd name="T6" fmla="*/ 5 w 504"/>
                <a:gd name="T7" fmla="*/ 249 h 737"/>
                <a:gd name="T8" fmla="*/ 13 w 504"/>
                <a:gd name="T9" fmla="*/ 355 h 737"/>
                <a:gd name="T10" fmla="*/ 66 w 504"/>
                <a:gd name="T11" fmla="*/ 494 h 737"/>
                <a:gd name="T12" fmla="*/ 115 w 504"/>
                <a:gd name="T13" fmla="*/ 610 h 737"/>
                <a:gd name="T14" fmla="*/ 127 w 504"/>
                <a:gd name="T15" fmla="*/ 699 h 737"/>
                <a:gd name="T16" fmla="*/ 216 w 504"/>
                <a:gd name="T17" fmla="*/ 711 h 737"/>
                <a:gd name="T18" fmla="*/ 252 w 504"/>
                <a:gd name="T19" fmla="*/ 606 h 737"/>
                <a:gd name="T20" fmla="*/ 246 w 504"/>
                <a:gd name="T21" fmla="*/ 556 h 737"/>
                <a:gd name="T22" fmla="*/ 258 w 504"/>
                <a:gd name="T23" fmla="*/ 447 h 737"/>
                <a:gd name="T24" fmla="*/ 275 w 504"/>
                <a:gd name="T25" fmla="*/ 420 h 737"/>
                <a:gd name="T26" fmla="*/ 384 w 504"/>
                <a:gd name="T27" fmla="*/ 356 h 737"/>
                <a:gd name="T28" fmla="*/ 403 w 504"/>
                <a:gd name="T29" fmla="*/ 255 h 737"/>
                <a:gd name="T30" fmla="*/ 453 w 504"/>
                <a:gd name="T31" fmla="*/ 235 h 737"/>
                <a:gd name="T32" fmla="*/ 492 w 504"/>
                <a:gd name="T33" fmla="*/ 200 h 737"/>
                <a:gd name="T34" fmla="*/ 437 w 504"/>
                <a:gd name="T35" fmla="*/ 182 h 737"/>
                <a:gd name="T36" fmla="*/ 418 w 504"/>
                <a:gd name="T37" fmla="*/ 190 h 737"/>
                <a:gd name="T38" fmla="*/ 373 w 504"/>
                <a:gd name="T39" fmla="*/ 120 h 737"/>
                <a:gd name="T40" fmla="*/ 395 w 504"/>
                <a:gd name="T41" fmla="*/ 20 h 737"/>
                <a:gd name="T42" fmla="*/ 332 w 504"/>
                <a:gd name="T43" fmla="*/ 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4" h="737">
                  <a:moveTo>
                    <a:pt x="332" y="2"/>
                  </a:moveTo>
                  <a:cubicBezTo>
                    <a:pt x="275" y="11"/>
                    <a:pt x="215" y="14"/>
                    <a:pt x="162" y="40"/>
                  </a:cubicBezTo>
                  <a:cubicBezTo>
                    <a:pt x="128" y="55"/>
                    <a:pt x="89" y="59"/>
                    <a:pt x="59" y="78"/>
                  </a:cubicBezTo>
                  <a:cubicBezTo>
                    <a:pt x="12" y="120"/>
                    <a:pt x="15" y="191"/>
                    <a:pt x="5" y="249"/>
                  </a:cubicBezTo>
                  <a:cubicBezTo>
                    <a:pt x="0" y="285"/>
                    <a:pt x="17" y="319"/>
                    <a:pt x="13" y="355"/>
                  </a:cubicBezTo>
                  <a:cubicBezTo>
                    <a:pt x="12" y="405"/>
                    <a:pt x="17" y="467"/>
                    <a:pt x="66" y="494"/>
                  </a:cubicBezTo>
                  <a:cubicBezTo>
                    <a:pt x="109" y="515"/>
                    <a:pt x="114" y="568"/>
                    <a:pt x="115" y="610"/>
                  </a:cubicBezTo>
                  <a:cubicBezTo>
                    <a:pt x="117" y="639"/>
                    <a:pt x="113" y="674"/>
                    <a:pt x="127" y="699"/>
                  </a:cubicBezTo>
                  <a:cubicBezTo>
                    <a:pt x="153" y="714"/>
                    <a:pt x="190" y="737"/>
                    <a:pt x="216" y="711"/>
                  </a:cubicBezTo>
                  <a:cubicBezTo>
                    <a:pt x="238" y="679"/>
                    <a:pt x="218" y="630"/>
                    <a:pt x="252" y="606"/>
                  </a:cubicBezTo>
                  <a:cubicBezTo>
                    <a:pt x="260" y="589"/>
                    <a:pt x="240" y="574"/>
                    <a:pt x="246" y="556"/>
                  </a:cubicBezTo>
                  <a:cubicBezTo>
                    <a:pt x="252" y="521"/>
                    <a:pt x="281" y="482"/>
                    <a:pt x="258" y="447"/>
                  </a:cubicBezTo>
                  <a:cubicBezTo>
                    <a:pt x="246" y="438"/>
                    <a:pt x="271" y="430"/>
                    <a:pt x="275" y="420"/>
                  </a:cubicBezTo>
                  <a:cubicBezTo>
                    <a:pt x="302" y="387"/>
                    <a:pt x="337" y="352"/>
                    <a:pt x="384" y="356"/>
                  </a:cubicBezTo>
                  <a:cubicBezTo>
                    <a:pt x="361" y="322"/>
                    <a:pt x="384" y="284"/>
                    <a:pt x="403" y="255"/>
                  </a:cubicBezTo>
                  <a:cubicBezTo>
                    <a:pt x="410" y="235"/>
                    <a:pt x="437" y="243"/>
                    <a:pt x="453" y="235"/>
                  </a:cubicBezTo>
                  <a:cubicBezTo>
                    <a:pt x="470" y="231"/>
                    <a:pt x="504" y="223"/>
                    <a:pt x="492" y="200"/>
                  </a:cubicBezTo>
                  <a:cubicBezTo>
                    <a:pt x="480" y="182"/>
                    <a:pt x="455" y="188"/>
                    <a:pt x="437" y="182"/>
                  </a:cubicBezTo>
                  <a:cubicBezTo>
                    <a:pt x="430" y="181"/>
                    <a:pt x="422" y="187"/>
                    <a:pt x="418" y="190"/>
                  </a:cubicBezTo>
                  <a:cubicBezTo>
                    <a:pt x="412" y="161"/>
                    <a:pt x="381" y="146"/>
                    <a:pt x="373" y="120"/>
                  </a:cubicBezTo>
                  <a:cubicBezTo>
                    <a:pt x="368" y="85"/>
                    <a:pt x="411" y="55"/>
                    <a:pt x="395" y="20"/>
                  </a:cubicBezTo>
                  <a:cubicBezTo>
                    <a:pt x="382" y="0"/>
                    <a:pt x="353" y="2"/>
                    <a:pt x="33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7" name="Freeform 123"/>
            <p:cNvSpPr>
              <a:spLocks/>
            </p:cNvSpPr>
            <p:nvPr/>
          </p:nvSpPr>
          <p:spPr bwMode="auto">
            <a:xfrm>
              <a:off x="320" y="538"/>
              <a:ext cx="76" cy="44"/>
            </a:xfrm>
            <a:custGeom>
              <a:avLst/>
              <a:gdLst>
                <a:gd name="T0" fmla="*/ 374 w 1237"/>
                <a:gd name="T1" fmla="*/ 0 h 717"/>
                <a:gd name="T2" fmla="*/ 341 w 1237"/>
                <a:gd name="T3" fmla="*/ 47 h 717"/>
                <a:gd name="T4" fmla="*/ 203 w 1237"/>
                <a:gd name="T5" fmla="*/ 129 h 717"/>
                <a:gd name="T6" fmla="*/ 120 w 1237"/>
                <a:gd name="T7" fmla="*/ 184 h 717"/>
                <a:gd name="T8" fmla="*/ 10 w 1237"/>
                <a:gd name="T9" fmla="*/ 270 h 717"/>
                <a:gd name="T10" fmla="*/ 28 w 1237"/>
                <a:gd name="T11" fmla="*/ 364 h 717"/>
                <a:gd name="T12" fmla="*/ 111 w 1237"/>
                <a:gd name="T13" fmla="*/ 501 h 717"/>
                <a:gd name="T14" fmla="*/ 260 w 1237"/>
                <a:gd name="T15" fmla="*/ 621 h 717"/>
                <a:gd name="T16" fmla="*/ 465 w 1237"/>
                <a:gd name="T17" fmla="*/ 703 h 717"/>
                <a:gd name="T18" fmla="*/ 545 w 1237"/>
                <a:gd name="T19" fmla="*/ 611 h 717"/>
                <a:gd name="T20" fmla="*/ 645 w 1237"/>
                <a:gd name="T21" fmla="*/ 574 h 717"/>
                <a:gd name="T22" fmla="*/ 724 w 1237"/>
                <a:gd name="T23" fmla="*/ 583 h 717"/>
                <a:gd name="T24" fmla="*/ 923 w 1237"/>
                <a:gd name="T25" fmla="*/ 601 h 717"/>
                <a:gd name="T26" fmla="*/ 1025 w 1237"/>
                <a:gd name="T27" fmla="*/ 590 h 717"/>
                <a:gd name="T28" fmla="*/ 1114 w 1237"/>
                <a:gd name="T29" fmla="*/ 516 h 717"/>
                <a:gd name="T30" fmla="*/ 1227 w 1237"/>
                <a:gd name="T31" fmla="*/ 366 h 717"/>
                <a:gd name="T32" fmla="*/ 1152 w 1237"/>
                <a:gd name="T33" fmla="*/ 247 h 717"/>
                <a:gd name="T34" fmla="*/ 1091 w 1237"/>
                <a:gd name="T35" fmla="*/ 227 h 717"/>
                <a:gd name="T36" fmla="*/ 983 w 1237"/>
                <a:gd name="T37" fmla="*/ 148 h 717"/>
                <a:gd name="T38" fmla="*/ 928 w 1237"/>
                <a:gd name="T39" fmla="*/ 178 h 717"/>
                <a:gd name="T40" fmla="*/ 807 w 1237"/>
                <a:gd name="T41" fmla="*/ 182 h 717"/>
                <a:gd name="T42" fmla="*/ 732 w 1237"/>
                <a:gd name="T43" fmla="*/ 81 h 717"/>
                <a:gd name="T44" fmla="*/ 617 w 1237"/>
                <a:gd name="T45" fmla="*/ 39 h 717"/>
                <a:gd name="T46" fmla="*/ 502 w 1237"/>
                <a:gd name="T47" fmla="*/ 29 h 717"/>
                <a:gd name="T48" fmla="*/ 456 w 1237"/>
                <a:gd name="T49" fmla="*/ 53 h 717"/>
                <a:gd name="T50" fmla="*/ 374 w 1237"/>
                <a:gd name="T5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7" h="717">
                  <a:moveTo>
                    <a:pt x="374" y="0"/>
                  </a:moveTo>
                  <a:cubicBezTo>
                    <a:pt x="350" y="5"/>
                    <a:pt x="363" y="39"/>
                    <a:pt x="341" y="47"/>
                  </a:cubicBezTo>
                  <a:cubicBezTo>
                    <a:pt x="297" y="77"/>
                    <a:pt x="230" y="77"/>
                    <a:pt x="203" y="129"/>
                  </a:cubicBezTo>
                  <a:cubicBezTo>
                    <a:pt x="194" y="166"/>
                    <a:pt x="150" y="172"/>
                    <a:pt x="120" y="184"/>
                  </a:cubicBezTo>
                  <a:cubicBezTo>
                    <a:pt x="75" y="198"/>
                    <a:pt x="21" y="219"/>
                    <a:pt x="10" y="270"/>
                  </a:cubicBezTo>
                  <a:cubicBezTo>
                    <a:pt x="0" y="303"/>
                    <a:pt x="28" y="331"/>
                    <a:pt x="28" y="364"/>
                  </a:cubicBezTo>
                  <a:cubicBezTo>
                    <a:pt x="36" y="418"/>
                    <a:pt x="55" y="481"/>
                    <a:pt x="111" y="501"/>
                  </a:cubicBezTo>
                  <a:cubicBezTo>
                    <a:pt x="168" y="531"/>
                    <a:pt x="208" y="583"/>
                    <a:pt x="260" y="621"/>
                  </a:cubicBezTo>
                  <a:cubicBezTo>
                    <a:pt x="316" y="670"/>
                    <a:pt x="387" y="717"/>
                    <a:pt x="465" y="703"/>
                  </a:cubicBezTo>
                  <a:cubicBezTo>
                    <a:pt x="509" y="695"/>
                    <a:pt x="542" y="655"/>
                    <a:pt x="545" y="611"/>
                  </a:cubicBezTo>
                  <a:cubicBezTo>
                    <a:pt x="561" y="571"/>
                    <a:pt x="609" y="570"/>
                    <a:pt x="645" y="574"/>
                  </a:cubicBezTo>
                  <a:cubicBezTo>
                    <a:pt x="671" y="578"/>
                    <a:pt x="700" y="577"/>
                    <a:pt x="724" y="583"/>
                  </a:cubicBezTo>
                  <a:cubicBezTo>
                    <a:pt x="780" y="628"/>
                    <a:pt x="859" y="623"/>
                    <a:pt x="923" y="601"/>
                  </a:cubicBezTo>
                  <a:cubicBezTo>
                    <a:pt x="957" y="599"/>
                    <a:pt x="992" y="601"/>
                    <a:pt x="1025" y="590"/>
                  </a:cubicBezTo>
                  <a:cubicBezTo>
                    <a:pt x="1064" y="582"/>
                    <a:pt x="1104" y="557"/>
                    <a:pt x="1114" y="516"/>
                  </a:cubicBezTo>
                  <a:cubicBezTo>
                    <a:pt x="1141" y="459"/>
                    <a:pt x="1185" y="411"/>
                    <a:pt x="1227" y="366"/>
                  </a:cubicBezTo>
                  <a:cubicBezTo>
                    <a:pt x="1237" y="314"/>
                    <a:pt x="1191" y="273"/>
                    <a:pt x="1152" y="247"/>
                  </a:cubicBezTo>
                  <a:cubicBezTo>
                    <a:pt x="1134" y="235"/>
                    <a:pt x="1110" y="235"/>
                    <a:pt x="1091" y="227"/>
                  </a:cubicBezTo>
                  <a:cubicBezTo>
                    <a:pt x="1059" y="197"/>
                    <a:pt x="1033" y="148"/>
                    <a:pt x="983" y="148"/>
                  </a:cubicBezTo>
                  <a:cubicBezTo>
                    <a:pt x="960" y="145"/>
                    <a:pt x="937" y="156"/>
                    <a:pt x="928" y="178"/>
                  </a:cubicBezTo>
                  <a:cubicBezTo>
                    <a:pt x="898" y="215"/>
                    <a:pt x="839" y="216"/>
                    <a:pt x="807" y="182"/>
                  </a:cubicBezTo>
                  <a:cubicBezTo>
                    <a:pt x="772" y="156"/>
                    <a:pt x="753" y="117"/>
                    <a:pt x="732" y="81"/>
                  </a:cubicBezTo>
                  <a:cubicBezTo>
                    <a:pt x="705" y="45"/>
                    <a:pt x="659" y="37"/>
                    <a:pt x="617" y="39"/>
                  </a:cubicBezTo>
                  <a:cubicBezTo>
                    <a:pt x="580" y="33"/>
                    <a:pt x="538" y="4"/>
                    <a:pt x="502" y="29"/>
                  </a:cubicBezTo>
                  <a:cubicBezTo>
                    <a:pt x="487" y="38"/>
                    <a:pt x="476" y="65"/>
                    <a:pt x="456" y="53"/>
                  </a:cubicBezTo>
                  <a:cubicBezTo>
                    <a:pt x="427" y="41"/>
                    <a:pt x="409" y="1"/>
                    <a:pt x="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8" name="Freeform 124"/>
            <p:cNvSpPr>
              <a:spLocks/>
            </p:cNvSpPr>
            <p:nvPr/>
          </p:nvSpPr>
          <p:spPr bwMode="auto">
            <a:xfrm>
              <a:off x="645" y="805"/>
              <a:ext cx="20" cy="11"/>
            </a:xfrm>
            <a:custGeom>
              <a:avLst/>
              <a:gdLst>
                <a:gd name="T0" fmla="*/ 93 w 318"/>
                <a:gd name="T1" fmla="*/ 2 h 182"/>
                <a:gd name="T2" fmla="*/ 74 w 318"/>
                <a:gd name="T3" fmla="*/ 41 h 182"/>
                <a:gd name="T4" fmla="*/ 14 w 318"/>
                <a:gd name="T5" fmla="*/ 130 h 182"/>
                <a:gd name="T6" fmla="*/ 140 w 318"/>
                <a:gd name="T7" fmla="*/ 177 h 182"/>
                <a:gd name="T8" fmla="*/ 268 w 318"/>
                <a:gd name="T9" fmla="*/ 94 h 182"/>
                <a:gd name="T10" fmla="*/ 307 w 318"/>
                <a:gd name="T11" fmla="*/ 75 h 182"/>
                <a:gd name="T12" fmla="*/ 260 w 318"/>
                <a:gd name="T13" fmla="*/ 9 h 182"/>
                <a:gd name="T14" fmla="*/ 109 w 318"/>
                <a:gd name="T15" fmla="*/ 8 h 182"/>
                <a:gd name="T16" fmla="*/ 93 w 318"/>
                <a:gd name="T17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182">
                  <a:moveTo>
                    <a:pt x="93" y="2"/>
                  </a:moveTo>
                  <a:cubicBezTo>
                    <a:pt x="76" y="9"/>
                    <a:pt x="97" y="38"/>
                    <a:pt x="74" y="41"/>
                  </a:cubicBezTo>
                  <a:cubicBezTo>
                    <a:pt x="40" y="55"/>
                    <a:pt x="0" y="89"/>
                    <a:pt x="14" y="130"/>
                  </a:cubicBezTo>
                  <a:cubicBezTo>
                    <a:pt x="39" y="173"/>
                    <a:pt x="97" y="169"/>
                    <a:pt x="140" y="177"/>
                  </a:cubicBezTo>
                  <a:cubicBezTo>
                    <a:pt x="196" y="182"/>
                    <a:pt x="236" y="133"/>
                    <a:pt x="268" y="94"/>
                  </a:cubicBezTo>
                  <a:cubicBezTo>
                    <a:pt x="277" y="82"/>
                    <a:pt x="290" y="69"/>
                    <a:pt x="307" y="75"/>
                  </a:cubicBezTo>
                  <a:cubicBezTo>
                    <a:pt x="318" y="44"/>
                    <a:pt x="295" y="5"/>
                    <a:pt x="260" y="9"/>
                  </a:cubicBezTo>
                  <a:cubicBezTo>
                    <a:pt x="210" y="6"/>
                    <a:pt x="156" y="37"/>
                    <a:pt x="109" y="8"/>
                  </a:cubicBezTo>
                  <a:cubicBezTo>
                    <a:pt x="104" y="5"/>
                    <a:pt x="99" y="0"/>
                    <a:pt x="9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9" name="Freeform 125"/>
            <p:cNvSpPr>
              <a:spLocks noEditPoints="1"/>
            </p:cNvSpPr>
            <p:nvPr/>
          </p:nvSpPr>
          <p:spPr bwMode="auto">
            <a:xfrm>
              <a:off x="343" y="626"/>
              <a:ext cx="79" cy="67"/>
            </a:xfrm>
            <a:custGeom>
              <a:avLst/>
              <a:gdLst>
                <a:gd name="T0" fmla="*/ 686 w 1287"/>
                <a:gd name="T1" fmla="*/ 3 h 1081"/>
                <a:gd name="T2" fmla="*/ 631 w 1287"/>
                <a:gd name="T3" fmla="*/ 24 h 1081"/>
                <a:gd name="T4" fmla="*/ 443 w 1287"/>
                <a:gd name="T5" fmla="*/ 131 h 1081"/>
                <a:gd name="T6" fmla="*/ 419 w 1287"/>
                <a:gd name="T7" fmla="*/ 177 h 1081"/>
                <a:gd name="T8" fmla="*/ 294 w 1287"/>
                <a:gd name="T9" fmla="*/ 319 h 1081"/>
                <a:gd name="T10" fmla="*/ 232 w 1287"/>
                <a:gd name="T11" fmla="*/ 322 h 1081"/>
                <a:gd name="T12" fmla="*/ 262 w 1287"/>
                <a:gd name="T13" fmla="*/ 350 h 1081"/>
                <a:gd name="T14" fmla="*/ 299 w 1287"/>
                <a:gd name="T15" fmla="*/ 438 h 1081"/>
                <a:gd name="T16" fmla="*/ 370 w 1287"/>
                <a:gd name="T17" fmla="*/ 560 h 1081"/>
                <a:gd name="T18" fmla="*/ 457 w 1287"/>
                <a:gd name="T19" fmla="*/ 618 h 1081"/>
                <a:gd name="T20" fmla="*/ 403 w 1287"/>
                <a:gd name="T21" fmla="*/ 643 h 1081"/>
                <a:gd name="T22" fmla="*/ 443 w 1287"/>
                <a:gd name="T23" fmla="*/ 713 h 1081"/>
                <a:gd name="T24" fmla="*/ 556 w 1287"/>
                <a:gd name="T25" fmla="*/ 779 h 1081"/>
                <a:gd name="T26" fmla="*/ 610 w 1287"/>
                <a:gd name="T27" fmla="*/ 824 h 1081"/>
                <a:gd name="T28" fmla="*/ 752 w 1287"/>
                <a:gd name="T29" fmla="*/ 834 h 1081"/>
                <a:gd name="T30" fmla="*/ 968 w 1287"/>
                <a:gd name="T31" fmla="*/ 988 h 1081"/>
                <a:gd name="T32" fmla="*/ 1034 w 1287"/>
                <a:gd name="T33" fmla="*/ 1001 h 1081"/>
                <a:gd name="T34" fmla="*/ 1200 w 1287"/>
                <a:gd name="T35" fmla="*/ 1081 h 1081"/>
                <a:gd name="T36" fmla="*/ 1199 w 1287"/>
                <a:gd name="T37" fmla="*/ 1024 h 1081"/>
                <a:gd name="T38" fmla="*/ 1101 w 1287"/>
                <a:gd name="T39" fmla="*/ 973 h 1081"/>
                <a:gd name="T40" fmla="*/ 1034 w 1287"/>
                <a:gd name="T41" fmla="*/ 971 h 1081"/>
                <a:gd name="T42" fmla="*/ 978 w 1287"/>
                <a:gd name="T43" fmla="*/ 892 h 1081"/>
                <a:gd name="T44" fmla="*/ 899 w 1287"/>
                <a:gd name="T45" fmla="*/ 789 h 1081"/>
                <a:gd name="T46" fmla="*/ 612 w 1287"/>
                <a:gd name="T47" fmla="*/ 571 h 1081"/>
                <a:gd name="T48" fmla="*/ 483 w 1287"/>
                <a:gd name="T49" fmla="*/ 393 h 1081"/>
                <a:gd name="T50" fmla="*/ 497 w 1287"/>
                <a:gd name="T51" fmla="*/ 352 h 1081"/>
                <a:gd name="T52" fmla="*/ 709 w 1287"/>
                <a:gd name="T53" fmla="*/ 275 h 1081"/>
                <a:gd name="T54" fmla="*/ 759 w 1287"/>
                <a:gd name="T55" fmla="*/ 289 h 1081"/>
                <a:gd name="T56" fmla="*/ 1095 w 1287"/>
                <a:gd name="T57" fmla="*/ 228 h 1081"/>
                <a:gd name="T58" fmla="*/ 1234 w 1287"/>
                <a:gd name="T59" fmla="*/ 325 h 1081"/>
                <a:gd name="T60" fmla="*/ 1280 w 1287"/>
                <a:gd name="T61" fmla="*/ 295 h 1081"/>
                <a:gd name="T62" fmla="*/ 1187 w 1287"/>
                <a:gd name="T63" fmla="*/ 206 h 1081"/>
                <a:gd name="T64" fmla="*/ 1123 w 1287"/>
                <a:gd name="T65" fmla="*/ 39 h 1081"/>
                <a:gd name="T66" fmla="*/ 1090 w 1287"/>
                <a:gd name="T67" fmla="*/ 44 h 1081"/>
                <a:gd name="T68" fmla="*/ 854 w 1287"/>
                <a:gd name="T69" fmla="*/ 93 h 1081"/>
                <a:gd name="T70" fmla="*/ 774 w 1287"/>
                <a:gd name="T71" fmla="*/ 49 h 1081"/>
                <a:gd name="T72" fmla="*/ 686 w 1287"/>
                <a:gd name="T73" fmla="*/ 3 h 1081"/>
                <a:gd name="T74" fmla="*/ 95 w 1287"/>
                <a:gd name="T75" fmla="*/ 301 h 1081"/>
                <a:gd name="T76" fmla="*/ 14 w 1287"/>
                <a:gd name="T77" fmla="*/ 335 h 1081"/>
                <a:gd name="T78" fmla="*/ 77 w 1287"/>
                <a:gd name="T79" fmla="*/ 441 h 1081"/>
                <a:gd name="T80" fmla="*/ 117 w 1287"/>
                <a:gd name="T81" fmla="*/ 376 h 1081"/>
                <a:gd name="T82" fmla="*/ 120 w 1287"/>
                <a:gd name="T83" fmla="*/ 307 h 1081"/>
                <a:gd name="T84" fmla="*/ 95 w 1287"/>
                <a:gd name="T85" fmla="*/ 30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081">
                  <a:moveTo>
                    <a:pt x="686" y="3"/>
                  </a:moveTo>
                  <a:cubicBezTo>
                    <a:pt x="665" y="2"/>
                    <a:pt x="648" y="18"/>
                    <a:pt x="631" y="24"/>
                  </a:cubicBezTo>
                  <a:cubicBezTo>
                    <a:pt x="552" y="2"/>
                    <a:pt x="465" y="54"/>
                    <a:pt x="443" y="131"/>
                  </a:cubicBezTo>
                  <a:cubicBezTo>
                    <a:pt x="438" y="149"/>
                    <a:pt x="435" y="167"/>
                    <a:pt x="419" y="177"/>
                  </a:cubicBezTo>
                  <a:cubicBezTo>
                    <a:pt x="375" y="222"/>
                    <a:pt x="355" y="293"/>
                    <a:pt x="294" y="319"/>
                  </a:cubicBezTo>
                  <a:cubicBezTo>
                    <a:pt x="274" y="326"/>
                    <a:pt x="249" y="305"/>
                    <a:pt x="232" y="322"/>
                  </a:cubicBezTo>
                  <a:cubicBezTo>
                    <a:pt x="223" y="339"/>
                    <a:pt x="246" y="354"/>
                    <a:pt x="262" y="350"/>
                  </a:cubicBezTo>
                  <a:cubicBezTo>
                    <a:pt x="288" y="370"/>
                    <a:pt x="289" y="408"/>
                    <a:pt x="299" y="438"/>
                  </a:cubicBezTo>
                  <a:cubicBezTo>
                    <a:pt x="310" y="484"/>
                    <a:pt x="322" y="539"/>
                    <a:pt x="370" y="560"/>
                  </a:cubicBezTo>
                  <a:cubicBezTo>
                    <a:pt x="399" y="577"/>
                    <a:pt x="438" y="593"/>
                    <a:pt x="457" y="618"/>
                  </a:cubicBezTo>
                  <a:cubicBezTo>
                    <a:pt x="438" y="623"/>
                    <a:pt x="412" y="621"/>
                    <a:pt x="403" y="643"/>
                  </a:cubicBezTo>
                  <a:cubicBezTo>
                    <a:pt x="388" y="674"/>
                    <a:pt x="422" y="698"/>
                    <a:pt x="443" y="713"/>
                  </a:cubicBezTo>
                  <a:cubicBezTo>
                    <a:pt x="479" y="738"/>
                    <a:pt x="523" y="750"/>
                    <a:pt x="556" y="779"/>
                  </a:cubicBezTo>
                  <a:cubicBezTo>
                    <a:pt x="562" y="803"/>
                    <a:pt x="584" y="822"/>
                    <a:pt x="610" y="824"/>
                  </a:cubicBezTo>
                  <a:cubicBezTo>
                    <a:pt x="657" y="830"/>
                    <a:pt x="710" y="802"/>
                    <a:pt x="752" y="834"/>
                  </a:cubicBezTo>
                  <a:cubicBezTo>
                    <a:pt x="837" y="863"/>
                    <a:pt x="910" y="920"/>
                    <a:pt x="968" y="988"/>
                  </a:cubicBezTo>
                  <a:cubicBezTo>
                    <a:pt x="988" y="1001"/>
                    <a:pt x="1012" y="998"/>
                    <a:pt x="1034" y="1001"/>
                  </a:cubicBezTo>
                  <a:cubicBezTo>
                    <a:pt x="1094" y="1018"/>
                    <a:pt x="1138" y="1073"/>
                    <a:pt x="1200" y="1081"/>
                  </a:cubicBezTo>
                  <a:cubicBezTo>
                    <a:pt x="1228" y="1075"/>
                    <a:pt x="1220" y="1034"/>
                    <a:pt x="1199" y="1024"/>
                  </a:cubicBezTo>
                  <a:cubicBezTo>
                    <a:pt x="1168" y="1004"/>
                    <a:pt x="1136" y="983"/>
                    <a:pt x="1101" y="973"/>
                  </a:cubicBezTo>
                  <a:cubicBezTo>
                    <a:pt x="1080" y="966"/>
                    <a:pt x="1053" y="971"/>
                    <a:pt x="1034" y="971"/>
                  </a:cubicBezTo>
                  <a:cubicBezTo>
                    <a:pt x="1026" y="939"/>
                    <a:pt x="997" y="917"/>
                    <a:pt x="978" y="892"/>
                  </a:cubicBezTo>
                  <a:cubicBezTo>
                    <a:pt x="948" y="860"/>
                    <a:pt x="922" y="826"/>
                    <a:pt x="899" y="789"/>
                  </a:cubicBezTo>
                  <a:cubicBezTo>
                    <a:pt x="823" y="693"/>
                    <a:pt x="682" y="675"/>
                    <a:pt x="612" y="571"/>
                  </a:cubicBezTo>
                  <a:cubicBezTo>
                    <a:pt x="556" y="524"/>
                    <a:pt x="488" y="472"/>
                    <a:pt x="483" y="393"/>
                  </a:cubicBezTo>
                  <a:cubicBezTo>
                    <a:pt x="485" y="379"/>
                    <a:pt x="475" y="353"/>
                    <a:pt x="497" y="352"/>
                  </a:cubicBezTo>
                  <a:cubicBezTo>
                    <a:pt x="568" y="330"/>
                    <a:pt x="652" y="328"/>
                    <a:pt x="709" y="275"/>
                  </a:cubicBezTo>
                  <a:cubicBezTo>
                    <a:pt x="725" y="277"/>
                    <a:pt x="742" y="287"/>
                    <a:pt x="759" y="289"/>
                  </a:cubicBezTo>
                  <a:cubicBezTo>
                    <a:pt x="875" y="312"/>
                    <a:pt x="987" y="259"/>
                    <a:pt x="1095" y="228"/>
                  </a:cubicBezTo>
                  <a:cubicBezTo>
                    <a:pt x="1123" y="280"/>
                    <a:pt x="1181" y="307"/>
                    <a:pt x="1234" y="325"/>
                  </a:cubicBezTo>
                  <a:cubicBezTo>
                    <a:pt x="1254" y="331"/>
                    <a:pt x="1287" y="321"/>
                    <a:pt x="1280" y="295"/>
                  </a:cubicBezTo>
                  <a:cubicBezTo>
                    <a:pt x="1264" y="253"/>
                    <a:pt x="1215" y="239"/>
                    <a:pt x="1187" y="206"/>
                  </a:cubicBezTo>
                  <a:cubicBezTo>
                    <a:pt x="1140" y="165"/>
                    <a:pt x="1110" y="102"/>
                    <a:pt x="1123" y="39"/>
                  </a:cubicBezTo>
                  <a:cubicBezTo>
                    <a:pt x="1119" y="20"/>
                    <a:pt x="1097" y="35"/>
                    <a:pt x="1090" y="44"/>
                  </a:cubicBezTo>
                  <a:cubicBezTo>
                    <a:pt x="1026" y="96"/>
                    <a:pt x="933" y="131"/>
                    <a:pt x="854" y="93"/>
                  </a:cubicBezTo>
                  <a:cubicBezTo>
                    <a:pt x="829" y="76"/>
                    <a:pt x="795" y="74"/>
                    <a:pt x="774" y="49"/>
                  </a:cubicBezTo>
                  <a:cubicBezTo>
                    <a:pt x="750" y="27"/>
                    <a:pt x="722" y="0"/>
                    <a:pt x="686" y="3"/>
                  </a:cubicBezTo>
                  <a:close/>
                  <a:moveTo>
                    <a:pt x="95" y="301"/>
                  </a:moveTo>
                  <a:cubicBezTo>
                    <a:pt x="66" y="303"/>
                    <a:pt x="25" y="301"/>
                    <a:pt x="14" y="335"/>
                  </a:cubicBezTo>
                  <a:cubicBezTo>
                    <a:pt x="0" y="378"/>
                    <a:pt x="31" y="434"/>
                    <a:pt x="77" y="441"/>
                  </a:cubicBezTo>
                  <a:cubicBezTo>
                    <a:pt x="108" y="439"/>
                    <a:pt x="120" y="402"/>
                    <a:pt x="117" y="376"/>
                  </a:cubicBezTo>
                  <a:cubicBezTo>
                    <a:pt x="122" y="355"/>
                    <a:pt x="142" y="325"/>
                    <a:pt x="120" y="307"/>
                  </a:cubicBezTo>
                  <a:cubicBezTo>
                    <a:pt x="113" y="302"/>
                    <a:pt x="104" y="300"/>
                    <a:pt x="95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0" name="Freeform 126"/>
            <p:cNvSpPr>
              <a:spLocks/>
            </p:cNvSpPr>
            <p:nvPr/>
          </p:nvSpPr>
          <p:spPr bwMode="auto">
            <a:xfrm>
              <a:off x="467" y="639"/>
              <a:ext cx="85" cy="63"/>
            </a:xfrm>
            <a:custGeom>
              <a:avLst/>
              <a:gdLst>
                <a:gd name="T0" fmla="*/ 1048 w 1371"/>
                <a:gd name="T1" fmla="*/ 7 h 1028"/>
                <a:gd name="T2" fmla="*/ 814 w 1371"/>
                <a:gd name="T3" fmla="*/ 153 h 1028"/>
                <a:gd name="T4" fmla="*/ 683 w 1371"/>
                <a:gd name="T5" fmla="*/ 244 h 1028"/>
                <a:gd name="T6" fmla="*/ 156 w 1371"/>
                <a:gd name="T7" fmla="*/ 315 h 1028"/>
                <a:gd name="T8" fmla="*/ 86 w 1371"/>
                <a:gd name="T9" fmla="*/ 285 h 1028"/>
                <a:gd name="T10" fmla="*/ 38 w 1371"/>
                <a:gd name="T11" fmla="*/ 232 h 1028"/>
                <a:gd name="T12" fmla="*/ 2 w 1371"/>
                <a:gd name="T13" fmla="*/ 310 h 1028"/>
                <a:gd name="T14" fmla="*/ 148 w 1371"/>
                <a:gd name="T15" fmla="*/ 517 h 1028"/>
                <a:gd name="T16" fmla="*/ 146 w 1371"/>
                <a:gd name="T17" fmla="*/ 542 h 1028"/>
                <a:gd name="T18" fmla="*/ 101 w 1371"/>
                <a:gd name="T19" fmla="*/ 763 h 1028"/>
                <a:gd name="T20" fmla="*/ 198 w 1371"/>
                <a:gd name="T21" fmla="*/ 835 h 1028"/>
                <a:gd name="T22" fmla="*/ 265 w 1371"/>
                <a:gd name="T23" fmla="*/ 972 h 1028"/>
                <a:gd name="T24" fmla="*/ 330 w 1371"/>
                <a:gd name="T25" fmla="*/ 1009 h 1028"/>
                <a:gd name="T26" fmla="*/ 591 w 1371"/>
                <a:gd name="T27" fmla="*/ 898 h 1028"/>
                <a:gd name="T28" fmla="*/ 766 w 1371"/>
                <a:gd name="T29" fmla="*/ 918 h 1028"/>
                <a:gd name="T30" fmla="*/ 858 w 1371"/>
                <a:gd name="T31" fmla="*/ 926 h 1028"/>
                <a:gd name="T32" fmla="*/ 978 w 1371"/>
                <a:gd name="T33" fmla="*/ 802 h 1028"/>
                <a:gd name="T34" fmla="*/ 992 w 1371"/>
                <a:gd name="T35" fmla="*/ 748 h 1028"/>
                <a:gd name="T36" fmla="*/ 1195 w 1371"/>
                <a:gd name="T37" fmla="*/ 620 h 1028"/>
                <a:gd name="T38" fmla="*/ 1348 w 1371"/>
                <a:gd name="T39" fmla="*/ 618 h 1028"/>
                <a:gd name="T40" fmla="*/ 1346 w 1371"/>
                <a:gd name="T41" fmla="*/ 565 h 1028"/>
                <a:gd name="T42" fmla="*/ 1228 w 1371"/>
                <a:gd name="T43" fmla="*/ 462 h 1028"/>
                <a:gd name="T44" fmla="*/ 1228 w 1371"/>
                <a:gd name="T45" fmla="*/ 438 h 1028"/>
                <a:gd name="T46" fmla="*/ 1267 w 1371"/>
                <a:gd name="T47" fmla="*/ 252 h 1028"/>
                <a:gd name="T48" fmla="*/ 1274 w 1371"/>
                <a:gd name="T49" fmla="*/ 188 h 1028"/>
                <a:gd name="T50" fmla="*/ 1368 w 1371"/>
                <a:gd name="T51" fmla="*/ 83 h 1028"/>
                <a:gd name="T52" fmla="*/ 1319 w 1371"/>
                <a:gd name="T53" fmla="*/ 44 h 1028"/>
                <a:gd name="T54" fmla="*/ 1088 w 1371"/>
                <a:gd name="T55" fmla="*/ 17 h 1028"/>
                <a:gd name="T56" fmla="*/ 1048 w 1371"/>
                <a:gd name="T57" fmla="*/ 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1" h="1028">
                  <a:moveTo>
                    <a:pt x="1048" y="7"/>
                  </a:moveTo>
                  <a:cubicBezTo>
                    <a:pt x="951" y="16"/>
                    <a:pt x="880" y="90"/>
                    <a:pt x="814" y="153"/>
                  </a:cubicBezTo>
                  <a:cubicBezTo>
                    <a:pt x="775" y="189"/>
                    <a:pt x="734" y="228"/>
                    <a:pt x="683" y="244"/>
                  </a:cubicBezTo>
                  <a:cubicBezTo>
                    <a:pt x="506" y="249"/>
                    <a:pt x="333" y="298"/>
                    <a:pt x="156" y="315"/>
                  </a:cubicBezTo>
                  <a:cubicBezTo>
                    <a:pt x="129" y="331"/>
                    <a:pt x="96" y="311"/>
                    <a:pt x="86" y="285"/>
                  </a:cubicBezTo>
                  <a:cubicBezTo>
                    <a:pt x="75" y="264"/>
                    <a:pt x="66" y="230"/>
                    <a:pt x="38" y="232"/>
                  </a:cubicBezTo>
                  <a:cubicBezTo>
                    <a:pt x="8" y="243"/>
                    <a:pt x="0" y="282"/>
                    <a:pt x="2" y="310"/>
                  </a:cubicBezTo>
                  <a:cubicBezTo>
                    <a:pt x="6" y="401"/>
                    <a:pt x="77" y="469"/>
                    <a:pt x="148" y="517"/>
                  </a:cubicBezTo>
                  <a:cubicBezTo>
                    <a:pt x="165" y="523"/>
                    <a:pt x="152" y="533"/>
                    <a:pt x="146" y="542"/>
                  </a:cubicBezTo>
                  <a:cubicBezTo>
                    <a:pt x="103" y="605"/>
                    <a:pt x="73" y="688"/>
                    <a:pt x="101" y="763"/>
                  </a:cubicBezTo>
                  <a:cubicBezTo>
                    <a:pt x="118" y="802"/>
                    <a:pt x="158" y="824"/>
                    <a:pt x="198" y="835"/>
                  </a:cubicBezTo>
                  <a:cubicBezTo>
                    <a:pt x="243" y="866"/>
                    <a:pt x="243" y="927"/>
                    <a:pt x="265" y="972"/>
                  </a:cubicBezTo>
                  <a:cubicBezTo>
                    <a:pt x="274" y="997"/>
                    <a:pt x="302" y="1028"/>
                    <a:pt x="330" y="1009"/>
                  </a:cubicBezTo>
                  <a:cubicBezTo>
                    <a:pt x="417" y="972"/>
                    <a:pt x="516" y="959"/>
                    <a:pt x="591" y="898"/>
                  </a:cubicBezTo>
                  <a:cubicBezTo>
                    <a:pt x="648" y="869"/>
                    <a:pt x="709" y="909"/>
                    <a:pt x="766" y="918"/>
                  </a:cubicBezTo>
                  <a:cubicBezTo>
                    <a:pt x="797" y="922"/>
                    <a:pt x="828" y="924"/>
                    <a:pt x="858" y="926"/>
                  </a:cubicBezTo>
                  <a:cubicBezTo>
                    <a:pt x="923" y="922"/>
                    <a:pt x="963" y="859"/>
                    <a:pt x="978" y="802"/>
                  </a:cubicBezTo>
                  <a:cubicBezTo>
                    <a:pt x="984" y="785"/>
                    <a:pt x="983" y="762"/>
                    <a:pt x="992" y="748"/>
                  </a:cubicBezTo>
                  <a:cubicBezTo>
                    <a:pt x="1066" y="717"/>
                    <a:pt x="1134" y="672"/>
                    <a:pt x="1195" y="620"/>
                  </a:cubicBezTo>
                  <a:cubicBezTo>
                    <a:pt x="1241" y="644"/>
                    <a:pt x="1302" y="644"/>
                    <a:pt x="1348" y="618"/>
                  </a:cubicBezTo>
                  <a:cubicBezTo>
                    <a:pt x="1364" y="605"/>
                    <a:pt x="1363" y="578"/>
                    <a:pt x="1346" y="565"/>
                  </a:cubicBezTo>
                  <a:cubicBezTo>
                    <a:pt x="1317" y="521"/>
                    <a:pt x="1266" y="498"/>
                    <a:pt x="1228" y="462"/>
                  </a:cubicBezTo>
                  <a:cubicBezTo>
                    <a:pt x="1220" y="454"/>
                    <a:pt x="1218" y="445"/>
                    <a:pt x="1228" y="438"/>
                  </a:cubicBezTo>
                  <a:cubicBezTo>
                    <a:pt x="1268" y="388"/>
                    <a:pt x="1297" y="316"/>
                    <a:pt x="1267" y="252"/>
                  </a:cubicBezTo>
                  <a:cubicBezTo>
                    <a:pt x="1256" y="232"/>
                    <a:pt x="1257" y="206"/>
                    <a:pt x="1274" y="188"/>
                  </a:cubicBezTo>
                  <a:cubicBezTo>
                    <a:pt x="1302" y="150"/>
                    <a:pt x="1354" y="130"/>
                    <a:pt x="1368" y="83"/>
                  </a:cubicBezTo>
                  <a:cubicBezTo>
                    <a:pt x="1371" y="58"/>
                    <a:pt x="1344" y="35"/>
                    <a:pt x="1319" y="44"/>
                  </a:cubicBezTo>
                  <a:cubicBezTo>
                    <a:pt x="1242" y="41"/>
                    <a:pt x="1167" y="0"/>
                    <a:pt x="1088" y="17"/>
                  </a:cubicBezTo>
                  <a:cubicBezTo>
                    <a:pt x="1077" y="10"/>
                    <a:pt x="1062" y="7"/>
                    <a:pt x="104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1" name="Freeform 127"/>
            <p:cNvSpPr>
              <a:spLocks/>
            </p:cNvSpPr>
            <p:nvPr/>
          </p:nvSpPr>
          <p:spPr bwMode="auto">
            <a:xfrm>
              <a:off x="375" y="642"/>
              <a:ext cx="54" cy="45"/>
            </a:xfrm>
            <a:custGeom>
              <a:avLst/>
              <a:gdLst>
                <a:gd name="T0" fmla="*/ 531 w 863"/>
                <a:gd name="T1" fmla="*/ 3 h 720"/>
                <a:gd name="T2" fmla="*/ 389 w 863"/>
                <a:gd name="T3" fmla="*/ 48 h 720"/>
                <a:gd name="T4" fmla="*/ 230 w 863"/>
                <a:gd name="T5" fmla="*/ 44 h 720"/>
                <a:gd name="T6" fmla="*/ 116 w 863"/>
                <a:gd name="T7" fmla="*/ 75 h 720"/>
                <a:gd name="T8" fmla="*/ 7 w 863"/>
                <a:gd name="T9" fmla="*/ 148 h 720"/>
                <a:gd name="T10" fmla="*/ 75 w 863"/>
                <a:gd name="T11" fmla="*/ 246 h 720"/>
                <a:gd name="T12" fmla="*/ 249 w 863"/>
                <a:gd name="T13" fmla="*/ 386 h 720"/>
                <a:gd name="T14" fmla="*/ 398 w 863"/>
                <a:gd name="T15" fmla="*/ 483 h 720"/>
                <a:gd name="T16" fmla="*/ 551 w 863"/>
                <a:gd name="T17" fmla="*/ 661 h 720"/>
                <a:gd name="T18" fmla="*/ 600 w 863"/>
                <a:gd name="T19" fmla="*/ 681 h 720"/>
                <a:gd name="T20" fmla="*/ 701 w 863"/>
                <a:gd name="T21" fmla="*/ 690 h 720"/>
                <a:gd name="T22" fmla="*/ 740 w 863"/>
                <a:gd name="T23" fmla="*/ 560 h 720"/>
                <a:gd name="T24" fmla="*/ 828 w 863"/>
                <a:gd name="T25" fmla="*/ 361 h 720"/>
                <a:gd name="T26" fmla="*/ 756 w 863"/>
                <a:gd name="T27" fmla="*/ 267 h 720"/>
                <a:gd name="T28" fmla="*/ 744 w 863"/>
                <a:gd name="T29" fmla="*/ 79 h 720"/>
                <a:gd name="T30" fmla="*/ 631 w 863"/>
                <a:gd name="T31" fmla="*/ 58 h 720"/>
                <a:gd name="T32" fmla="*/ 531 w 863"/>
                <a:gd name="T33" fmla="*/ 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" h="720">
                  <a:moveTo>
                    <a:pt x="531" y="3"/>
                  </a:moveTo>
                  <a:cubicBezTo>
                    <a:pt x="484" y="17"/>
                    <a:pt x="434" y="29"/>
                    <a:pt x="389" y="48"/>
                  </a:cubicBezTo>
                  <a:cubicBezTo>
                    <a:pt x="340" y="78"/>
                    <a:pt x="281" y="51"/>
                    <a:pt x="230" y="44"/>
                  </a:cubicBezTo>
                  <a:cubicBezTo>
                    <a:pt x="189" y="36"/>
                    <a:pt x="148" y="51"/>
                    <a:pt x="116" y="75"/>
                  </a:cubicBezTo>
                  <a:cubicBezTo>
                    <a:pt x="76" y="91"/>
                    <a:pt x="23" y="103"/>
                    <a:pt x="7" y="148"/>
                  </a:cubicBezTo>
                  <a:cubicBezTo>
                    <a:pt x="0" y="194"/>
                    <a:pt x="46" y="220"/>
                    <a:pt x="75" y="246"/>
                  </a:cubicBezTo>
                  <a:cubicBezTo>
                    <a:pt x="126" y="301"/>
                    <a:pt x="185" y="347"/>
                    <a:pt x="249" y="386"/>
                  </a:cubicBezTo>
                  <a:cubicBezTo>
                    <a:pt x="299" y="418"/>
                    <a:pt x="353" y="445"/>
                    <a:pt x="398" y="483"/>
                  </a:cubicBezTo>
                  <a:cubicBezTo>
                    <a:pt x="440" y="548"/>
                    <a:pt x="472" y="633"/>
                    <a:pt x="551" y="661"/>
                  </a:cubicBezTo>
                  <a:cubicBezTo>
                    <a:pt x="569" y="664"/>
                    <a:pt x="589" y="665"/>
                    <a:pt x="600" y="681"/>
                  </a:cubicBezTo>
                  <a:cubicBezTo>
                    <a:pt x="628" y="703"/>
                    <a:pt x="673" y="720"/>
                    <a:pt x="701" y="690"/>
                  </a:cubicBezTo>
                  <a:cubicBezTo>
                    <a:pt x="732" y="654"/>
                    <a:pt x="730" y="604"/>
                    <a:pt x="740" y="560"/>
                  </a:cubicBezTo>
                  <a:cubicBezTo>
                    <a:pt x="820" y="538"/>
                    <a:pt x="863" y="436"/>
                    <a:pt x="828" y="361"/>
                  </a:cubicBezTo>
                  <a:cubicBezTo>
                    <a:pt x="807" y="328"/>
                    <a:pt x="771" y="305"/>
                    <a:pt x="756" y="267"/>
                  </a:cubicBezTo>
                  <a:cubicBezTo>
                    <a:pt x="728" y="209"/>
                    <a:pt x="731" y="141"/>
                    <a:pt x="744" y="79"/>
                  </a:cubicBezTo>
                  <a:cubicBezTo>
                    <a:pt x="707" y="106"/>
                    <a:pt x="659" y="89"/>
                    <a:pt x="631" y="58"/>
                  </a:cubicBezTo>
                  <a:cubicBezTo>
                    <a:pt x="603" y="33"/>
                    <a:pt x="573" y="0"/>
                    <a:pt x="53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2" name="Freeform 128"/>
            <p:cNvSpPr>
              <a:spLocks/>
            </p:cNvSpPr>
            <p:nvPr/>
          </p:nvSpPr>
          <p:spPr bwMode="auto">
            <a:xfrm>
              <a:off x="205" y="530"/>
              <a:ext cx="39" cy="35"/>
            </a:xfrm>
            <a:custGeom>
              <a:avLst/>
              <a:gdLst>
                <a:gd name="T0" fmla="*/ 375 w 630"/>
                <a:gd name="T1" fmla="*/ 4 h 560"/>
                <a:gd name="T2" fmla="*/ 176 w 630"/>
                <a:gd name="T3" fmla="*/ 53 h 560"/>
                <a:gd name="T4" fmla="*/ 107 w 630"/>
                <a:gd name="T5" fmla="*/ 22 h 560"/>
                <a:gd name="T6" fmla="*/ 14 w 630"/>
                <a:gd name="T7" fmla="*/ 138 h 560"/>
                <a:gd name="T8" fmla="*/ 84 w 630"/>
                <a:gd name="T9" fmla="*/ 170 h 560"/>
                <a:gd name="T10" fmla="*/ 202 w 630"/>
                <a:gd name="T11" fmla="*/ 286 h 560"/>
                <a:gd name="T12" fmla="*/ 263 w 630"/>
                <a:gd name="T13" fmla="*/ 337 h 560"/>
                <a:gd name="T14" fmla="*/ 305 w 630"/>
                <a:gd name="T15" fmla="*/ 415 h 560"/>
                <a:gd name="T16" fmla="*/ 404 w 630"/>
                <a:gd name="T17" fmla="*/ 381 h 560"/>
                <a:gd name="T18" fmla="*/ 414 w 630"/>
                <a:gd name="T19" fmla="*/ 443 h 560"/>
                <a:gd name="T20" fmla="*/ 450 w 630"/>
                <a:gd name="T21" fmla="*/ 529 h 560"/>
                <a:gd name="T22" fmla="*/ 510 w 630"/>
                <a:gd name="T23" fmla="*/ 538 h 560"/>
                <a:gd name="T24" fmla="*/ 540 w 630"/>
                <a:gd name="T25" fmla="*/ 416 h 560"/>
                <a:gd name="T26" fmla="*/ 628 w 630"/>
                <a:gd name="T27" fmla="*/ 310 h 560"/>
                <a:gd name="T28" fmla="*/ 602 w 630"/>
                <a:gd name="T29" fmla="*/ 234 h 560"/>
                <a:gd name="T30" fmla="*/ 555 w 630"/>
                <a:gd name="T31" fmla="*/ 224 h 560"/>
                <a:gd name="T32" fmla="*/ 583 w 630"/>
                <a:gd name="T33" fmla="*/ 120 h 560"/>
                <a:gd name="T34" fmla="*/ 501 w 630"/>
                <a:gd name="T35" fmla="*/ 79 h 560"/>
                <a:gd name="T36" fmla="*/ 375 w 630"/>
                <a:gd name="T37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560">
                  <a:moveTo>
                    <a:pt x="375" y="4"/>
                  </a:moveTo>
                  <a:cubicBezTo>
                    <a:pt x="308" y="18"/>
                    <a:pt x="247" y="74"/>
                    <a:pt x="176" y="53"/>
                  </a:cubicBezTo>
                  <a:cubicBezTo>
                    <a:pt x="153" y="43"/>
                    <a:pt x="136" y="13"/>
                    <a:pt x="107" y="22"/>
                  </a:cubicBezTo>
                  <a:cubicBezTo>
                    <a:pt x="53" y="27"/>
                    <a:pt x="0" y="82"/>
                    <a:pt x="14" y="138"/>
                  </a:cubicBezTo>
                  <a:cubicBezTo>
                    <a:pt x="24" y="166"/>
                    <a:pt x="59" y="171"/>
                    <a:pt x="84" y="170"/>
                  </a:cubicBezTo>
                  <a:cubicBezTo>
                    <a:pt x="94" y="230"/>
                    <a:pt x="152" y="262"/>
                    <a:pt x="202" y="286"/>
                  </a:cubicBezTo>
                  <a:cubicBezTo>
                    <a:pt x="224" y="300"/>
                    <a:pt x="254" y="312"/>
                    <a:pt x="263" y="337"/>
                  </a:cubicBezTo>
                  <a:cubicBezTo>
                    <a:pt x="263" y="367"/>
                    <a:pt x="269" y="411"/>
                    <a:pt x="305" y="415"/>
                  </a:cubicBezTo>
                  <a:cubicBezTo>
                    <a:pt x="342" y="418"/>
                    <a:pt x="369" y="382"/>
                    <a:pt x="404" y="381"/>
                  </a:cubicBezTo>
                  <a:cubicBezTo>
                    <a:pt x="423" y="395"/>
                    <a:pt x="413" y="423"/>
                    <a:pt x="414" y="443"/>
                  </a:cubicBezTo>
                  <a:cubicBezTo>
                    <a:pt x="411" y="476"/>
                    <a:pt x="420" y="512"/>
                    <a:pt x="450" y="529"/>
                  </a:cubicBezTo>
                  <a:cubicBezTo>
                    <a:pt x="465" y="544"/>
                    <a:pt x="495" y="560"/>
                    <a:pt x="510" y="538"/>
                  </a:cubicBezTo>
                  <a:cubicBezTo>
                    <a:pt x="527" y="499"/>
                    <a:pt x="502" y="445"/>
                    <a:pt x="540" y="416"/>
                  </a:cubicBezTo>
                  <a:cubicBezTo>
                    <a:pt x="580" y="393"/>
                    <a:pt x="625" y="360"/>
                    <a:pt x="628" y="310"/>
                  </a:cubicBezTo>
                  <a:cubicBezTo>
                    <a:pt x="630" y="283"/>
                    <a:pt x="622" y="252"/>
                    <a:pt x="602" y="234"/>
                  </a:cubicBezTo>
                  <a:cubicBezTo>
                    <a:pt x="587" y="228"/>
                    <a:pt x="569" y="237"/>
                    <a:pt x="555" y="224"/>
                  </a:cubicBezTo>
                  <a:cubicBezTo>
                    <a:pt x="550" y="191"/>
                    <a:pt x="569" y="167"/>
                    <a:pt x="583" y="120"/>
                  </a:cubicBezTo>
                  <a:cubicBezTo>
                    <a:pt x="583" y="110"/>
                    <a:pt x="511" y="84"/>
                    <a:pt x="501" y="79"/>
                  </a:cubicBezTo>
                  <a:cubicBezTo>
                    <a:pt x="449" y="71"/>
                    <a:pt x="432" y="0"/>
                    <a:pt x="37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3" name="Freeform 129"/>
            <p:cNvSpPr>
              <a:spLocks/>
            </p:cNvSpPr>
            <p:nvPr userDrawn="1"/>
          </p:nvSpPr>
          <p:spPr bwMode="auto">
            <a:xfrm>
              <a:off x="445" y="406"/>
              <a:ext cx="92" cy="113"/>
            </a:xfrm>
            <a:custGeom>
              <a:avLst/>
              <a:gdLst>
                <a:gd name="T0" fmla="*/ 902 w 1493"/>
                <a:gd name="T1" fmla="*/ 23 h 1827"/>
                <a:gd name="T2" fmla="*/ 781 w 1493"/>
                <a:gd name="T3" fmla="*/ 208 h 1827"/>
                <a:gd name="T4" fmla="*/ 741 w 1493"/>
                <a:gd name="T5" fmla="*/ 173 h 1827"/>
                <a:gd name="T6" fmla="*/ 674 w 1493"/>
                <a:gd name="T7" fmla="*/ 113 h 1827"/>
                <a:gd name="T8" fmla="*/ 634 w 1493"/>
                <a:gd name="T9" fmla="*/ 121 h 1827"/>
                <a:gd name="T10" fmla="*/ 467 w 1493"/>
                <a:gd name="T11" fmla="*/ 144 h 1827"/>
                <a:gd name="T12" fmla="*/ 346 w 1493"/>
                <a:gd name="T13" fmla="*/ 305 h 1827"/>
                <a:gd name="T14" fmla="*/ 331 w 1493"/>
                <a:gd name="T15" fmla="*/ 457 h 1827"/>
                <a:gd name="T16" fmla="*/ 273 w 1493"/>
                <a:gd name="T17" fmla="*/ 803 h 1827"/>
                <a:gd name="T18" fmla="*/ 181 w 1493"/>
                <a:gd name="T19" fmla="*/ 865 h 1827"/>
                <a:gd name="T20" fmla="*/ 79 w 1493"/>
                <a:gd name="T21" fmla="*/ 920 h 1827"/>
                <a:gd name="T22" fmla="*/ 24 w 1493"/>
                <a:gd name="T23" fmla="*/ 989 h 1827"/>
                <a:gd name="T24" fmla="*/ 83 w 1493"/>
                <a:gd name="T25" fmla="*/ 1152 h 1827"/>
                <a:gd name="T26" fmla="*/ 23 w 1493"/>
                <a:gd name="T27" fmla="*/ 1432 h 1827"/>
                <a:gd name="T28" fmla="*/ 15 w 1493"/>
                <a:gd name="T29" fmla="*/ 1463 h 1827"/>
                <a:gd name="T30" fmla="*/ 100 w 1493"/>
                <a:gd name="T31" fmla="*/ 1661 h 1827"/>
                <a:gd name="T32" fmla="*/ 154 w 1493"/>
                <a:gd name="T33" fmla="*/ 1761 h 1827"/>
                <a:gd name="T34" fmla="*/ 230 w 1493"/>
                <a:gd name="T35" fmla="*/ 1819 h 1827"/>
                <a:gd name="T36" fmla="*/ 305 w 1493"/>
                <a:gd name="T37" fmla="*/ 1750 h 1827"/>
                <a:gd name="T38" fmla="*/ 472 w 1493"/>
                <a:gd name="T39" fmla="*/ 1642 h 1827"/>
                <a:gd name="T40" fmla="*/ 593 w 1493"/>
                <a:gd name="T41" fmla="*/ 1651 h 1827"/>
                <a:gd name="T42" fmla="*/ 788 w 1493"/>
                <a:gd name="T43" fmla="*/ 1633 h 1827"/>
                <a:gd name="T44" fmla="*/ 970 w 1493"/>
                <a:gd name="T45" fmla="*/ 1546 h 1827"/>
                <a:gd name="T46" fmla="*/ 1062 w 1493"/>
                <a:gd name="T47" fmla="*/ 1534 h 1827"/>
                <a:gd name="T48" fmla="*/ 1306 w 1493"/>
                <a:gd name="T49" fmla="*/ 1512 h 1827"/>
                <a:gd name="T50" fmla="*/ 1385 w 1493"/>
                <a:gd name="T51" fmla="*/ 1633 h 1827"/>
                <a:gd name="T52" fmla="*/ 1432 w 1493"/>
                <a:gd name="T53" fmla="*/ 1679 h 1827"/>
                <a:gd name="T54" fmla="*/ 1435 w 1493"/>
                <a:gd name="T55" fmla="*/ 1622 h 1827"/>
                <a:gd name="T56" fmla="*/ 1295 w 1493"/>
                <a:gd name="T57" fmla="*/ 1330 h 1827"/>
                <a:gd name="T58" fmla="*/ 1314 w 1493"/>
                <a:gd name="T59" fmla="*/ 1288 h 1827"/>
                <a:gd name="T60" fmla="*/ 1432 w 1493"/>
                <a:gd name="T61" fmla="*/ 1157 h 1827"/>
                <a:gd name="T62" fmla="*/ 1388 w 1493"/>
                <a:gd name="T63" fmla="*/ 1068 h 1827"/>
                <a:gd name="T64" fmla="*/ 1294 w 1493"/>
                <a:gd name="T65" fmla="*/ 951 h 1827"/>
                <a:gd name="T66" fmla="*/ 1271 w 1493"/>
                <a:gd name="T67" fmla="*/ 857 h 1827"/>
                <a:gd name="T68" fmla="*/ 1428 w 1493"/>
                <a:gd name="T69" fmla="*/ 815 h 1827"/>
                <a:gd name="T70" fmla="*/ 1483 w 1493"/>
                <a:gd name="T71" fmla="*/ 747 h 1827"/>
                <a:gd name="T72" fmla="*/ 1405 w 1493"/>
                <a:gd name="T73" fmla="*/ 714 h 1827"/>
                <a:gd name="T74" fmla="*/ 1288 w 1493"/>
                <a:gd name="T75" fmla="*/ 699 h 1827"/>
                <a:gd name="T76" fmla="*/ 1053 w 1493"/>
                <a:gd name="T77" fmla="*/ 298 h 1827"/>
                <a:gd name="T78" fmla="*/ 1049 w 1493"/>
                <a:gd name="T79" fmla="*/ 236 h 1827"/>
                <a:gd name="T80" fmla="*/ 915 w 1493"/>
                <a:gd name="T81" fmla="*/ 63 h 1827"/>
                <a:gd name="T82" fmla="*/ 917 w 1493"/>
                <a:gd name="T83" fmla="*/ 0 h 1827"/>
                <a:gd name="T84" fmla="*/ 902 w 1493"/>
                <a:gd name="T85" fmla="*/ 2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3" h="1827">
                  <a:moveTo>
                    <a:pt x="902" y="23"/>
                  </a:moveTo>
                  <a:cubicBezTo>
                    <a:pt x="860" y="83"/>
                    <a:pt x="827" y="151"/>
                    <a:pt x="781" y="208"/>
                  </a:cubicBezTo>
                  <a:cubicBezTo>
                    <a:pt x="761" y="212"/>
                    <a:pt x="751" y="185"/>
                    <a:pt x="741" y="173"/>
                  </a:cubicBezTo>
                  <a:cubicBezTo>
                    <a:pt x="725" y="149"/>
                    <a:pt x="708" y="110"/>
                    <a:pt x="674" y="113"/>
                  </a:cubicBezTo>
                  <a:cubicBezTo>
                    <a:pt x="661" y="119"/>
                    <a:pt x="649" y="127"/>
                    <a:pt x="634" y="121"/>
                  </a:cubicBezTo>
                  <a:cubicBezTo>
                    <a:pt x="579" y="115"/>
                    <a:pt x="510" y="100"/>
                    <a:pt x="467" y="144"/>
                  </a:cubicBezTo>
                  <a:cubicBezTo>
                    <a:pt x="426" y="198"/>
                    <a:pt x="372" y="242"/>
                    <a:pt x="346" y="305"/>
                  </a:cubicBezTo>
                  <a:cubicBezTo>
                    <a:pt x="324" y="352"/>
                    <a:pt x="321" y="406"/>
                    <a:pt x="331" y="457"/>
                  </a:cubicBezTo>
                  <a:cubicBezTo>
                    <a:pt x="340" y="576"/>
                    <a:pt x="259" y="683"/>
                    <a:pt x="273" y="803"/>
                  </a:cubicBezTo>
                  <a:cubicBezTo>
                    <a:pt x="265" y="845"/>
                    <a:pt x="215" y="853"/>
                    <a:pt x="181" y="865"/>
                  </a:cubicBezTo>
                  <a:cubicBezTo>
                    <a:pt x="143" y="875"/>
                    <a:pt x="106" y="893"/>
                    <a:pt x="79" y="920"/>
                  </a:cubicBezTo>
                  <a:cubicBezTo>
                    <a:pt x="44" y="919"/>
                    <a:pt x="14" y="954"/>
                    <a:pt x="24" y="989"/>
                  </a:cubicBezTo>
                  <a:cubicBezTo>
                    <a:pt x="32" y="1047"/>
                    <a:pt x="60" y="1099"/>
                    <a:pt x="83" y="1152"/>
                  </a:cubicBezTo>
                  <a:cubicBezTo>
                    <a:pt x="135" y="1244"/>
                    <a:pt x="98" y="1364"/>
                    <a:pt x="23" y="1432"/>
                  </a:cubicBezTo>
                  <a:cubicBezTo>
                    <a:pt x="10" y="1436"/>
                    <a:pt x="0" y="1454"/>
                    <a:pt x="15" y="1463"/>
                  </a:cubicBezTo>
                  <a:cubicBezTo>
                    <a:pt x="84" y="1501"/>
                    <a:pt x="106" y="1587"/>
                    <a:pt x="100" y="1661"/>
                  </a:cubicBezTo>
                  <a:cubicBezTo>
                    <a:pt x="121" y="1691"/>
                    <a:pt x="138" y="1727"/>
                    <a:pt x="154" y="1761"/>
                  </a:cubicBezTo>
                  <a:cubicBezTo>
                    <a:pt x="169" y="1788"/>
                    <a:pt x="193" y="1827"/>
                    <a:pt x="230" y="1819"/>
                  </a:cubicBezTo>
                  <a:cubicBezTo>
                    <a:pt x="265" y="1809"/>
                    <a:pt x="278" y="1771"/>
                    <a:pt x="305" y="1750"/>
                  </a:cubicBezTo>
                  <a:cubicBezTo>
                    <a:pt x="350" y="1702"/>
                    <a:pt x="400" y="1641"/>
                    <a:pt x="472" y="1642"/>
                  </a:cubicBezTo>
                  <a:cubicBezTo>
                    <a:pt x="513" y="1649"/>
                    <a:pt x="552" y="1657"/>
                    <a:pt x="593" y="1651"/>
                  </a:cubicBezTo>
                  <a:cubicBezTo>
                    <a:pt x="659" y="1646"/>
                    <a:pt x="723" y="1630"/>
                    <a:pt x="788" y="1633"/>
                  </a:cubicBezTo>
                  <a:cubicBezTo>
                    <a:pt x="824" y="1569"/>
                    <a:pt x="900" y="1541"/>
                    <a:pt x="970" y="1546"/>
                  </a:cubicBezTo>
                  <a:cubicBezTo>
                    <a:pt x="1000" y="1543"/>
                    <a:pt x="1037" y="1558"/>
                    <a:pt x="1062" y="1534"/>
                  </a:cubicBezTo>
                  <a:cubicBezTo>
                    <a:pt x="1132" y="1484"/>
                    <a:pt x="1227" y="1487"/>
                    <a:pt x="1306" y="1512"/>
                  </a:cubicBezTo>
                  <a:cubicBezTo>
                    <a:pt x="1356" y="1529"/>
                    <a:pt x="1369" y="1589"/>
                    <a:pt x="1385" y="1633"/>
                  </a:cubicBezTo>
                  <a:cubicBezTo>
                    <a:pt x="1389" y="1654"/>
                    <a:pt x="1405" y="1688"/>
                    <a:pt x="1432" y="1679"/>
                  </a:cubicBezTo>
                  <a:cubicBezTo>
                    <a:pt x="1450" y="1666"/>
                    <a:pt x="1435" y="1640"/>
                    <a:pt x="1435" y="1622"/>
                  </a:cubicBezTo>
                  <a:cubicBezTo>
                    <a:pt x="1411" y="1514"/>
                    <a:pt x="1302" y="1443"/>
                    <a:pt x="1295" y="1330"/>
                  </a:cubicBezTo>
                  <a:cubicBezTo>
                    <a:pt x="1292" y="1312"/>
                    <a:pt x="1296" y="1294"/>
                    <a:pt x="1314" y="1288"/>
                  </a:cubicBezTo>
                  <a:cubicBezTo>
                    <a:pt x="1360" y="1253"/>
                    <a:pt x="1425" y="1220"/>
                    <a:pt x="1432" y="1157"/>
                  </a:cubicBezTo>
                  <a:cubicBezTo>
                    <a:pt x="1434" y="1121"/>
                    <a:pt x="1409" y="1093"/>
                    <a:pt x="1388" y="1068"/>
                  </a:cubicBezTo>
                  <a:cubicBezTo>
                    <a:pt x="1389" y="1012"/>
                    <a:pt x="1337" y="976"/>
                    <a:pt x="1294" y="951"/>
                  </a:cubicBezTo>
                  <a:cubicBezTo>
                    <a:pt x="1264" y="933"/>
                    <a:pt x="1243" y="886"/>
                    <a:pt x="1271" y="857"/>
                  </a:cubicBezTo>
                  <a:cubicBezTo>
                    <a:pt x="1317" y="826"/>
                    <a:pt x="1378" y="835"/>
                    <a:pt x="1428" y="815"/>
                  </a:cubicBezTo>
                  <a:cubicBezTo>
                    <a:pt x="1456" y="805"/>
                    <a:pt x="1493" y="782"/>
                    <a:pt x="1483" y="747"/>
                  </a:cubicBezTo>
                  <a:cubicBezTo>
                    <a:pt x="1474" y="714"/>
                    <a:pt x="1433" y="717"/>
                    <a:pt x="1405" y="714"/>
                  </a:cubicBezTo>
                  <a:cubicBezTo>
                    <a:pt x="1366" y="713"/>
                    <a:pt x="1324" y="718"/>
                    <a:pt x="1288" y="699"/>
                  </a:cubicBezTo>
                  <a:cubicBezTo>
                    <a:pt x="1230" y="554"/>
                    <a:pt x="1085" y="455"/>
                    <a:pt x="1053" y="298"/>
                  </a:cubicBezTo>
                  <a:cubicBezTo>
                    <a:pt x="1049" y="277"/>
                    <a:pt x="1049" y="256"/>
                    <a:pt x="1049" y="236"/>
                  </a:cubicBezTo>
                  <a:cubicBezTo>
                    <a:pt x="984" y="198"/>
                    <a:pt x="937" y="133"/>
                    <a:pt x="915" y="63"/>
                  </a:cubicBezTo>
                  <a:cubicBezTo>
                    <a:pt x="915" y="42"/>
                    <a:pt x="918" y="21"/>
                    <a:pt x="917" y="0"/>
                  </a:cubicBezTo>
                  <a:cubicBezTo>
                    <a:pt x="912" y="8"/>
                    <a:pt x="907" y="15"/>
                    <a:pt x="90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4" name="Freeform 130"/>
            <p:cNvSpPr>
              <a:spLocks/>
            </p:cNvSpPr>
            <p:nvPr/>
          </p:nvSpPr>
          <p:spPr bwMode="auto">
            <a:xfrm>
              <a:off x="811" y="664"/>
              <a:ext cx="21" cy="12"/>
            </a:xfrm>
            <a:custGeom>
              <a:avLst/>
              <a:gdLst>
                <a:gd name="T0" fmla="*/ 189 w 352"/>
                <a:gd name="T1" fmla="*/ 2 h 205"/>
                <a:gd name="T2" fmla="*/ 0 w 352"/>
                <a:gd name="T3" fmla="*/ 141 h 205"/>
                <a:gd name="T4" fmla="*/ 46 w 352"/>
                <a:gd name="T5" fmla="*/ 170 h 205"/>
                <a:gd name="T6" fmla="*/ 252 w 352"/>
                <a:gd name="T7" fmla="*/ 205 h 205"/>
                <a:gd name="T8" fmla="*/ 352 w 352"/>
                <a:gd name="T9" fmla="*/ 89 h 205"/>
                <a:gd name="T10" fmla="*/ 299 w 352"/>
                <a:gd name="T11" fmla="*/ 44 h 205"/>
                <a:gd name="T12" fmla="*/ 189 w 352"/>
                <a:gd name="T13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05">
                  <a:moveTo>
                    <a:pt x="189" y="2"/>
                  </a:moveTo>
                  <a:cubicBezTo>
                    <a:pt x="107" y="12"/>
                    <a:pt x="42" y="74"/>
                    <a:pt x="0" y="141"/>
                  </a:cubicBezTo>
                  <a:cubicBezTo>
                    <a:pt x="17" y="149"/>
                    <a:pt x="26" y="168"/>
                    <a:pt x="46" y="170"/>
                  </a:cubicBezTo>
                  <a:cubicBezTo>
                    <a:pt x="113" y="189"/>
                    <a:pt x="182" y="201"/>
                    <a:pt x="252" y="205"/>
                  </a:cubicBezTo>
                  <a:cubicBezTo>
                    <a:pt x="292" y="173"/>
                    <a:pt x="332" y="135"/>
                    <a:pt x="352" y="89"/>
                  </a:cubicBezTo>
                  <a:cubicBezTo>
                    <a:pt x="338" y="71"/>
                    <a:pt x="315" y="60"/>
                    <a:pt x="299" y="44"/>
                  </a:cubicBezTo>
                  <a:cubicBezTo>
                    <a:pt x="267" y="21"/>
                    <a:pt x="230" y="0"/>
                    <a:pt x="18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5" name="Freeform 131"/>
            <p:cNvSpPr>
              <a:spLocks/>
            </p:cNvSpPr>
            <p:nvPr/>
          </p:nvSpPr>
          <p:spPr bwMode="auto">
            <a:xfrm>
              <a:off x="799" y="602"/>
              <a:ext cx="71" cy="60"/>
            </a:xfrm>
            <a:custGeom>
              <a:avLst/>
              <a:gdLst>
                <a:gd name="T0" fmla="*/ 464 w 1149"/>
                <a:gd name="T1" fmla="*/ 0 h 963"/>
                <a:gd name="T2" fmla="*/ 373 w 1149"/>
                <a:gd name="T3" fmla="*/ 93 h 963"/>
                <a:gd name="T4" fmla="*/ 360 w 1149"/>
                <a:gd name="T5" fmla="*/ 193 h 963"/>
                <a:gd name="T6" fmla="*/ 164 w 1149"/>
                <a:gd name="T7" fmla="*/ 196 h 963"/>
                <a:gd name="T8" fmla="*/ 157 w 1149"/>
                <a:gd name="T9" fmla="*/ 265 h 963"/>
                <a:gd name="T10" fmla="*/ 257 w 1149"/>
                <a:gd name="T11" fmla="*/ 274 h 963"/>
                <a:gd name="T12" fmla="*/ 258 w 1149"/>
                <a:gd name="T13" fmla="*/ 345 h 963"/>
                <a:gd name="T14" fmla="*/ 323 w 1149"/>
                <a:gd name="T15" fmla="*/ 376 h 963"/>
                <a:gd name="T16" fmla="*/ 300 w 1149"/>
                <a:gd name="T17" fmla="*/ 452 h 963"/>
                <a:gd name="T18" fmla="*/ 102 w 1149"/>
                <a:gd name="T19" fmla="*/ 459 h 963"/>
                <a:gd name="T20" fmla="*/ 4 w 1149"/>
                <a:gd name="T21" fmla="*/ 475 h 963"/>
                <a:gd name="T22" fmla="*/ 9 w 1149"/>
                <a:gd name="T23" fmla="*/ 524 h 963"/>
                <a:gd name="T24" fmla="*/ 271 w 1149"/>
                <a:gd name="T25" fmla="*/ 575 h 963"/>
                <a:gd name="T26" fmla="*/ 310 w 1149"/>
                <a:gd name="T27" fmla="*/ 731 h 963"/>
                <a:gd name="T28" fmla="*/ 500 w 1149"/>
                <a:gd name="T29" fmla="*/ 786 h 963"/>
                <a:gd name="T30" fmla="*/ 608 w 1149"/>
                <a:gd name="T31" fmla="*/ 963 h 963"/>
                <a:gd name="T32" fmla="*/ 770 w 1149"/>
                <a:gd name="T33" fmla="*/ 663 h 963"/>
                <a:gd name="T34" fmla="*/ 881 w 1149"/>
                <a:gd name="T35" fmla="*/ 747 h 963"/>
                <a:gd name="T36" fmla="*/ 961 w 1149"/>
                <a:gd name="T37" fmla="*/ 900 h 963"/>
                <a:gd name="T38" fmla="*/ 1109 w 1149"/>
                <a:gd name="T39" fmla="*/ 853 h 963"/>
                <a:gd name="T40" fmla="*/ 983 w 1149"/>
                <a:gd name="T41" fmla="*/ 358 h 963"/>
                <a:gd name="T42" fmla="*/ 1149 w 1149"/>
                <a:gd name="T43" fmla="*/ 227 h 963"/>
                <a:gd name="T44" fmla="*/ 816 w 1149"/>
                <a:gd name="T45" fmla="*/ 187 h 963"/>
                <a:gd name="T46" fmla="*/ 597 w 1149"/>
                <a:gd name="T47" fmla="*/ 118 h 963"/>
                <a:gd name="T48" fmla="*/ 464 w 1149"/>
                <a:gd name="T4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9" h="963">
                  <a:moveTo>
                    <a:pt x="464" y="0"/>
                  </a:moveTo>
                  <a:cubicBezTo>
                    <a:pt x="435" y="31"/>
                    <a:pt x="382" y="47"/>
                    <a:pt x="373" y="93"/>
                  </a:cubicBezTo>
                  <a:cubicBezTo>
                    <a:pt x="369" y="126"/>
                    <a:pt x="372" y="161"/>
                    <a:pt x="360" y="193"/>
                  </a:cubicBezTo>
                  <a:cubicBezTo>
                    <a:pt x="294" y="195"/>
                    <a:pt x="229" y="196"/>
                    <a:pt x="164" y="196"/>
                  </a:cubicBezTo>
                  <a:cubicBezTo>
                    <a:pt x="162" y="219"/>
                    <a:pt x="162" y="243"/>
                    <a:pt x="157" y="265"/>
                  </a:cubicBezTo>
                  <a:cubicBezTo>
                    <a:pt x="189" y="276"/>
                    <a:pt x="223" y="287"/>
                    <a:pt x="257" y="274"/>
                  </a:cubicBezTo>
                  <a:cubicBezTo>
                    <a:pt x="252" y="296"/>
                    <a:pt x="237" y="328"/>
                    <a:pt x="258" y="345"/>
                  </a:cubicBezTo>
                  <a:cubicBezTo>
                    <a:pt x="282" y="343"/>
                    <a:pt x="321" y="344"/>
                    <a:pt x="323" y="376"/>
                  </a:cubicBezTo>
                  <a:cubicBezTo>
                    <a:pt x="323" y="403"/>
                    <a:pt x="302" y="425"/>
                    <a:pt x="300" y="452"/>
                  </a:cubicBezTo>
                  <a:cubicBezTo>
                    <a:pt x="234" y="435"/>
                    <a:pt x="168" y="460"/>
                    <a:pt x="102" y="459"/>
                  </a:cubicBezTo>
                  <a:cubicBezTo>
                    <a:pt x="70" y="455"/>
                    <a:pt x="28" y="447"/>
                    <a:pt x="4" y="475"/>
                  </a:cubicBezTo>
                  <a:cubicBezTo>
                    <a:pt x="0" y="491"/>
                    <a:pt x="1" y="511"/>
                    <a:pt x="9" y="524"/>
                  </a:cubicBezTo>
                  <a:cubicBezTo>
                    <a:pt x="96" y="496"/>
                    <a:pt x="205" y="507"/>
                    <a:pt x="271" y="575"/>
                  </a:cubicBezTo>
                  <a:cubicBezTo>
                    <a:pt x="305" y="620"/>
                    <a:pt x="292" y="681"/>
                    <a:pt x="310" y="731"/>
                  </a:cubicBezTo>
                  <a:cubicBezTo>
                    <a:pt x="367" y="768"/>
                    <a:pt x="446" y="740"/>
                    <a:pt x="500" y="786"/>
                  </a:cubicBezTo>
                  <a:cubicBezTo>
                    <a:pt x="558" y="829"/>
                    <a:pt x="568" y="907"/>
                    <a:pt x="608" y="963"/>
                  </a:cubicBezTo>
                  <a:cubicBezTo>
                    <a:pt x="662" y="863"/>
                    <a:pt x="716" y="763"/>
                    <a:pt x="770" y="663"/>
                  </a:cubicBezTo>
                  <a:cubicBezTo>
                    <a:pt x="813" y="681"/>
                    <a:pt x="868" y="697"/>
                    <a:pt x="881" y="747"/>
                  </a:cubicBezTo>
                  <a:cubicBezTo>
                    <a:pt x="908" y="798"/>
                    <a:pt x="935" y="849"/>
                    <a:pt x="961" y="900"/>
                  </a:cubicBezTo>
                  <a:cubicBezTo>
                    <a:pt x="1010" y="884"/>
                    <a:pt x="1060" y="869"/>
                    <a:pt x="1109" y="853"/>
                  </a:cubicBezTo>
                  <a:cubicBezTo>
                    <a:pt x="1067" y="688"/>
                    <a:pt x="1025" y="523"/>
                    <a:pt x="983" y="358"/>
                  </a:cubicBezTo>
                  <a:cubicBezTo>
                    <a:pt x="1038" y="314"/>
                    <a:pt x="1094" y="271"/>
                    <a:pt x="1149" y="227"/>
                  </a:cubicBezTo>
                  <a:cubicBezTo>
                    <a:pt x="1037" y="223"/>
                    <a:pt x="922" y="227"/>
                    <a:pt x="816" y="187"/>
                  </a:cubicBezTo>
                  <a:cubicBezTo>
                    <a:pt x="743" y="165"/>
                    <a:pt x="668" y="147"/>
                    <a:pt x="597" y="118"/>
                  </a:cubicBezTo>
                  <a:cubicBezTo>
                    <a:pt x="552" y="79"/>
                    <a:pt x="508" y="37"/>
                    <a:pt x="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288" y="575"/>
              <a:ext cx="95" cy="49"/>
            </a:xfrm>
            <a:custGeom>
              <a:avLst/>
              <a:gdLst>
                <a:gd name="T0" fmla="*/ 1216 w 1546"/>
                <a:gd name="T1" fmla="*/ 8 h 798"/>
                <a:gd name="T2" fmla="*/ 1107 w 1546"/>
                <a:gd name="T3" fmla="*/ 28 h 798"/>
                <a:gd name="T4" fmla="*/ 1030 w 1546"/>
                <a:gd name="T5" fmla="*/ 129 h 798"/>
                <a:gd name="T6" fmla="*/ 943 w 1546"/>
                <a:gd name="T7" fmla="*/ 141 h 798"/>
                <a:gd name="T8" fmla="*/ 830 w 1546"/>
                <a:gd name="T9" fmla="*/ 147 h 798"/>
                <a:gd name="T10" fmla="*/ 673 w 1546"/>
                <a:gd name="T11" fmla="*/ 299 h 798"/>
                <a:gd name="T12" fmla="*/ 709 w 1546"/>
                <a:gd name="T13" fmla="*/ 466 h 798"/>
                <a:gd name="T14" fmla="*/ 669 w 1546"/>
                <a:gd name="T15" fmla="*/ 487 h 798"/>
                <a:gd name="T16" fmla="*/ 478 w 1546"/>
                <a:gd name="T17" fmla="*/ 476 h 798"/>
                <a:gd name="T18" fmla="*/ 312 w 1546"/>
                <a:gd name="T19" fmla="*/ 545 h 798"/>
                <a:gd name="T20" fmla="*/ 240 w 1546"/>
                <a:gd name="T21" fmla="*/ 522 h 798"/>
                <a:gd name="T22" fmla="*/ 137 w 1546"/>
                <a:gd name="T23" fmla="*/ 569 h 798"/>
                <a:gd name="T24" fmla="*/ 81 w 1546"/>
                <a:gd name="T25" fmla="*/ 555 h 798"/>
                <a:gd name="T26" fmla="*/ 24 w 1546"/>
                <a:gd name="T27" fmla="*/ 518 h 798"/>
                <a:gd name="T28" fmla="*/ 26 w 1546"/>
                <a:gd name="T29" fmla="*/ 591 h 798"/>
                <a:gd name="T30" fmla="*/ 67 w 1546"/>
                <a:gd name="T31" fmla="*/ 665 h 798"/>
                <a:gd name="T32" fmla="*/ 224 w 1546"/>
                <a:gd name="T33" fmla="*/ 707 h 798"/>
                <a:gd name="T34" fmla="*/ 469 w 1546"/>
                <a:gd name="T35" fmla="*/ 636 h 798"/>
                <a:gd name="T36" fmla="*/ 532 w 1546"/>
                <a:gd name="T37" fmla="*/ 625 h 798"/>
                <a:gd name="T38" fmla="*/ 620 w 1546"/>
                <a:gd name="T39" fmla="*/ 733 h 798"/>
                <a:gd name="T40" fmla="*/ 869 w 1546"/>
                <a:gd name="T41" fmla="*/ 774 h 798"/>
                <a:gd name="T42" fmla="*/ 1061 w 1546"/>
                <a:gd name="T43" fmla="*/ 757 h 798"/>
                <a:gd name="T44" fmla="*/ 1123 w 1546"/>
                <a:gd name="T45" fmla="*/ 694 h 798"/>
                <a:gd name="T46" fmla="*/ 1240 w 1546"/>
                <a:gd name="T47" fmla="*/ 665 h 798"/>
                <a:gd name="T48" fmla="*/ 1393 w 1546"/>
                <a:gd name="T49" fmla="*/ 571 h 798"/>
                <a:gd name="T50" fmla="*/ 1424 w 1546"/>
                <a:gd name="T51" fmla="*/ 414 h 798"/>
                <a:gd name="T52" fmla="*/ 1412 w 1546"/>
                <a:gd name="T53" fmla="*/ 365 h 798"/>
                <a:gd name="T54" fmla="*/ 1531 w 1546"/>
                <a:gd name="T55" fmla="*/ 304 h 798"/>
                <a:gd name="T56" fmla="*/ 1502 w 1546"/>
                <a:gd name="T57" fmla="*/ 186 h 798"/>
                <a:gd name="T58" fmla="*/ 1464 w 1546"/>
                <a:gd name="T59" fmla="*/ 57 h 798"/>
                <a:gd name="T60" fmla="*/ 1247 w 1546"/>
                <a:gd name="T61" fmla="*/ 31 h 798"/>
                <a:gd name="T62" fmla="*/ 1216 w 1546"/>
                <a:gd name="T63" fmla="*/ 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6" h="798">
                  <a:moveTo>
                    <a:pt x="1216" y="8"/>
                  </a:moveTo>
                  <a:cubicBezTo>
                    <a:pt x="1180" y="17"/>
                    <a:pt x="1136" y="0"/>
                    <a:pt x="1107" y="28"/>
                  </a:cubicBezTo>
                  <a:cubicBezTo>
                    <a:pt x="1075" y="57"/>
                    <a:pt x="1074" y="115"/>
                    <a:pt x="1030" y="129"/>
                  </a:cubicBezTo>
                  <a:cubicBezTo>
                    <a:pt x="1003" y="142"/>
                    <a:pt x="972" y="151"/>
                    <a:pt x="943" y="141"/>
                  </a:cubicBezTo>
                  <a:cubicBezTo>
                    <a:pt x="907" y="130"/>
                    <a:pt x="860" y="117"/>
                    <a:pt x="830" y="147"/>
                  </a:cubicBezTo>
                  <a:cubicBezTo>
                    <a:pt x="771" y="190"/>
                    <a:pt x="740" y="266"/>
                    <a:pt x="673" y="299"/>
                  </a:cubicBezTo>
                  <a:cubicBezTo>
                    <a:pt x="670" y="358"/>
                    <a:pt x="719" y="407"/>
                    <a:pt x="709" y="466"/>
                  </a:cubicBezTo>
                  <a:cubicBezTo>
                    <a:pt x="702" y="479"/>
                    <a:pt x="684" y="493"/>
                    <a:pt x="669" y="487"/>
                  </a:cubicBezTo>
                  <a:cubicBezTo>
                    <a:pt x="616" y="442"/>
                    <a:pt x="540" y="464"/>
                    <a:pt x="478" y="476"/>
                  </a:cubicBezTo>
                  <a:cubicBezTo>
                    <a:pt x="417" y="485"/>
                    <a:pt x="370" y="530"/>
                    <a:pt x="312" y="545"/>
                  </a:cubicBezTo>
                  <a:cubicBezTo>
                    <a:pt x="285" y="551"/>
                    <a:pt x="261" y="537"/>
                    <a:pt x="240" y="522"/>
                  </a:cubicBezTo>
                  <a:cubicBezTo>
                    <a:pt x="199" y="507"/>
                    <a:pt x="166" y="546"/>
                    <a:pt x="137" y="569"/>
                  </a:cubicBezTo>
                  <a:cubicBezTo>
                    <a:pt x="119" y="583"/>
                    <a:pt x="93" y="574"/>
                    <a:pt x="81" y="555"/>
                  </a:cubicBezTo>
                  <a:cubicBezTo>
                    <a:pt x="68" y="538"/>
                    <a:pt x="50" y="509"/>
                    <a:pt x="24" y="518"/>
                  </a:cubicBezTo>
                  <a:cubicBezTo>
                    <a:pt x="0" y="536"/>
                    <a:pt x="20" y="569"/>
                    <a:pt x="26" y="591"/>
                  </a:cubicBezTo>
                  <a:cubicBezTo>
                    <a:pt x="37" y="617"/>
                    <a:pt x="43" y="650"/>
                    <a:pt x="67" y="665"/>
                  </a:cubicBezTo>
                  <a:cubicBezTo>
                    <a:pt x="117" y="686"/>
                    <a:pt x="178" y="675"/>
                    <a:pt x="224" y="707"/>
                  </a:cubicBezTo>
                  <a:cubicBezTo>
                    <a:pt x="304" y="679"/>
                    <a:pt x="381" y="632"/>
                    <a:pt x="469" y="636"/>
                  </a:cubicBezTo>
                  <a:cubicBezTo>
                    <a:pt x="484" y="620"/>
                    <a:pt x="517" y="599"/>
                    <a:pt x="532" y="625"/>
                  </a:cubicBezTo>
                  <a:cubicBezTo>
                    <a:pt x="558" y="663"/>
                    <a:pt x="571" y="719"/>
                    <a:pt x="620" y="733"/>
                  </a:cubicBezTo>
                  <a:cubicBezTo>
                    <a:pt x="699" y="764"/>
                    <a:pt x="788" y="756"/>
                    <a:pt x="869" y="774"/>
                  </a:cubicBezTo>
                  <a:cubicBezTo>
                    <a:pt x="931" y="755"/>
                    <a:pt x="1004" y="798"/>
                    <a:pt x="1061" y="757"/>
                  </a:cubicBezTo>
                  <a:cubicBezTo>
                    <a:pt x="1086" y="740"/>
                    <a:pt x="1088" y="697"/>
                    <a:pt x="1123" y="694"/>
                  </a:cubicBezTo>
                  <a:cubicBezTo>
                    <a:pt x="1162" y="688"/>
                    <a:pt x="1213" y="701"/>
                    <a:pt x="1240" y="665"/>
                  </a:cubicBezTo>
                  <a:cubicBezTo>
                    <a:pt x="1305" y="669"/>
                    <a:pt x="1357" y="619"/>
                    <a:pt x="1393" y="571"/>
                  </a:cubicBezTo>
                  <a:cubicBezTo>
                    <a:pt x="1427" y="528"/>
                    <a:pt x="1440" y="467"/>
                    <a:pt x="1424" y="414"/>
                  </a:cubicBezTo>
                  <a:cubicBezTo>
                    <a:pt x="1420" y="398"/>
                    <a:pt x="1400" y="383"/>
                    <a:pt x="1412" y="365"/>
                  </a:cubicBezTo>
                  <a:cubicBezTo>
                    <a:pt x="1438" y="323"/>
                    <a:pt x="1504" y="347"/>
                    <a:pt x="1531" y="304"/>
                  </a:cubicBezTo>
                  <a:cubicBezTo>
                    <a:pt x="1546" y="264"/>
                    <a:pt x="1519" y="222"/>
                    <a:pt x="1502" y="186"/>
                  </a:cubicBezTo>
                  <a:cubicBezTo>
                    <a:pt x="1481" y="147"/>
                    <a:pt x="1457" y="104"/>
                    <a:pt x="1464" y="57"/>
                  </a:cubicBezTo>
                  <a:cubicBezTo>
                    <a:pt x="1393" y="33"/>
                    <a:pt x="1311" y="78"/>
                    <a:pt x="1247" y="31"/>
                  </a:cubicBezTo>
                  <a:cubicBezTo>
                    <a:pt x="1237" y="24"/>
                    <a:pt x="1231" y="7"/>
                    <a:pt x="121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781" y="636"/>
              <a:ext cx="54" cy="37"/>
            </a:xfrm>
            <a:custGeom>
              <a:avLst/>
              <a:gdLst>
                <a:gd name="T0" fmla="*/ 386 w 882"/>
                <a:gd name="T1" fmla="*/ 0 h 604"/>
                <a:gd name="T2" fmla="*/ 54 w 882"/>
                <a:gd name="T3" fmla="*/ 163 h 604"/>
                <a:gd name="T4" fmla="*/ 24 w 882"/>
                <a:gd name="T5" fmla="*/ 194 h 604"/>
                <a:gd name="T6" fmla="*/ 79 w 882"/>
                <a:gd name="T7" fmla="*/ 233 h 604"/>
                <a:gd name="T8" fmla="*/ 142 w 882"/>
                <a:gd name="T9" fmla="*/ 249 h 604"/>
                <a:gd name="T10" fmla="*/ 241 w 882"/>
                <a:gd name="T11" fmla="*/ 379 h 604"/>
                <a:gd name="T12" fmla="*/ 266 w 882"/>
                <a:gd name="T13" fmla="*/ 576 h 604"/>
                <a:gd name="T14" fmla="*/ 412 w 882"/>
                <a:gd name="T15" fmla="*/ 578 h 604"/>
                <a:gd name="T16" fmla="*/ 454 w 882"/>
                <a:gd name="T17" fmla="*/ 568 h 604"/>
                <a:gd name="T18" fmla="*/ 674 w 882"/>
                <a:gd name="T19" fmla="*/ 416 h 604"/>
                <a:gd name="T20" fmla="*/ 852 w 882"/>
                <a:gd name="T21" fmla="*/ 507 h 604"/>
                <a:gd name="T22" fmla="*/ 882 w 882"/>
                <a:gd name="T23" fmla="*/ 450 h 604"/>
                <a:gd name="T24" fmla="*/ 772 w 882"/>
                <a:gd name="T25" fmla="*/ 269 h 604"/>
                <a:gd name="T26" fmla="*/ 577 w 882"/>
                <a:gd name="T27" fmla="*/ 209 h 604"/>
                <a:gd name="T28" fmla="*/ 556 w 882"/>
                <a:gd name="T29" fmla="*/ 106 h 604"/>
                <a:gd name="T30" fmla="*/ 487 w 882"/>
                <a:gd name="T31" fmla="*/ 18 h 604"/>
                <a:gd name="T32" fmla="*/ 386 w 882"/>
                <a:gd name="T3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2" h="604">
                  <a:moveTo>
                    <a:pt x="386" y="0"/>
                  </a:moveTo>
                  <a:cubicBezTo>
                    <a:pt x="257" y="4"/>
                    <a:pt x="159" y="100"/>
                    <a:pt x="54" y="163"/>
                  </a:cubicBezTo>
                  <a:cubicBezTo>
                    <a:pt x="45" y="174"/>
                    <a:pt x="0" y="183"/>
                    <a:pt x="24" y="194"/>
                  </a:cubicBezTo>
                  <a:cubicBezTo>
                    <a:pt x="42" y="207"/>
                    <a:pt x="61" y="221"/>
                    <a:pt x="79" y="233"/>
                  </a:cubicBezTo>
                  <a:cubicBezTo>
                    <a:pt x="99" y="219"/>
                    <a:pt x="137" y="219"/>
                    <a:pt x="142" y="249"/>
                  </a:cubicBezTo>
                  <a:cubicBezTo>
                    <a:pt x="162" y="301"/>
                    <a:pt x="222" y="326"/>
                    <a:pt x="241" y="379"/>
                  </a:cubicBezTo>
                  <a:cubicBezTo>
                    <a:pt x="239" y="444"/>
                    <a:pt x="220" y="521"/>
                    <a:pt x="266" y="576"/>
                  </a:cubicBezTo>
                  <a:cubicBezTo>
                    <a:pt x="310" y="604"/>
                    <a:pt x="364" y="580"/>
                    <a:pt x="412" y="578"/>
                  </a:cubicBezTo>
                  <a:cubicBezTo>
                    <a:pt x="426" y="574"/>
                    <a:pt x="449" y="587"/>
                    <a:pt x="454" y="568"/>
                  </a:cubicBezTo>
                  <a:cubicBezTo>
                    <a:pt x="502" y="491"/>
                    <a:pt x="581" y="424"/>
                    <a:pt x="674" y="416"/>
                  </a:cubicBezTo>
                  <a:cubicBezTo>
                    <a:pt x="744" y="416"/>
                    <a:pt x="801" y="464"/>
                    <a:pt x="852" y="507"/>
                  </a:cubicBezTo>
                  <a:cubicBezTo>
                    <a:pt x="861" y="488"/>
                    <a:pt x="877" y="471"/>
                    <a:pt x="882" y="450"/>
                  </a:cubicBezTo>
                  <a:cubicBezTo>
                    <a:pt x="835" y="396"/>
                    <a:pt x="828" y="315"/>
                    <a:pt x="772" y="269"/>
                  </a:cubicBezTo>
                  <a:cubicBezTo>
                    <a:pt x="715" y="227"/>
                    <a:pt x="631" y="259"/>
                    <a:pt x="577" y="209"/>
                  </a:cubicBezTo>
                  <a:cubicBezTo>
                    <a:pt x="556" y="181"/>
                    <a:pt x="563" y="139"/>
                    <a:pt x="556" y="106"/>
                  </a:cubicBezTo>
                  <a:cubicBezTo>
                    <a:pt x="554" y="65"/>
                    <a:pt x="526" y="30"/>
                    <a:pt x="487" y="18"/>
                  </a:cubicBezTo>
                  <a:cubicBezTo>
                    <a:pt x="455" y="7"/>
                    <a:pt x="420" y="1"/>
                    <a:pt x="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32" y="690"/>
              <a:ext cx="27" cy="51"/>
            </a:xfrm>
            <a:custGeom>
              <a:avLst/>
              <a:gdLst>
                <a:gd name="T0" fmla="*/ 104 w 436"/>
                <a:gd name="T1" fmla="*/ 4 h 826"/>
                <a:gd name="T2" fmla="*/ 33 w 436"/>
                <a:gd name="T3" fmla="*/ 20 h 826"/>
                <a:gd name="T4" fmla="*/ 13 w 436"/>
                <a:gd name="T5" fmla="*/ 152 h 826"/>
                <a:gd name="T6" fmla="*/ 53 w 436"/>
                <a:gd name="T7" fmla="*/ 214 h 826"/>
                <a:gd name="T8" fmla="*/ 49 w 436"/>
                <a:gd name="T9" fmla="*/ 360 h 826"/>
                <a:gd name="T10" fmla="*/ 71 w 436"/>
                <a:gd name="T11" fmla="*/ 413 h 826"/>
                <a:gd name="T12" fmla="*/ 89 w 436"/>
                <a:gd name="T13" fmla="*/ 613 h 826"/>
                <a:gd name="T14" fmla="*/ 151 w 436"/>
                <a:gd name="T15" fmla="*/ 721 h 826"/>
                <a:gd name="T16" fmla="*/ 247 w 436"/>
                <a:gd name="T17" fmla="*/ 790 h 826"/>
                <a:gd name="T18" fmla="*/ 299 w 436"/>
                <a:gd name="T19" fmla="*/ 801 h 826"/>
                <a:gd name="T20" fmla="*/ 360 w 436"/>
                <a:gd name="T21" fmla="*/ 686 h 826"/>
                <a:gd name="T22" fmla="*/ 421 w 436"/>
                <a:gd name="T23" fmla="*/ 500 h 826"/>
                <a:gd name="T24" fmla="*/ 315 w 436"/>
                <a:gd name="T25" fmla="*/ 404 h 826"/>
                <a:gd name="T26" fmla="*/ 257 w 436"/>
                <a:gd name="T27" fmla="*/ 88 h 826"/>
                <a:gd name="T28" fmla="*/ 203 w 436"/>
                <a:gd name="T29" fmla="*/ 49 h 826"/>
                <a:gd name="T30" fmla="*/ 104 w 436"/>
                <a:gd name="T31" fmla="*/ 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826">
                  <a:moveTo>
                    <a:pt x="104" y="4"/>
                  </a:moveTo>
                  <a:cubicBezTo>
                    <a:pt x="81" y="15"/>
                    <a:pt x="51" y="0"/>
                    <a:pt x="33" y="20"/>
                  </a:cubicBezTo>
                  <a:cubicBezTo>
                    <a:pt x="0" y="55"/>
                    <a:pt x="9" y="108"/>
                    <a:pt x="13" y="152"/>
                  </a:cubicBezTo>
                  <a:cubicBezTo>
                    <a:pt x="16" y="179"/>
                    <a:pt x="47" y="188"/>
                    <a:pt x="53" y="214"/>
                  </a:cubicBezTo>
                  <a:cubicBezTo>
                    <a:pt x="72" y="261"/>
                    <a:pt x="56" y="312"/>
                    <a:pt x="49" y="360"/>
                  </a:cubicBezTo>
                  <a:cubicBezTo>
                    <a:pt x="51" y="380"/>
                    <a:pt x="71" y="392"/>
                    <a:pt x="71" y="413"/>
                  </a:cubicBezTo>
                  <a:cubicBezTo>
                    <a:pt x="87" y="479"/>
                    <a:pt x="52" y="552"/>
                    <a:pt x="89" y="613"/>
                  </a:cubicBezTo>
                  <a:cubicBezTo>
                    <a:pt x="75" y="659"/>
                    <a:pt x="105" y="709"/>
                    <a:pt x="151" y="721"/>
                  </a:cubicBezTo>
                  <a:cubicBezTo>
                    <a:pt x="188" y="735"/>
                    <a:pt x="232" y="750"/>
                    <a:pt x="247" y="790"/>
                  </a:cubicBezTo>
                  <a:cubicBezTo>
                    <a:pt x="256" y="808"/>
                    <a:pt x="287" y="826"/>
                    <a:pt x="299" y="801"/>
                  </a:cubicBezTo>
                  <a:cubicBezTo>
                    <a:pt x="321" y="763"/>
                    <a:pt x="326" y="715"/>
                    <a:pt x="360" y="686"/>
                  </a:cubicBezTo>
                  <a:cubicBezTo>
                    <a:pt x="366" y="619"/>
                    <a:pt x="436" y="570"/>
                    <a:pt x="421" y="500"/>
                  </a:cubicBezTo>
                  <a:cubicBezTo>
                    <a:pt x="402" y="453"/>
                    <a:pt x="341" y="446"/>
                    <a:pt x="315" y="404"/>
                  </a:cubicBezTo>
                  <a:cubicBezTo>
                    <a:pt x="243" y="318"/>
                    <a:pt x="235" y="195"/>
                    <a:pt x="257" y="88"/>
                  </a:cubicBezTo>
                  <a:cubicBezTo>
                    <a:pt x="244" y="69"/>
                    <a:pt x="218" y="67"/>
                    <a:pt x="203" y="49"/>
                  </a:cubicBezTo>
                  <a:cubicBezTo>
                    <a:pt x="174" y="27"/>
                    <a:pt x="142" y="1"/>
                    <a:pt x="1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93137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grpSp>
        <p:nvGrpSpPr>
          <p:cNvPr id="421" name="Gruppieren 420"/>
          <p:cNvGrpSpPr/>
          <p:nvPr userDrawn="1"/>
        </p:nvGrpSpPr>
        <p:grpSpPr>
          <a:xfrm>
            <a:off x="3241150" y="2416685"/>
            <a:ext cx="5428170" cy="2812515"/>
            <a:chOff x="265112" y="1197458"/>
            <a:chExt cx="8613775" cy="4463083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grpSp>
          <p:nvGrpSpPr>
            <p:cNvPr id="422" name="Group 4"/>
            <p:cNvGrpSpPr>
              <a:grpSpLocks/>
            </p:cNvGrpSpPr>
            <p:nvPr userDrawn="1"/>
          </p:nvGrpSpPr>
          <p:grpSpPr bwMode="auto">
            <a:xfrm>
              <a:off x="1735144" y="1617423"/>
              <a:ext cx="692151" cy="796500"/>
              <a:chOff x="1470031" y="427083"/>
              <a:chExt cx="320" cy="360"/>
            </a:xfrm>
            <a:solidFill>
              <a:srgbClr val="FFFFFF"/>
            </a:solidFill>
          </p:grpSpPr>
          <p:sp>
            <p:nvSpPr>
              <p:cNvPr id="762" name="Freeform 5"/>
              <p:cNvSpPr>
                <a:spLocks/>
              </p:cNvSpPr>
              <p:nvPr userDrawn="1"/>
            </p:nvSpPr>
            <p:spPr bwMode="auto">
              <a:xfrm>
                <a:off x="1470031" y="427083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3" name="Freeform 6"/>
              <p:cNvSpPr>
                <a:spLocks/>
              </p:cNvSpPr>
              <p:nvPr userDrawn="1"/>
            </p:nvSpPr>
            <p:spPr bwMode="auto">
              <a:xfrm>
                <a:off x="1470047" y="427139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4" name="Freeform 7"/>
              <p:cNvSpPr>
                <a:spLocks/>
              </p:cNvSpPr>
              <p:nvPr userDrawn="1"/>
            </p:nvSpPr>
            <p:spPr bwMode="auto">
              <a:xfrm>
                <a:off x="1470079" y="427179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5" name="Freeform 8"/>
              <p:cNvSpPr>
                <a:spLocks/>
              </p:cNvSpPr>
              <p:nvPr userDrawn="1"/>
            </p:nvSpPr>
            <p:spPr bwMode="auto">
              <a:xfrm>
                <a:off x="1470135" y="427203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6" name="Freeform 9"/>
              <p:cNvSpPr>
                <a:spLocks/>
              </p:cNvSpPr>
              <p:nvPr userDrawn="1"/>
            </p:nvSpPr>
            <p:spPr bwMode="auto">
              <a:xfrm>
                <a:off x="1470151" y="427267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7" name="Group 10"/>
              <p:cNvGrpSpPr>
                <a:grpSpLocks/>
              </p:cNvGrpSpPr>
              <p:nvPr userDrawn="1"/>
            </p:nvGrpSpPr>
            <p:grpSpPr bwMode="auto">
              <a:xfrm>
                <a:off x="1470175" y="427331"/>
                <a:ext cx="176" cy="112"/>
                <a:chOff x="1470175" y="427331"/>
                <a:chExt cx="176" cy="112"/>
              </a:xfrm>
              <a:grpFill/>
            </p:grpSpPr>
            <p:sp>
              <p:nvSpPr>
                <p:cNvPr id="769" name="Freeform 11"/>
                <p:cNvSpPr>
                  <a:spLocks/>
                </p:cNvSpPr>
                <p:nvPr userDrawn="1"/>
              </p:nvSpPr>
              <p:spPr bwMode="auto">
                <a:xfrm>
                  <a:off x="1470295" y="427403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12"/>
                <p:cNvSpPr>
                  <a:spLocks/>
                </p:cNvSpPr>
                <p:nvPr userDrawn="1"/>
              </p:nvSpPr>
              <p:spPr bwMode="auto">
                <a:xfrm>
                  <a:off x="1470247" y="427427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13"/>
                <p:cNvSpPr>
                  <a:spLocks/>
                </p:cNvSpPr>
                <p:nvPr userDrawn="1"/>
              </p:nvSpPr>
              <p:spPr bwMode="auto">
                <a:xfrm>
                  <a:off x="1470191" y="427371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4"/>
                <p:cNvSpPr>
                  <a:spLocks/>
                </p:cNvSpPr>
                <p:nvPr userDrawn="1"/>
              </p:nvSpPr>
              <p:spPr bwMode="auto">
                <a:xfrm>
                  <a:off x="1470175" y="427331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8" name="Freeform 15"/>
              <p:cNvSpPr>
                <a:spLocks/>
              </p:cNvSpPr>
              <p:nvPr userDrawn="1"/>
            </p:nvSpPr>
            <p:spPr bwMode="auto">
              <a:xfrm>
                <a:off x="1470127" y="427275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16"/>
            <p:cNvGrpSpPr>
              <a:grpSpLocks/>
            </p:cNvGrpSpPr>
            <p:nvPr userDrawn="1"/>
          </p:nvGrpSpPr>
          <p:grpSpPr bwMode="auto">
            <a:xfrm>
              <a:off x="5126072" y="1740830"/>
              <a:ext cx="1954222" cy="600140"/>
              <a:chOff x="4860960" y="551482"/>
              <a:chExt cx="904" cy="272"/>
            </a:xfrm>
            <a:solidFill>
              <a:srgbClr val="FFFFFF"/>
            </a:solidFill>
          </p:grpSpPr>
          <p:sp>
            <p:nvSpPr>
              <p:cNvPr id="757" name="Freeform 17"/>
              <p:cNvSpPr>
                <a:spLocks/>
              </p:cNvSpPr>
              <p:nvPr userDrawn="1"/>
            </p:nvSpPr>
            <p:spPr bwMode="auto">
              <a:xfrm>
                <a:off x="4861328" y="551714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8" name="Freeform 18"/>
              <p:cNvSpPr>
                <a:spLocks/>
              </p:cNvSpPr>
              <p:nvPr userDrawn="1"/>
            </p:nvSpPr>
            <p:spPr bwMode="auto">
              <a:xfrm>
                <a:off x="4861504" y="551714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9" name="Freeform 19"/>
              <p:cNvSpPr>
                <a:spLocks/>
              </p:cNvSpPr>
              <p:nvPr userDrawn="1"/>
            </p:nvSpPr>
            <p:spPr bwMode="auto">
              <a:xfrm>
                <a:off x="4861824" y="551578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0" name="Freeform 20"/>
              <p:cNvSpPr>
                <a:spLocks/>
              </p:cNvSpPr>
              <p:nvPr userDrawn="1"/>
            </p:nvSpPr>
            <p:spPr bwMode="auto">
              <a:xfrm>
                <a:off x="4860960" y="551498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1" name="Freeform 21"/>
              <p:cNvSpPr>
                <a:spLocks/>
              </p:cNvSpPr>
              <p:nvPr userDrawn="1"/>
            </p:nvSpPr>
            <p:spPr bwMode="auto">
              <a:xfrm>
                <a:off x="4861000" y="551482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4" name="Group 22"/>
            <p:cNvGrpSpPr>
              <a:grpSpLocks/>
            </p:cNvGrpSpPr>
            <p:nvPr userDrawn="1"/>
          </p:nvGrpSpPr>
          <p:grpSpPr bwMode="auto">
            <a:xfrm>
              <a:off x="4745082" y="3305147"/>
              <a:ext cx="639767" cy="957401"/>
              <a:chOff x="4479970" y="2142404"/>
              <a:chExt cx="296" cy="432"/>
            </a:xfrm>
            <a:solidFill>
              <a:srgbClr val="FFFFFF"/>
            </a:solidFill>
          </p:grpSpPr>
          <p:sp>
            <p:nvSpPr>
              <p:cNvPr id="753" name="Freeform 23"/>
              <p:cNvSpPr>
                <a:spLocks/>
              </p:cNvSpPr>
              <p:nvPr userDrawn="1"/>
            </p:nvSpPr>
            <p:spPr bwMode="auto">
              <a:xfrm>
                <a:off x="4479970" y="2142404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4" name="Freeform 24"/>
              <p:cNvSpPr>
                <a:spLocks/>
              </p:cNvSpPr>
              <p:nvPr userDrawn="1"/>
            </p:nvSpPr>
            <p:spPr bwMode="auto">
              <a:xfrm>
                <a:off x="4480218" y="2142612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5" name="Freeform 25"/>
              <p:cNvSpPr>
                <a:spLocks/>
              </p:cNvSpPr>
              <p:nvPr userDrawn="1"/>
            </p:nvSpPr>
            <p:spPr bwMode="auto">
              <a:xfrm>
                <a:off x="4480186" y="2142668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6" name="Freeform 26"/>
              <p:cNvSpPr>
                <a:spLocks/>
              </p:cNvSpPr>
              <p:nvPr userDrawn="1"/>
            </p:nvSpPr>
            <p:spPr bwMode="auto">
              <a:xfrm>
                <a:off x="4480250" y="2142764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5" name="Freeform 27"/>
            <p:cNvSpPr>
              <a:spLocks/>
            </p:cNvSpPr>
            <p:nvPr userDrawn="1"/>
          </p:nvSpPr>
          <p:spPr bwMode="auto">
            <a:xfrm>
              <a:off x="3949700" y="3395938"/>
              <a:ext cx="207962" cy="176764"/>
            </a:xfrm>
            <a:custGeom>
              <a:avLst/>
              <a:gdLst>
                <a:gd name="T0" fmla="*/ 80 w 96"/>
                <a:gd name="T1" fmla="*/ 80 h 80"/>
                <a:gd name="T2" fmla="*/ 88 w 96"/>
                <a:gd name="T3" fmla="*/ 72 h 80"/>
                <a:gd name="T4" fmla="*/ 88 w 96"/>
                <a:gd name="T5" fmla="*/ 64 h 80"/>
                <a:gd name="T6" fmla="*/ 96 w 96"/>
                <a:gd name="T7" fmla="*/ 64 h 80"/>
                <a:gd name="T8" fmla="*/ 88 w 96"/>
                <a:gd name="T9" fmla="*/ 48 h 80"/>
                <a:gd name="T10" fmla="*/ 88 w 96"/>
                <a:gd name="T11" fmla="*/ 32 h 80"/>
                <a:gd name="T12" fmla="*/ 72 w 96"/>
                <a:gd name="T13" fmla="*/ 0 h 80"/>
                <a:gd name="T14" fmla="*/ 56 w 96"/>
                <a:gd name="T15" fmla="*/ 8 h 80"/>
                <a:gd name="T16" fmla="*/ 48 w 96"/>
                <a:gd name="T17" fmla="*/ 0 h 80"/>
                <a:gd name="T18" fmla="*/ 16 w 96"/>
                <a:gd name="T19" fmla="*/ 0 h 80"/>
                <a:gd name="T20" fmla="*/ 16 w 96"/>
                <a:gd name="T21" fmla="*/ 16 h 80"/>
                <a:gd name="T22" fmla="*/ 0 w 96"/>
                <a:gd name="T23" fmla="*/ 16 h 80"/>
                <a:gd name="T24" fmla="*/ 0 w 96"/>
                <a:gd name="T25" fmla="*/ 24 h 80"/>
                <a:gd name="T26" fmla="*/ 16 w 96"/>
                <a:gd name="T27" fmla="*/ 48 h 80"/>
                <a:gd name="T28" fmla="*/ 32 w 96"/>
                <a:gd name="T29" fmla="*/ 40 h 80"/>
                <a:gd name="T30" fmla="*/ 48 w 96"/>
                <a:gd name="T31" fmla="*/ 40 h 80"/>
                <a:gd name="T32" fmla="*/ 56 w 96"/>
                <a:gd name="T33" fmla="*/ 56 h 80"/>
                <a:gd name="T34" fmla="*/ 56 w 96"/>
                <a:gd name="T35" fmla="*/ 64 h 80"/>
                <a:gd name="T36" fmla="*/ 64 w 96"/>
                <a:gd name="T37" fmla="*/ 64 h 80"/>
                <a:gd name="T38" fmla="*/ 72 w 96"/>
                <a:gd name="T39" fmla="*/ 80 h 80"/>
                <a:gd name="T40" fmla="*/ 80 w 96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Freeform 28"/>
            <p:cNvSpPr>
              <a:spLocks/>
            </p:cNvSpPr>
            <p:nvPr userDrawn="1"/>
          </p:nvSpPr>
          <p:spPr bwMode="auto">
            <a:xfrm>
              <a:off x="4727575" y="3642552"/>
              <a:ext cx="554037" cy="621334"/>
            </a:xfrm>
            <a:custGeom>
              <a:avLst/>
              <a:gdLst>
                <a:gd name="T0" fmla="*/ 144 w 256"/>
                <a:gd name="T1" fmla="*/ 8 h 280"/>
                <a:gd name="T2" fmla="*/ 136 w 256"/>
                <a:gd name="T3" fmla="*/ 16 h 280"/>
                <a:gd name="T4" fmla="*/ 112 w 256"/>
                <a:gd name="T5" fmla="*/ 8 h 280"/>
                <a:gd name="T6" fmla="*/ 104 w 256"/>
                <a:gd name="T7" fmla="*/ 0 h 280"/>
                <a:gd name="T8" fmla="*/ 96 w 256"/>
                <a:gd name="T9" fmla="*/ 0 h 280"/>
                <a:gd name="T10" fmla="*/ 88 w 256"/>
                <a:gd name="T11" fmla="*/ 24 h 280"/>
                <a:gd name="T12" fmla="*/ 80 w 256"/>
                <a:gd name="T13" fmla="*/ 48 h 280"/>
                <a:gd name="T14" fmla="*/ 72 w 256"/>
                <a:gd name="T15" fmla="*/ 88 h 280"/>
                <a:gd name="T16" fmla="*/ 56 w 256"/>
                <a:gd name="T17" fmla="*/ 112 h 280"/>
                <a:gd name="T18" fmla="*/ 48 w 256"/>
                <a:gd name="T19" fmla="*/ 136 h 280"/>
                <a:gd name="T20" fmla="*/ 32 w 256"/>
                <a:gd name="T21" fmla="*/ 152 h 280"/>
                <a:gd name="T22" fmla="*/ 24 w 256"/>
                <a:gd name="T23" fmla="*/ 144 h 280"/>
                <a:gd name="T24" fmla="*/ 16 w 256"/>
                <a:gd name="T25" fmla="*/ 152 h 280"/>
                <a:gd name="T26" fmla="*/ 8 w 256"/>
                <a:gd name="T27" fmla="*/ 152 h 280"/>
                <a:gd name="T28" fmla="*/ 0 w 256"/>
                <a:gd name="T29" fmla="*/ 152 h 280"/>
                <a:gd name="T30" fmla="*/ 0 w 256"/>
                <a:gd name="T31" fmla="*/ 168 h 280"/>
                <a:gd name="T32" fmla="*/ 0 w 256"/>
                <a:gd name="T33" fmla="*/ 176 h 280"/>
                <a:gd name="T34" fmla="*/ 16 w 256"/>
                <a:gd name="T35" fmla="*/ 168 h 280"/>
                <a:gd name="T36" fmla="*/ 48 w 256"/>
                <a:gd name="T37" fmla="*/ 168 h 280"/>
                <a:gd name="T38" fmla="*/ 56 w 256"/>
                <a:gd name="T39" fmla="*/ 168 h 280"/>
                <a:gd name="T40" fmla="*/ 64 w 256"/>
                <a:gd name="T41" fmla="*/ 192 h 280"/>
                <a:gd name="T42" fmla="*/ 72 w 256"/>
                <a:gd name="T43" fmla="*/ 200 h 280"/>
                <a:gd name="T44" fmla="*/ 96 w 256"/>
                <a:gd name="T45" fmla="*/ 200 h 280"/>
                <a:gd name="T46" fmla="*/ 96 w 256"/>
                <a:gd name="T47" fmla="*/ 184 h 280"/>
                <a:gd name="T48" fmla="*/ 112 w 256"/>
                <a:gd name="T49" fmla="*/ 184 h 280"/>
                <a:gd name="T50" fmla="*/ 128 w 256"/>
                <a:gd name="T51" fmla="*/ 192 h 280"/>
                <a:gd name="T52" fmla="*/ 128 w 256"/>
                <a:gd name="T53" fmla="*/ 224 h 280"/>
                <a:gd name="T54" fmla="*/ 136 w 256"/>
                <a:gd name="T55" fmla="*/ 240 h 280"/>
                <a:gd name="T56" fmla="*/ 128 w 256"/>
                <a:gd name="T57" fmla="*/ 248 h 280"/>
                <a:gd name="T58" fmla="*/ 160 w 256"/>
                <a:gd name="T59" fmla="*/ 240 h 280"/>
                <a:gd name="T60" fmla="*/ 184 w 256"/>
                <a:gd name="T61" fmla="*/ 256 h 280"/>
                <a:gd name="T62" fmla="*/ 192 w 256"/>
                <a:gd name="T63" fmla="*/ 256 h 280"/>
                <a:gd name="T64" fmla="*/ 216 w 256"/>
                <a:gd name="T65" fmla="*/ 272 h 280"/>
                <a:gd name="T66" fmla="*/ 232 w 256"/>
                <a:gd name="T67" fmla="*/ 280 h 280"/>
                <a:gd name="T68" fmla="*/ 232 w 256"/>
                <a:gd name="T69" fmla="*/ 264 h 280"/>
                <a:gd name="T70" fmla="*/ 224 w 256"/>
                <a:gd name="T71" fmla="*/ 264 h 280"/>
                <a:gd name="T72" fmla="*/ 216 w 256"/>
                <a:gd name="T73" fmla="*/ 256 h 280"/>
                <a:gd name="T74" fmla="*/ 224 w 256"/>
                <a:gd name="T75" fmla="*/ 216 h 280"/>
                <a:gd name="T76" fmla="*/ 224 w 256"/>
                <a:gd name="T77" fmla="*/ 208 h 280"/>
                <a:gd name="T78" fmla="*/ 240 w 256"/>
                <a:gd name="T79" fmla="*/ 200 h 280"/>
                <a:gd name="T80" fmla="*/ 248 w 256"/>
                <a:gd name="T81" fmla="*/ 200 h 280"/>
                <a:gd name="T82" fmla="*/ 232 w 256"/>
                <a:gd name="T83" fmla="*/ 176 h 280"/>
                <a:gd name="T84" fmla="*/ 232 w 256"/>
                <a:gd name="T85" fmla="*/ 144 h 280"/>
                <a:gd name="T86" fmla="*/ 232 w 256"/>
                <a:gd name="T87" fmla="*/ 128 h 280"/>
                <a:gd name="T88" fmla="*/ 224 w 256"/>
                <a:gd name="T89" fmla="*/ 120 h 280"/>
                <a:gd name="T90" fmla="*/ 224 w 256"/>
                <a:gd name="T91" fmla="*/ 112 h 280"/>
                <a:gd name="T92" fmla="*/ 232 w 256"/>
                <a:gd name="T93" fmla="*/ 96 h 280"/>
                <a:gd name="T94" fmla="*/ 240 w 256"/>
                <a:gd name="T95" fmla="*/ 72 h 280"/>
                <a:gd name="T96" fmla="*/ 248 w 256"/>
                <a:gd name="T97" fmla="*/ 56 h 280"/>
                <a:gd name="T98" fmla="*/ 256 w 256"/>
                <a:gd name="T99" fmla="*/ 48 h 280"/>
                <a:gd name="T100" fmla="*/ 248 w 256"/>
                <a:gd name="T101" fmla="*/ 40 h 280"/>
                <a:gd name="T102" fmla="*/ 248 w 256"/>
                <a:gd name="T103" fmla="*/ 24 h 280"/>
                <a:gd name="T104" fmla="*/ 232 w 256"/>
                <a:gd name="T105" fmla="*/ 8 h 280"/>
                <a:gd name="T106" fmla="*/ 216 w 256"/>
                <a:gd name="T107" fmla="*/ 8 h 280"/>
                <a:gd name="T108" fmla="*/ 208 w 256"/>
                <a:gd name="T109" fmla="*/ 0 h 280"/>
                <a:gd name="T110" fmla="*/ 144 w 256"/>
                <a:gd name="T111" fmla="*/ 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Freeform 29"/>
            <p:cNvSpPr>
              <a:spLocks/>
            </p:cNvSpPr>
            <p:nvPr userDrawn="1"/>
          </p:nvSpPr>
          <p:spPr bwMode="auto">
            <a:xfrm>
              <a:off x="4797425" y="3448325"/>
              <a:ext cx="379412" cy="262490"/>
            </a:xfrm>
            <a:custGeom>
              <a:avLst/>
              <a:gdLst>
                <a:gd name="T0" fmla="*/ 0 w 176"/>
                <a:gd name="T1" fmla="*/ 96 h 120"/>
                <a:gd name="T2" fmla="*/ 0 w 176"/>
                <a:gd name="T3" fmla="*/ 80 h 120"/>
                <a:gd name="T4" fmla="*/ 8 w 176"/>
                <a:gd name="T5" fmla="*/ 56 h 120"/>
                <a:gd name="T6" fmla="*/ 48 w 176"/>
                <a:gd name="T7" fmla="*/ 48 h 120"/>
                <a:gd name="T8" fmla="*/ 56 w 176"/>
                <a:gd name="T9" fmla="*/ 40 h 120"/>
                <a:gd name="T10" fmla="*/ 56 w 176"/>
                <a:gd name="T11" fmla="*/ 32 h 120"/>
                <a:gd name="T12" fmla="*/ 80 w 176"/>
                <a:gd name="T13" fmla="*/ 24 h 120"/>
                <a:gd name="T14" fmla="*/ 96 w 176"/>
                <a:gd name="T15" fmla="*/ 8 h 120"/>
                <a:gd name="T16" fmla="*/ 104 w 176"/>
                <a:gd name="T17" fmla="*/ 0 h 120"/>
                <a:gd name="T18" fmla="*/ 120 w 176"/>
                <a:gd name="T19" fmla="*/ 16 h 120"/>
                <a:gd name="T20" fmla="*/ 120 w 176"/>
                <a:gd name="T21" fmla="*/ 32 h 120"/>
                <a:gd name="T22" fmla="*/ 136 w 176"/>
                <a:gd name="T23" fmla="*/ 40 h 120"/>
                <a:gd name="T24" fmla="*/ 176 w 176"/>
                <a:gd name="T25" fmla="*/ 88 h 120"/>
                <a:gd name="T26" fmla="*/ 112 w 176"/>
                <a:gd name="T27" fmla="*/ 96 h 120"/>
                <a:gd name="T28" fmla="*/ 104 w 176"/>
                <a:gd name="T29" fmla="*/ 104 h 120"/>
                <a:gd name="T30" fmla="*/ 80 w 176"/>
                <a:gd name="T31" fmla="*/ 96 h 120"/>
                <a:gd name="T32" fmla="*/ 72 w 176"/>
                <a:gd name="T33" fmla="*/ 88 h 120"/>
                <a:gd name="T34" fmla="*/ 64 w 176"/>
                <a:gd name="T35" fmla="*/ 88 h 120"/>
                <a:gd name="T36" fmla="*/ 56 w 176"/>
                <a:gd name="T37" fmla="*/ 112 h 120"/>
                <a:gd name="T38" fmla="*/ 40 w 176"/>
                <a:gd name="T39" fmla="*/ 112 h 120"/>
                <a:gd name="T40" fmla="*/ 32 w 176"/>
                <a:gd name="T41" fmla="*/ 112 h 120"/>
                <a:gd name="T42" fmla="*/ 24 w 176"/>
                <a:gd name="T43" fmla="*/ 112 h 120"/>
                <a:gd name="T44" fmla="*/ 16 w 176"/>
                <a:gd name="T45" fmla="*/ 120 h 120"/>
                <a:gd name="T46" fmla="*/ 0 w 176"/>
                <a:gd name="T4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Freeform 30"/>
            <p:cNvSpPr>
              <a:spLocks/>
            </p:cNvSpPr>
            <p:nvPr userDrawn="1"/>
          </p:nvSpPr>
          <p:spPr bwMode="auto">
            <a:xfrm>
              <a:off x="5332412" y="3323948"/>
              <a:ext cx="415925" cy="370992"/>
            </a:xfrm>
            <a:custGeom>
              <a:avLst/>
              <a:gdLst>
                <a:gd name="T0" fmla="*/ 120 w 192"/>
                <a:gd name="T1" fmla="*/ 40 h 168"/>
                <a:gd name="T2" fmla="*/ 112 w 192"/>
                <a:gd name="T3" fmla="*/ 56 h 168"/>
                <a:gd name="T4" fmla="*/ 128 w 192"/>
                <a:gd name="T5" fmla="*/ 56 h 168"/>
                <a:gd name="T6" fmla="*/ 128 w 192"/>
                <a:gd name="T7" fmla="*/ 64 h 168"/>
                <a:gd name="T8" fmla="*/ 144 w 192"/>
                <a:gd name="T9" fmla="*/ 88 h 168"/>
                <a:gd name="T10" fmla="*/ 184 w 192"/>
                <a:gd name="T11" fmla="*/ 104 h 168"/>
                <a:gd name="T12" fmla="*/ 192 w 192"/>
                <a:gd name="T13" fmla="*/ 104 h 168"/>
                <a:gd name="T14" fmla="*/ 160 w 192"/>
                <a:gd name="T15" fmla="*/ 144 h 168"/>
                <a:gd name="T16" fmla="*/ 136 w 192"/>
                <a:gd name="T17" fmla="*/ 152 h 168"/>
                <a:gd name="T18" fmla="*/ 112 w 192"/>
                <a:gd name="T19" fmla="*/ 160 h 168"/>
                <a:gd name="T20" fmla="*/ 104 w 192"/>
                <a:gd name="T21" fmla="*/ 160 h 168"/>
                <a:gd name="T22" fmla="*/ 80 w 192"/>
                <a:gd name="T23" fmla="*/ 168 h 168"/>
                <a:gd name="T24" fmla="*/ 64 w 192"/>
                <a:gd name="T25" fmla="*/ 168 h 168"/>
                <a:gd name="T26" fmla="*/ 48 w 192"/>
                <a:gd name="T27" fmla="*/ 152 h 168"/>
                <a:gd name="T28" fmla="*/ 32 w 192"/>
                <a:gd name="T29" fmla="*/ 152 h 168"/>
                <a:gd name="T30" fmla="*/ 32 w 192"/>
                <a:gd name="T31" fmla="*/ 144 h 168"/>
                <a:gd name="T32" fmla="*/ 24 w 192"/>
                <a:gd name="T33" fmla="*/ 136 h 168"/>
                <a:gd name="T34" fmla="*/ 8 w 192"/>
                <a:gd name="T35" fmla="*/ 112 h 168"/>
                <a:gd name="T36" fmla="*/ 0 w 192"/>
                <a:gd name="T37" fmla="*/ 104 h 168"/>
                <a:gd name="T38" fmla="*/ 0 w 192"/>
                <a:gd name="T39" fmla="*/ 96 h 168"/>
                <a:gd name="T40" fmla="*/ 8 w 192"/>
                <a:gd name="T41" fmla="*/ 96 h 168"/>
                <a:gd name="T42" fmla="*/ 16 w 192"/>
                <a:gd name="T43" fmla="*/ 64 h 168"/>
                <a:gd name="T44" fmla="*/ 40 w 192"/>
                <a:gd name="T45" fmla="*/ 24 h 168"/>
                <a:gd name="T46" fmla="*/ 40 w 192"/>
                <a:gd name="T47" fmla="*/ 8 h 168"/>
                <a:gd name="T48" fmla="*/ 48 w 192"/>
                <a:gd name="T49" fmla="*/ 8 h 168"/>
                <a:gd name="T50" fmla="*/ 56 w 192"/>
                <a:gd name="T51" fmla="*/ 8 h 168"/>
                <a:gd name="T52" fmla="*/ 56 w 192"/>
                <a:gd name="T53" fmla="*/ 0 h 168"/>
                <a:gd name="T54" fmla="*/ 64 w 192"/>
                <a:gd name="T55" fmla="*/ 8 h 168"/>
                <a:gd name="T56" fmla="*/ 72 w 192"/>
                <a:gd name="T57" fmla="*/ 0 h 168"/>
                <a:gd name="T58" fmla="*/ 88 w 192"/>
                <a:gd name="T59" fmla="*/ 8 h 168"/>
                <a:gd name="T60" fmla="*/ 120 w 192"/>
                <a:gd name="T61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Freeform 31"/>
            <p:cNvSpPr>
              <a:spLocks/>
            </p:cNvSpPr>
            <p:nvPr userDrawn="1"/>
          </p:nvSpPr>
          <p:spPr bwMode="auto">
            <a:xfrm>
              <a:off x="5419725" y="3215446"/>
              <a:ext cx="190500" cy="197954"/>
            </a:xfrm>
            <a:custGeom>
              <a:avLst/>
              <a:gdLst>
                <a:gd name="T0" fmla="*/ 80 w 88"/>
                <a:gd name="T1" fmla="*/ 88 h 88"/>
                <a:gd name="T2" fmla="*/ 88 w 88"/>
                <a:gd name="T3" fmla="*/ 80 h 88"/>
                <a:gd name="T4" fmla="*/ 64 w 88"/>
                <a:gd name="T5" fmla="*/ 48 h 88"/>
                <a:gd name="T6" fmla="*/ 40 w 88"/>
                <a:gd name="T7" fmla="*/ 32 h 88"/>
                <a:gd name="T8" fmla="*/ 24 w 88"/>
                <a:gd name="T9" fmla="*/ 0 h 88"/>
                <a:gd name="T10" fmla="*/ 24 w 88"/>
                <a:gd name="T11" fmla="*/ 8 h 88"/>
                <a:gd name="T12" fmla="*/ 8 w 88"/>
                <a:gd name="T13" fmla="*/ 16 h 88"/>
                <a:gd name="T14" fmla="*/ 0 w 88"/>
                <a:gd name="T15" fmla="*/ 56 h 88"/>
                <a:gd name="T16" fmla="*/ 8 w 88"/>
                <a:gd name="T17" fmla="*/ 56 h 88"/>
                <a:gd name="T18" fmla="*/ 16 w 88"/>
                <a:gd name="T19" fmla="*/ 56 h 88"/>
                <a:gd name="T20" fmla="*/ 16 w 88"/>
                <a:gd name="T21" fmla="*/ 48 h 88"/>
                <a:gd name="T22" fmla="*/ 24 w 88"/>
                <a:gd name="T23" fmla="*/ 56 h 88"/>
                <a:gd name="T24" fmla="*/ 32 w 88"/>
                <a:gd name="T25" fmla="*/ 48 h 88"/>
                <a:gd name="T26" fmla="*/ 48 w 88"/>
                <a:gd name="T27" fmla="*/ 56 h 88"/>
                <a:gd name="T28" fmla="*/ 80 w 88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" name="Freeform 32"/>
            <p:cNvSpPr>
              <a:spLocks/>
            </p:cNvSpPr>
            <p:nvPr userDrawn="1"/>
          </p:nvSpPr>
          <p:spPr bwMode="auto">
            <a:xfrm>
              <a:off x="5003800" y="3038681"/>
              <a:ext cx="468312" cy="656259"/>
            </a:xfrm>
            <a:custGeom>
              <a:avLst/>
              <a:gdLst>
                <a:gd name="T0" fmla="*/ 192 w 216"/>
                <a:gd name="T1" fmla="*/ 136 h 296"/>
                <a:gd name="T2" fmla="*/ 200 w 216"/>
                <a:gd name="T3" fmla="*/ 96 h 296"/>
                <a:gd name="T4" fmla="*/ 216 w 216"/>
                <a:gd name="T5" fmla="*/ 88 h 296"/>
                <a:gd name="T6" fmla="*/ 216 w 216"/>
                <a:gd name="T7" fmla="*/ 80 h 296"/>
                <a:gd name="T8" fmla="*/ 208 w 216"/>
                <a:gd name="T9" fmla="*/ 72 h 296"/>
                <a:gd name="T10" fmla="*/ 192 w 216"/>
                <a:gd name="T11" fmla="*/ 16 h 296"/>
                <a:gd name="T12" fmla="*/ 176 w 216"/>
                <a:gd name="T13" fmla="*/ 8 h 296"/>
                <a:gd name="T14" fmla="*/ 176 w 216"/>
                <a:gd name="T15" fmla="*/ 0 h 296"/>
                <a:gd name="T16" fmla="*/ 160 w 216"/>
                <a:gd name="T17" fmla="*/ 16 h 296"/>
                <a:gd name="T18" fmla="*/ 144 w 216"/>
                <a:gd name="T19" fmla="*/ 16 h 296"/>
                <a:gd name="T20" fmla="*/ 40 w 216"/>
                <a:gd name="T21" fmla="*/ 16 h 296"/>
                <a:gd name="T22" fmla="*/ 40 w 216"/>
                <a:gd name="T23" fmla="*/ 48 h 296"/>
                <a:gd name="T24" fmla="*/ 24 w 216"/>
                <a:gd name="T25" fmla="*/ 48 h 296"/>
                <a:gd name="T26" fmla="*/ 24 w 216"/>
                <a:gd name="T27" fmla="*/ 56 h 296"/>
                <a:gd name="T28" fmla="*/ 24 w 216"/>
                <a:gd name="T29" fmla="*/ 104 h 296"/>
                <a:gd name="T30" fmla="*/ 24 w 216"/>
                <a:gd name="T31" fmla="*/ 112 h 296"/>
                <a:gd name="T32" fmla="*/ 16 w 216"/>
                <a:gd name="T33" fmla="*/ 112 h 296"/>
                <a:gd name="T34" fmla="*/ 0 w 216"/>
                <a:gd name="T35" fmla="*/ 152 h 296"/>
                <a:gd name="T36" fmla="*/ 16 w 216"/>
                <a:gd name="T37" fmla="*/ 176 h 296"/>
                <a:gd name="T38" fmla="*/ 8 w 216"/>
                <a:gd name="T39" fmla="*/ 184 h 296"/>
                <a:gd name="T40" fmla="*/ 24 w 216"/>
                <a:gd name="T41" fmla="*/ 200 h 296"/>
                <a:gd name="T42" fmla="*/ 24 w 216"/>
                <a:gd name="T43" fmla="*/ 216 h 296"/>
                <a:gd name="T44" fmla="*/ 40 w 216"/>
                <a:gd name="T45" fmla="*/ 224 h 296"/>
                <a:gd name="T46" fmla="*/ 80 w 216"/>
                <a:gd name="T47" fmla="*/ 272 h 296"/>
                <a:gd name="T48" fmla="*/ 88 w 216"/>
                <a:gd name="T49" fmla="*/ 280 h 296"/>
                <a:gd name="T50" fmla="*/ 104 w 216"/>
                <a:gd name="T51" fmla="*/ 280 h 296"/>
                <a:gd name="T52" fmla="*/ 120 w 216"/>
                <a:gd name="T53" fmla="*/ 296 h 296"/>
                <a:gd name="T54" fmla="*/ 136 w 216"/>
                <a:gd name="T55" fmla="*/ 296 h 296"/>
                <a:gd name="T56" fmla="*/ 160 w 216"/>
                <a:gd name="T57" fmla="*/ 288 h 296"/>
                <a:gd name="T58" fmla="*/ 168 w 216"/>
                <a:gd name="T59" fmla="*/ 280 h 296"/>
                <a:gd name="T60" fmla="*/ 184 w 216"/>
                <a:gd name="T61" fmla="*/ 280 h 296"/>
                <a:gd name="T62" fmla="*/ 184 w 216"/>
                <a:gd name="T63" fmla="*/ 272 h 296"/>
                <a:gd name="T64" fmla="*/ 176 w 216"/>
                <a:gd name="T65" fmla="*/ 264 h 296"/>
                <a:gd name="T66" fmla="*/ 160 w 216"/>
                <a:gd name="T67" fmla="*/ 240 h 296"/>
                <a:gd name="T68" fmla="*/ 152 w 216"/>
                <a:gd name="T69" fmla="*/ 232 h 296"/>
                <a:gd name="T70" fmla="*/ 152 w 216"/>
                <a:gd name="T71" fmla="*/ 224 h 296"/>
                <a:gd name="T72" fmla="*/ 160 w 216"/>
                <a:gd name="T73" fmla="*/ 224 h 296"/>
                <a:gd name="T74" fmla="*/ 168 w 216"/>
                <a:gd name="T75" fmla="*/ 192 h 296"/>
                <a:gd name="T76" fmla="*/ 192 w 216"/>
                <a:gd name="T77" fmla="*/ 152 h 296"/>
                <a:gd name="T78" fmla="*/ 192 w 216"/>
                <a:gd name="T79" fmla="*/ 1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Freeform 33"/>
            <p:cNvSpPr>
              <a:spLocks/>
            </p:cNvSpPr>
            <p:nvPr userDrawn="1"/>
          </p:nvSpPr>
          <p:spPr bwMode="auto">
            <a:xfrm>
              <a:off x="4225925" y="3306486"/>
              <a:ext cx="225425" cy="194227"/>
            </a:xfrm>
            <a:custGeom>
              <a:avLst/>
              <a:gdLst>
                <a:gd name="T0" fmla="*/ 96 w 104"/>
                <a:gd name="T1" fmla="*/ 40 h 88"/>
                <a:gd name="T2" fmla="*/ 88 w 104"/>
                <a:gd name="T3" fmla="*/ 40 h 88"/>
                <a:gd name="T4" fmla="*/ 72 w 104"/>
                <a:gd name="T5" fmla="*/ 16 h 88"/>
                <a:gd name="T6" fmla="*/ 72 w 104"/>
                <a:gd name="T7" fmla="*/ 0 h 88"/>
                <a:gd name="T8" fmla="*/ 56 w 104"/>
                <a:gd name="T9" fmla="*/ 8 h 88"/>
                <a:gd name="T10" fmla="*/ 32 w 104"/>
                <a:gd name="T11" fmla="*/ 24 h 88"/>
                <a:gd name="T12" fmla="*/ 16 w 104"/>
                <a:gd name="T13" fmla="*/ 32 h 88"/>
                <a:gd name="T14" fmla="*/ 0 w 104"/>
                <a:gd name="T15" fmla="*/ 56 h 88"/>
                <a:gd name="T16" fmla="*/ 0 w 104"/>
                <a:gd name="T17" fmla="*/ 72 h 88"/>
                <a:gd name="T18" fmla="*/ 8 w 104"/>
                <a:gd name="T19" fmla="*/ 80 h 88"/>
                <a:gd name="T20" fmla="*/ 24 w 104"/>
                <a:gd name="T21" fmla="*/ 80 h 88"/>
                <a:gd name="T22" fmla="*/ 32 w 104"/>
                <a:gd name="T23" fmla="*/ 88 h 88"/>
                <a:gd name="T24" fmla="*/ 32 w 104"/>
                <a:gd name="T25" fmla="*/ 64 h 88"/>
                <a:gd name="T26" fmla="*/ 64 w 104"/>
                <a:gd name="T27" fmla="*/ 64 h 88"/>
                <a:gd name="T28" fmla="*/ 80 w 104"/>
                <a:gd name="T29" fmla="*/ 64 h 88"/>
                <a:gd name="T30" fmla="*/ 88 w 104"/>
                <a:gd name="T31" fmla="*/ 56 h 88"/>
                <a:gd name="T32" fmla="*/ 96 w 104"/>
                <a:gd name="T33" fmla="*/ 56 h 88"/>
                <a:gd name="T34" fmla="*/ 104 w 104"/>
                <a:gd name="T35" fmla="*/ 48 h 88"/>
                <a:gd name="T36" fmla="*/ 96 w 104"/>
                <a:gd name="T3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Freeform 34"/>
            <p:cNvSpPr>
              <a:spLocks/>
            </p:cNvSpPr>
            <p:nvPr userDrawn="1"/>
          </p:nvSpPr>
          <p:spPr bwMode="auto">
            <a:xfrm>
              <a:off x="4381500" y="3021218"/>
              <a:ext cx="449262" cy="409645"/>
            </a:xfrm>
            <a:custGeom>
              <a:avLst/>
              <a:gdLst>
                <a:gd name="T0" fmla="*/ 176 w 208"/>
                <a:gd name="T1" fmla="*/ 152 h 184"/>
                <a:gd name="T2" fmla="*/ 176 w 208"/>
                <a:gd name="T3" fmla="*/ 144 h 184"/>
                <a:gd name="T4" fmla="*/ 200 w 208"/>
                <a:gd name="T5" fmla="*/ 96 h 184"/>
                <a:gd name="T6" fmla="*/ 208 w 208"/>
                <a:gd name="T7" fmla="*/ 48 h 184"/>
                <a:gd name="T8" fmla="*/ 200 w 208"/>
                <a:gd name="T9" fmla="*/ 48 h 184"/>
                <a:gd name="T10" fmla="*/ 192 w 208"/>
                <a:gd name="T11" fmla="*/ 32 h 184"/>
                <a:gd name="T12" fmla="*/ 192 w 208"/>
                <a:gd name="T13" fmla="*/ 8 h 184"/>
                <a:gd name="T14" fmla="*/ 184 w 208"/>
                <a:gd name="T15" fmla="*/ 0 h 184"/>
                <a:gd name="T16" fmla="*/ 152 w 208"/>
                <a:gd name="T17" fmla="*/ 0 h 184"/>
                <a:gd name="T18" fmla="*/ 72 w 208"/>
                <a:gd name="T19" fmla="*/ 64 h 184"/>
                <a:gd name="T20" fmla="*/ 56 w 208"/>
                <a:gd name="T21" fmla="*/ 72 h 184"/>
                <a:gd name="T22" fmla="*/ 56 w 208"/>
                <a:gd name="T23" fmla="*/ 112 h 184"/>
                <a:gd name="T24" fmla="*/ 48 w 208"/>
                <a:gd name="T25" fmla="*/ 120 h 184"/>
                <a:gd name="T26" fmla="*/ 0 w 208"/>
                <a:gd name="T27" fmla="*/ 128 h 184"/>
                <a:gd name="T28" fmla="*/ 0 w 208"/>
                <a:gd name="T29" fmla="*/ 144 h 184"/>
                <a:gd name="T30" fmla="*/ 16 w 208"/>
                <a:gd name="T31" fmla="*/ 168 h 184"/>
                <a:gd name="T32" fmla="*/ 24 w 208"/>
                <a:gd name="T33" fmla="*/ 168 h 184"/>
                <a:gd name="T34" fmla="*/ 32 w 208"/>
                <a:gd name="T35" fmla="*/ 176 h 184"/>
                <a:gd name="T36" fmla="*/ 40 w 208"/>
                <a:gd name="T37" fmla="*/ 168 h 184"/>
                <a:gd name="T38" fmla="*/ 48 w 208"/>
                <a:gd name="T39" fmla="*/ 184 h 184"/>
                <a:gd name="T40" fmla="*/ 48 w 208"/>
                <a:gd name="T41" fmla="*/ 168 h 184"/>
                <a:gd name="T42" fmla="*/ 56 w 208"/>
                <a:gd name="T43" fmla="*/ 152 h 184"/>
                <a:gd name="T44" fmla="*/ 72 w 208"/>
                <a:gd name="T45" fmla="*/ 152 h 184"/>
                <a:gd name="T46" fmla="*/ 88 w 208"/>
                <a:gd name="T47" fmla="*/ 160 h 184"/>
                <a:gd name="T48" fmla="*/ 104 w 208"/>
                <a:gd name="T49" fmla="*/ 160 h 184"/>
                <a:gd name="T50" fmla="*/ 120 w 208"/>
                <a:gd name="T51" fmla="*/ 168 h 184"/>
                <a:gd name="T52" fmla="*/ 136 w 208"/>
                <a:gd name="T53" fmla="*/ 160 h 184"/>
                <a:gd name="T54" fmla="*/ 160 w 208"/>
                <a:gd name="T55" fmla="*/ 160 h 184"/>
                <a:gd name="T56" fmla="*/ 168 w 208"/>
                <a:gd name="T57" fmla="*/ 152 h 184"/>
                <a:gd name="T58" fmla="*/ 176 w 208"/>
                <a:gd name="T59" fmla="*/ 1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Freeform 35"/>
            <p:cNvSpPr>
              <a:spLocks/>
            </p:cNvSpPr>
            <p:nvPr userDrawn="1"/>
          </p:nvSpPr>
          <p:spPr bwMode="auto">
            <a:xfrm>
              <a:off x="4035425" y="2968831"/>
              <a:ext cx="466725" cy="496957"/>
            </a:xfrm>
            <a:custGeom>
              <a:avLst/>
              <a:gdLst>
                <a:gd name="T0" fmla="*/ 160 w 216"/>
                <a:gd name="T1" fmla="*/ 152 h 224"/>
                <a:gd name="T2" fmla="*/ 208 w 216"/>
                <a:gd name="T3" fmla="*/ 144 h 224"/>
                <a:gd name="T4" fmla="*/ 216 w 216"/>
                <a:gd name="T5" fmla="*/ 136 h 224"/>
                <a:gd name="T6" fmla="*/ 216 w 216"/>
                <a:gd name="T7" fmla="*/ 96 h 224"/>
                <a:gd name="T8" fmla="*/ 200 w 216"/>
                <a:gd name="T9" fmla="*/ 96 h 224"/>
                <a:gd name="T10" fmla="*/ 200 w 216"/>
                <a:gd name="T11" fmla="*/ 80 h 224"/>
                <a:gd name="T12" fmla="*/ 184 w 216"/>
                <a:gd name="T13" fmla="*/ 72 h 224"/>
                <a:gd name="T14" fmla="*/ 168 w 216"/>
                <a:gd name="T15" fmla="*/ 64 h 224"/>
                <a:gd name="T16" fmla="*/ 96 w 216"/>
                <a:gd name="T17" fmla="*/ 0 h 224"/>
                <a:gd name="T18" fmla="*/ 72 w 216"/>
                <a:gd name="T19" fmla="*/ 0 h 224"/>
                <a:gd name="T20" fmla="*/ 88 w 216"/>
                <a:gd name="T21" fmla="*/ 144 h 224"/>
                <a:gd name="T22" fmla="*/ 24 w 216"/>
                <a:gd name="T23" fmla="*/ 144 h 224"/>
                <a:gd name="T24" fmla="*/ 16 w 216"/>
                <a:gd name="T25" fmla="*/ 152 h 224"/>
                <a:gd name="T26" fmla="*/ 8 w 216"/>
                <a:gd name="T27" fmla="*/ 144 h 224"/>
                <a:gd name="T28" fmla="*/ 0 w 216"/>
                <a:gd name="T29" fmla="*/ 160 h 224"/>
                <a:gd name="T30" fmla="*/ 8 w 216"/>
                <a:gd name="T31" fmla="*/ 192 h 224"/>
                <a:gd name="T32" fmla="*/ 16 w 216"/>
                <a:gd name="T33" fmla="*/ 200 h 224"/>
                <a:gd name="T34" fmla="*/ 32 w 216"/>
                <a:gd name="T35" fmla="*/ 192 h 224"/>
                <a:gd name="T36" fmla="*/ 48 w 216"/>
                <a:gd name="T37" fmla="*/ 224 h 224"/>
                <a:gd name="T38" fmla="*/ 56 w 216"/>
                <a:gd name="T39" fmla="*/ 224 h 224"/>
                <a:gd name="T40" fmla="*/ 64 w 216"/>
                <a:gd name="T41" fmla="*/ 224 h 224"/>
                <a:gd name="T42" fmla="*/ 72 w 216"/>
                <a:gd name="T43" fmla="*/ 224 h 224"/>
                <a:gd name="T44" fmla="*/ 80 w 216"/>
                <a:gd name="T45" fmla="*/ 224 h 224"/>
                <a:gd name="T46" fmla="*/ 88 w 216"/>
                <a:gd name="T47" fmla="*/ 224 h 224"/>
                <a:gd name="T48" fmla="*/ 88 w 216"/>
                <a:gd name="T49" fmla="*/ 208 h 224"/>
                <a:gd name="T50" fmla="*/ 104 w 216"/>
                <a:gd name="T51" fmla="*/ 184 h 224"/>
                <a:gd name="T52" fmla="*/ 120 w 216"/>
                <a:gd name="T53" fmla="*/ 176 h 224"/>
                <a:gd name="T54" fmla="*/ 144 w 216"/>
                <a:gd name="T55" fmla="*/ 160 h 224"/>
                <a:gd name="T56" fmla="*/ 160 w 216"/>
                <a:gd name="T57" fmla="*/ 1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Freeform 36"/>
            <p:cNvSpPr>
              <a:spLocks/>
            </p:cNvSpPr>
            <p:nvPr userDrawn="1"/>
          </p:nvSpPr>
          <p:spPr bwMode="auto">
            <a:xfrm>
              <a:off x="4641850" y="2702614"/>
              <a:ext cx="449262" cy="460445"/>
            </a:xfrm>
            <a:custGeom>
              <a:avLst/>
              <a:gdLst>
                <a:gd name="T0" fmla="*/ 208 w 208"/>
                <a:gd name="T1" fmla="*/ 168 h 208"/>
                <a:gd name="T2" fmla="*/ 200 w 208"/>
                <a:gd name="T3" fmla="*/ 72 h 208"/>
                <a:gd name="T4" fmla="*/ 200 w 208"/>
                <a:gd name="T5" fmla="*/ 48 h 208"/>
                <a:gd name="T6" fmla="*/ 200 w 208"/>
                <a:gd name="T7" fmla="*/ 24 h 208"/>
                <a:gd name="T8" fmla="*/ 176 w 208"/>
                <a:gd name="T9" fmla="*/ 16 h 208"/>
                <a:gd name="T10" fmla="*/ 176 w 208"/>
                <a:gd name="T11" fmla="*/ 8 h 208"/>
                <a:gd name="T12" fmla="*/ 160 w 208"/>
                <a:gd name="T13" fmla="*/ 8 h 208"/>
                <a:gd name="T14" fmla="*/ 136 w 208"/>
                <a:gd name="T15" fmla="*/ 16 h 208"/>
                <a:gd name="T16" fmla="*/ 136 w 208"/>
                <a:gd name="T17" fmla="*/ 40 h 208"/>
                <a:gd name="T18" fmla="*/ 128 w 208"/>
                <a:gd name="T19" fmla="*/ 48 h 208"/>
                <a:gd name="T20" fmla="*/ 120 w 208"/>
                <a:gd name="T21" fmla="*/ 40 h 208"/>
                <a:gd name="T22" fmla="*/ 104 w 208"/>
                <a:gd name="T23" fmla="*/ 32 h 208"/>
                <a:gd name="T24" fmla="*/ 80 w 208"/>
                <a:gd name="T25" fmla="*/ 24 h 208"/>
                <a:gd name="T26" fmla="*/ 80 w 208"/>
                <a:gd name="T27" fmla="*/ 16 h 208"/>
                <a:gd name="T28" fmla="*/ 64 w 208"/>
                <a:gd name="T29" fmla="*/ 8 h 208"/>
                <a:gd name="T30" fmla="*/ 40 w 208"/>
                <a:gd name="T31" fmla="*/ 8 h 208"/>
                <a:gd name="T32" fmla="*/ 24 w 208"/>
                <a:gd name="T33" fmla="*/ 0 h 208"/>
                <a:gd name="T34" fmla="*/ 24 w 208"/>
                <a:gd name="T35" fmla="*/ 16 h 208"/>
                <a:gd name="T36" fmla="*/ 8 w 208"/>
                <a:gd name="T37" fmla="*/ 24 h 208"/>
                <a:gd name="T38" fmla="*/ 8 w 208"/>
                <a:gd name="T39" fmla="*/ 40 h 208"/>
                <a:gd name="T40" fmla="*/ 0 w 208"/>
                <a:gd name="T41" fmla="*/ 40 h 208"/>
                <a:gd name="T42" fmla="*/ 0 w 208"/>
                <a:gd name="T43" fmla="*/ 48 h 208"/>
                <a:gd name="T44" fmla="*/ 8 w 208"/>
                <a:gd name="T45" fmla="*/ 56 h 208"/>
                <a:gd name="T46" fmla="*/ 8 w 208"/>
                <a:gd name="T47" fmla="*/ 80 h 208"/>
                <a:gd name="T48" fmla="*/ 8 w 208"/>
                <a:gd name="T49" fmla="*/ 96 h 208"/>
                <a:gd name="T50" fmla="*/ 0 w 208"/>
                <a:gd name="T51" fmla="*/ 104 h 208"/>
                <a:gd name="T52" fmla="*/ 16 w 208"/>
                <a:gd name="T53" fmla="*/ 128 h 208"/>
                <a:gd name="T54" fmla="*/ 24 w 208"/>
                <a:gd name="T55" fmla="*/ 128 h 208"/>
                <a:gd name="T56" fmla="*/ 32 w 208"/>
                <a:gd name="T57" fmla="*/ 144 h 208"/>
                <a:gd name="T58" fmla="*/ 64 w 208"/>
                <a:gd name="T59" fmla="*/ 144 h 208"/>
                <a:gd name="T60" fmla="*/ 72 w 208"/>
                <a:gd name="T61" fmla="*/ 152 h 208"/>
                <a:gd name="T62" fmla="*/ 96 w 208"/>
                <a:gd name="T63" fmla="*/ 152 h 208"/>
                <a:gd name="T64" fmla="*/ 192 w 208"/>
                <a:gd name="T65" fmla="*/ 208 h 208"/>
                <a:gd name="T66" fmla="*/ 192 w 208"/>
                <a:gd name="T67" fmla="*/ 200 h 208"/>
                <a:gd name="T68" fmla="*/ 208 w 208"/>
                <a:gd name="T69" fmla="*/ 200 h 208"/>
                <a:gd name="T70" fmla="*/ 208 w 208"/>
                <a:gd name="T71" fmla="*/ 1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Freeform 37"/>
            <p:cNvSpPr>
              <a:spLocks/>
            </p:cNvSpPr>
            <p:nvPr userDrawn="1"/>
          </p:nvSpPr>
          <p:spPr bwMode="auto">
            <a:xfrm>
              <a:off x="4140200" y="2581964"/>
              <a:ext cx="569912" cy="598557"/>
            </a:xfrm>
            <a:custGeom>
              <a:avLst/>
              <a:gdLst>
                <a:gd name="T0" fmla="*/ 216 w 264"/>
                <a:gd name="T1" fmla="*/ 0 h 272"/>
                <a:gd name="T2" fmla="*/ 192 w 264"/>
                <a:gd name="T3" fmla="*/ 0 h 272"/>
                <a:gd name="T4" fmla="*/ 184 w 264"/>
                <a:gd name="T5" fmla="*/ 0 h 272"/>
                <a:gd name="T6" fmla="*/ 168 w 264"/>
                <a:gd name="T7" fmla="*/ 0 h 272"/>
                <a:gd name="T8" fmla="*/ 128 w 264"/>
                <a:gd name="T9" fmla="*/ 8 h 272"/>
                <a:gd name="T10" fmla="*/ 88 w 264"/>
                <a:gd name="T11" fmla="*/ 24 h 272"/>
                <a:gd name="T12" fmla="*/ 96 w 264"/>
                <a:gd name="T13" fmla="*/ 32 h 272"/>
                <a:gd name="T14" fmla="*/ 96 w 264"/>
                <a:gd name="T15" fmla="*/ 72 h 272"/>
                <a:gd name="T16" fmla="*/ 64 w 264"/>
                <a:gd name="T17" fmla="*/ 80 h 272"/>
                <a:gd name="T18" fmla="*/ 64 w 264"/>
                <a:gd name="T19" fmla="*/ 88 h 272"/>
                <a:gd name="T20" fmla="*/ 48 w 264"/>
                <a:gd name="T21" fmla="*/ 104 h 272"/>
                <a:gd name="T22" fmla="*/ 8 w 264"/>
                <a:gd name="T23" fmla="*/ 112 h 272"/>
                <a:gd name="T24" fmla="*/ 0 w 264"/>
                <a:gd name="T25" fmla="*/ 120 h 272"/>
                <a:gd name="T26" fmla="*/ 0 w 264"/>
                <a:gd name="T27" fmla="*/ 136 h 272"/>
                <a:gd name="T28" fmla="*/ 0 w 264"/>
                <a:gd name="T29" fmla="*/ 144 h 272"/>
                <a:gd name="T30" fmla="*/ 48 w 264"/>
                <a:gd name="T31" fmla="*/ 176 h 272"/>
                <a:gd name="T32" fmla="*/ 120 w 264"/>
                <a:gd name="T33" fmla="*/ 240 h 272"/>
                <a:gd name="T34" fmla="*/ 136 w 264"/>
                <a:gd name="T35" fmla="*/ 248 h 272"/>
                <a:gd name="T36" fmla="*/ 152 w 264"/>
                <a:gd name="T37" fmla="*/ 256 h 272"/>
                <a:gd name="T38" fmla="*/ 152 w 264"/>
                <a:gd name="T39" fmla="*/ 272 h 272"/>
                <a:gd name="T40" fmla="*/ 168 w 264"/>
                <a:gd name="T41" fmla="*/ 272 h 272"/>
                <a:gd name="T42" fmla="*/ 184 w 264"/>
                <a:gd name="T43" fmla="*/ 264 h 272"/>
                <a:gd name="T44" fmla="*/ 264 w 264"/>
                <a:gd name="T45" fmla="*/ 200 h 272"/>
                <a:gd name="T46" fmla="*/ 256 w 264"/>
                <a:gd name="T47" fmla="*/ 184 h 272"/>
                <a:gd name="T48" fmla="*/ 248 w 264"/>
                <a:gd name="T49" fmla="*/ 184 h 272"/>
                <a:gd name="T50" fmla="*/ 232 w 264"/>
                <a:gd name="T51" fmla="*/ 160 h 272"/>
                <a:gd name="T52" fmla="*/ 240 w 264"/>
                <a:gd name="T53" fmla="*/ 152 h 272"/>
                <a:gd name="T54" fmla="*/ 240 w 264"/>
                <a:gd name="T55" fmla="*/ 136 h 272"/>
                <a:gd name="T56" fmla="*/ 240 w 264"/>
                <a:gd name="T57" fmla="*/ 112 h 272"/>
                <a:gd name="T58" fmla="*/ 232 w 264"/>
                <a:gd name="T59" fmla="*/ 104 h 272"/>
                <a:gd name="T60" fmla="*/ 232 w 264"/>
                <a:gd name="T61" fmla="*/ 96 h 272"/>
                <a:gd name="T62" fmla="*/ 232 w 264"/>
                <a:gd name="T63" fmla="*/ 72 h 272"/>
                <a:gd name="T64" fmla="*/ 216 w 264"/>
                <a:gd name="T65" fmla="*/ 64 h 272"/>
                <a:gd name="T66" fmla="*/ 208 w 264"/>
                <a:gd name="T67" fmla="*/ 48 h 272"/>
                <a:gd name="T68" fmla="*/ 224 w 264"/>
                <a:gd name="T69" fmla="*/ 32 h 272"/>
                <a:gd name="T70" fmla="*/ 224 w 264"/>
                <a:gd name="T71" fmla="*/ 8 h 272"/>
                <a:gd name="T72" fmla="*/ 224 w 264"/>
                <a:gd name="T73" fmla="*/ 0 h 272"/>
                <a:gd name="T74" fmla="*/ 216 w 264"/>
                <a:gd name="T7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38"/>
            <p:cNvSpPr>
              <a:spLocks/>
            </p:cNvSpPr>
            <p:nvPr userDrawn="1"/>
          </p:nvSpPr>
          <p:spPr bwMode="auto">
            <a:xfrm>
              <a:off x="4762500" y="3038681"/>
              <a:ext cx="293687" cy="534021"/>
            </a:xfrm>
            <a:custGeom>
              <a:avLst/>
              <a:gdLst>
                <a:gd name="T0" fmla="*/ 16 w 136"/>
                <a:gd name="T1" fmla="*/ 24 h 240"/>
                <a:gd name="T2" fmla="*/ 24 w 136"/>
                <a:gd name="T3" fmla="*/ 40 h 240"/>
                <a:gd name="T4" fmla="*/ 32 w 136"/>
                <a:gd name="T5" fmla="*/ 40 h 240"/>
                <a:gd name="T6" fmla="*/ 24 w 136"/>
                <a:gd name="T7" fmla="*/ 88 h 240"/>
                <a:gd name="T8" fmla="*/ 0 w 136"/>
                <a:gd name="T9" fmla="*/ 136 h 240"/>
                <a:gd name="T10" fmla="*/ 0 w 136"/>
                <a:gd name="T11" fmla="*/ 144 h 240"/>
                <a:gd name="T12" fmla="*/ 8 w 136"/>
                <a:gd name="T13" fmla="*/ 152 h 240"/>
                <a:gd name="T14" fmla="*/ 16 w 136"/>
                <a:gd name="T15" fmla="*/ 160 h 240"/>
                <a:gd name="T16" fmla="*/ 16 w 136"/>
                <a:gd name="T17" fmla="*/ 184 h 240"/>
                <a:gd name="T18" fmla="*/ 24 w 136"/>
                <a:gd name="T19" fmla="*/ 200 h 240"/>
                <a:gd name="T20" fmla="*/ 8 w 136"/>
                <a:gd name="T21" fmla="*/ 200 h 240"/>
                <a:gd name="T22" fmla="*/ 8 w 136"/>
                <a:gd name="T23" fmla="*/ 208 h 240"/>
                <a:gd name="T24" fmla="*/ 16 w 136"/>
                <a:gd name="T25" fmla="*/ 216 h 240"/>
                <a:gd name="T26" fmla="*/ 24 w 136"/>
                <a:gd name="T27" fmla="*/ 240 h 240"/>
                <a:gd name="T28" fmla="*/ 64 w 136"/>
                <a:gd name="T29" fmla="*/ 232 h 240"/>
                <a:gd name="T30" fmla="*/ 72 w 136"/>
                <a:gd name="T31" fmla="*/ 224 h 240"/>
                <a:gd name="T32" fmla="*/ 72 w 136"/>
                <a:gd name="T33" fmla="*/ 216 h 240"/>
                <a:gd name="T34" fmla="*/ 96 w 136"/>
                <a:gd name="T35" fmla="*/ 208 h 240"/>
                <a:gd name="T36" fmla="*/ 112 w 136"/>
                <a:gd name="T37" fmla="*/ 192 h 240"/>
                <a:gd name="T38" fmla="*/ 120 w 136"/>
                <a:gd name="T39" fmla="*/ 184 h 240"/>
                <a:gd name="T40" fmla="*/ 128 w 136"/>
                <a:gd name="T41" fmla="*/ 176 h 240"/>
                <a:gd name="T42" fmla="*/ 112 w 136"/>
                <a:gd name="T43" fmla="*/ 152 h 240"/>
                <a:gd name="T44" fmla="*/ 128 w 136"/>
                <a:gd name="T45" fmla="*/ 112 h 240"/>
                <a:gd name="T46" fmla="*/ 136 w 136"/>
                <a:gd name="T47" fmla="*/ 112 h 240"/>
                <a:gd name="T48" fmla="*/ 136 w 136"/>
                <a:gd name="T49" fmla="*/ 104 h 240"/>
                <a:gd name="T50" fmla="*/ 136 w 136"/>
                <a:gd name="T51" fmla="*/ 56 h 240"/>
                <a:gd name="T52" fmla="*/ 40 w 136"/>
                <a:gd name="T53" fmla="*/ 0 h 240"/>
                <a:gd name="T54" fmla="*/ 16 w 136"/>
                <a:gd name="T55" fmla="*/ 0 h 240"/>
                <a:gd name="T56" fmla="*/ 16 w 136"/>
                <a:gd name="T57" fmla="*/ 2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39"/>
            <p:cNvSpPr>
              <a:spLocks/>
            </p:cNvSpPr>
            <p:nvPr userDrawn="1"/>
          </p:nvSpPr>
          <p:spPr bwMode="auto">
            <a:xfrm>
              <a:off x="5592762" y="3215446"/>
              <a:ext cx="293688" cy="180492"/>
            </a:xfrm>
            <a:custGeom>
              <a:avLst/>
              <a:gdLst>
                <a:gd name="T0" fmla="*/ 0 w 136"/>
                <a:gd name="T1" fmla="*/ 24 h 80"/>
                <a:gd name="T2" fmla="*/ 16 w 136"/>
                <a:gd name="T3" fmla="*/ 16 h 80"/>
                <a:gd name="T4" fmla="*/ 40 w 136"/>
                <a:gd name="T5" fmla="*/ 48 h 80"/>
                <a:gd name="T6" fmla="*/ 88 w 136"/>
                <a:gd name="T7" fmla="*/ 8 h 80"/>
                <a:gd name="T8" fmla="*/ 128 w 136"/>
                <a:gd name="T9" fmla="*/ 0 h 80"/>
                <a:gd name="T10" fmla="*/ 136 w 136"/>
                <a:gd name="T11" fmla="*/ 16 h 80"/>
                <a:gd name="T12" fmla="*/ 136 w 136"/>
                <a:gd name="T13" fmla="*/ 24 h 80"/>
                <a:gd name="T14" fmla="*/ 128 w 136"/>
                <a:gd name="T15" fmla="*/ 24 h 80"/>
                <a:gd name="T16" fmla="*/ 128 w 136"/>
                <a:gd name="T17" fmla="*/ 32 h 80"/>
                <a:gd name="T18" fmla="*/ 96 w 136"/>
                <a:gd name="T19" fmla="*/ 48 h 80"/>
                <a:gd name="T20" fmla="*/ 64 w 136"/>
                <a:gd name="T21" fmla="*/ 72 h 80"/>
                <a:gd name="T22" fmla="*/ 40 w 136"/>
                <a:gd name="T23" fmla="*/ 72 h 80"/>
                <a:gd name="T24" fmla="*/ 32 w 136"/>
                <a:gd name="T25" fmla="*/ 80 h 80"/>
                <a:gd name="T26" fmla="*/ 16 w 136"/>
                <a:gd name="T27" fmla="*/ 80 h 80"/>
                <a:gd name="T28" fmla="*/ 0 w 136"/>
                <a:gd name="T29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Freeform 40"/>
            <p:cNvSpPr>
              <a:spLocks/>
            </p:cNvSpPr>
            <p:nvPr userDrawn="1"/>
          </p:nvSpPr>
          <p:spPr bwMode="auto">
            <a:xfrm>
              <a:off x="5868987" y="2986293"/>
              <a:ext cx="207963" cy="267805"/>
            </a:xfrm>
            <a:custGeom>
              <a:avLst/>
              <a:gdLst>
                <a:gd name="T0" fmla="*/ 24 w 96"/>
                <a:gd name="T1" fmla="*/ 120 h 120"/>
                <a:gd name="T2" fmla="*/ 32 w 96"/>
                <a:gd name="T3" fmla="*/ 120 h 120"/>
                <a:gd name="T4" fmla="*/ 40 w 96"/>
                <a:gd name="T5" fmla="*/ 104 h 120"/>
                <a:gd name="T6" fmla="*/ 56 w 96"/>
                <a:gd name="T7" fmla="*/ 104 h 120"/>
                <a:gd name="T8" fmla="*/ 64 w 96"/>
                <a:gd name="T9" fmla="*/ 88 h 120"/>
                <a:gd name="T10" fmla="*/ 72 w 96"/>
                <a:gd name="T11" fmla="*/ 88 h 120"/>
                <a:gd name="T12" fmla="*/ 72 w 96"/>
                <a:gd name="T13" fmla="*/ 72 h 120"/>
                <a:gd name="T14" fmla="*/ 88 w 96"/>
                <a:gd name="T15" fmla="*/ 48 h 120"/>
                <a:gd name="T16" fmla="*/ 96 w 96"/>
                <a:gd name="T17" fmla="*/ 32 h 120"/>
                <a:gd name="T18" fmla="*/ 80 w 96"/>
                <a:gd name="T19" fmla="*/ 16 h 120"/>
                <a:gd name="T20" fmla="*/ 56 w 96"/>
                <a:gd name="T21" fmla="*/ 8 h 120"/>
                <a:gd name="T22" fmla="*/ 48 w 96"/>
                <a:gd name="T23" fmla="*/ 0 h 120"/>
                <a:gd name="T24" fmla="*/ 40 w 96"/>
                <a:gd name="T25" fmla="*/ 8 h 120"/>
                <a:gd name="T26" fmla="*/ 40 w 96"/>
                <a:gd name="T27" fmla="*/ 16 h 120"/>
                <a:gd name="T28" fmla="*/ 32 w 96"/>
                <a:gd name="T29" fmla="*/ 16 h 120"/>
                <a:gd name="T30" fmla="*/ 40 w 96"/>
                <a:gd name="T31" fmla="*/ 24 h 120"/>
                <a:gd name="T32" fmla="*/ 48 w 96"/>
                <a:gd name="T33" fmla="*/ 32 h 120"/>
                <a:gd name="T34" fmla="*/ 48 w 96"/>
                <a:gd name="T35" fmla="*/ 48 h 120"/>
                <a:gd name="T36" fmla="*/ 32 w 96"/>
                <a:gd name="T37" fmla="*/ 80 h 120"/>
                <a:gd name="T38" fmla="*/ 0 w 96"/>
                <a:gd name="T39" fmla="*/ 104 h 120"/>
                <a:gd name="T40" fmla="*/ 8 w 96"/>
                <a:gd name="T41" fmla="*/ 120 h 120"/>
                <a:gd name="T42" fmla="*/ 24 w 96"/>
                <a:gd name="T4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Freeform 41"/>
            <p:cNvSpPr>
              <a:spLocks/>
            </p:cNvSpPr>
            <p:nvPr userDrawn="1"/>
          </p:nvSpPr>
          <p:spPr bwMode="auto">
            <a:xfrm>
              <a:off x="5349875" y="2741266"/>
              <a:ext cx="623887" cy="582682"/>
            </a:xfrm>
            <a:custGeom>
              <a:avLst/>
              <a:gdLst>
                <a:gd name="T0" fmla="*/ 128 w 288"/>
                <a:gd name="T1" fmla="*/ 48 h 264"/>
                <a:gd name="T2" fmla="*/ 136 w 288"/>
                <a:gd name="T3" fmla="*/ 48 h 264"/>
                <a:gd name="T4" fmla="*/ 152 w 288"/>
                <a:gd name="T5" fmla="*/ 48 h 264"/>
                <a:gd name="T6" fmla="*/ 176 w 288"/>
                <a:gd name="T7" fmla="*/ 56 h 264"/>
                <a:gd name="T8" fmla="*/ 200 w 288"/>
                <a:gd name="T9" fmla="*/ 80 h 264"/>
                <a:gd name="T10" fmla="*/ 208 w 288"/>
                <a:gd name="T11" fmla="*/ 104 h 264"/>
                <a:gd name="T12" fmla="*/ 216 w 288"/>
                <a:gd name="T13" fmla="*/ 120 h 264"/>
                <a:gd name="T14" fmla="*/ 216 w 288"/>
                <a:gd name="T15" fmla="*/ 128 h 264"/>
                <a:gd name="T16" fmla="*/ 216 w 288"/>
                <a:gd name="T17" fmla="*/ 136 h 264"/>
                <a:gd name="T18" fmla="*/ 224 w 288"/>
                <a:gd name="T19" fmla="*/ 136 h 264"/>
                <a:gd name="T20" fmla="*/ 232 w 288"/>
                <a:gd name="T21" fmla="*/ 136 h 264"/>
                <a:gd name="T22" fmla="*/ 240 w 288"/>
                <a:gd name="T23" fmla="*/ 136 h 264"/>
                <a:gd name="T24" fmla="*/ 248 w 288"/>
                <a:gd name="T25" fmla="*/ 136 h 264"/>
                <a:gd name="T26" fmla="*/ 256 w 288"/>
                <a:gd name="T27" fmla="*/ 136 h 264"/>
                <a:gd name="T28" fmla="*/ 264 w 288"/>
                <a:gd name="T29" fmla="*/ 136 h 264"/>
                <a:gd name="T30" fmla="*/ 264 w 288"/>
                <a:gd name="T31" fmla="*/ 128 h 264"/>
                <a:gd name="T32" fmla="*/ 272 w 288"/>
                <a:gd name="T33" fmla="*/ 128 h 264"/>
                <a:gd name="T34" fmla="*/ 280 w 288"/>
                <a:gd name="T35" fmla="*/ 136 h 264"/>
                <a:gd name="T36" fmla="*/ 288 w 288"/>
                <a:gd name="T37" fmla="*/ 144 h 264"/>
                <a:gd name="T38" fmla="*/ 288 w 288"/>
                <a:gd name="T39" fmla="*/ 160 h 264"/>
                <a:gd name="T40" fmla="*/ 272 w 288"/>
                <a:gd name="T41" fmla="*/ 192 h 264"/>
                <a:gd name="T42" fmla="*/ 240 w 288"/>
                <a:gd name="T43" fmla="*/ 216 h 264"/>
                <a:gd name="T44" fmla="*/ 200 w 288"/>
                <a:gd name="T45" fmla="*/ 224 h 264"/>
                <a:gd name="T46" fmla="*/ 152 w 288"/>
                <a:gd name="T47" fmla="*/ 264 h 264"/>
                <a:gd name="T48" fmla="*/ 128 w 288"/>
                <a:gd name="T49" fmla="*/ 232 h 264"/>
                <a:gd name="T50" fmla="*/ 112 w 288"/>
                <a:gd name="T51" fmla="*/ 240 h 264"/>
                <a:gd name="T52" fmla="*/ 112 w 288"/>
                <a:gd name="T53" fmla="*/ 232 h 264"/>
                <a:gd name="T54" fmla="*/ 88 w 288"/>
                <a:gd name="T55" fmla="*/ 192 h 264"/>
                <a:gd name="T56" fmla="*/ 72 w 288"/>
                <a:gd name="T57" fmla="*/ 184 h 264"/>
                <a:gd name="T58" fmla="*/ 64 w 288"/>
                <a:gd name="T59" fmla="*/ 168 h 264"/>
                <a:gd name="T60" fmla="*/ 64 w 288"/>
                <a:gd name="T61" fmla="*/ 144 h 264"/>
                <a:gd name="T62" fmla="*/ 56 w 288"/>
                <a:gd name="T63" fmla="*/ 128 h 264"/>
                <a:gd name="T64" fmla="*/ 40 w 288"/>
                <a:gd name="T65" fmla="*/ 120 h 264"/>
                <a:gd name="T66" fmla="*/ 8 w 288"/>
                <a:gd name="T67" fmla="*/ 64 h 264"/>
                <a:gd name="T68" fmla="*/ 0 w 288"/>
                <a:gd name="T69" fmla="*/ 64 h 264"/>
                <a:gd name="T70" fmla="*/ 0 w 288"/>
                <a:gd name="T71" fmla="*/ 40 h 264"/>
                <a:gd name="T72" fmla="*/ 16 w 288"/>
                <a:gd name="T73" fmla="*/ 40 h 264"/>
                <a:gd name="T74" fmla="*/ 24 w 288"/>
                <a:gd name="T75" fmla="*/ 32 h 264"/>
                <a:gd name="T76" fmla="*/ 32 w 288"/>
                <a:gd name="T77" fmla="*/ 32 h 264"/>
                <a:gd name="T78" fmla="*/ 40 w 288"/>
                <a:gd name="T79" fmla="*/ 24 h 264"/>
                <a:gd name="T80" fmla="*/ 24 w 288"/>
                <a:gd name="T81" fmla="*/ 8 h 264"/>
                <a:gd name="T82" fmla="*/ 56 w 288"/>
                <a:gd name="T83" fmla="*/ 0 h 264"/>
                <a:gd name="T84" fmla="*/ 72 w 288"/>
                <a:gd name="T85" fmla="*/ 8 h 264"/>
                <a:gd name="T86" fmla="*/ 104 w 288"/>
                <a:gd name="T87" fmla="*/ 24 h 264"/>
                <a:gd name="T88" fmla="*/ 112 w 288"/>
                <a:gd name="T89" fmla="*/ 24 h 264"/>
                <a:gd name="T90" fmla="*/ 112 w 288"/>
                <a:gd name="T91" fmla="*/ 40 h 264"/>
                <a:gd name="T92" fmla="*/ 128 w 288"/>
                <a:gd name="T93" fmla="*/ 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Freeform 42"/>
            <p:cNvSpPr>
              <a:spLocks/>
            </p:cNvSpPr>
            <p:nvPr userDrawn="1"/>
          </p:nvSpPr>
          <p:spPr bwMode="auto">
            <a:xfrm>
              <a:off x="5800725" y="2952956"/>
              <a:ext cx="33337" cy="50800"/>
            </a:xfrm>
            <a:custGeom>
              <a:avLst/>
              <a:gdLst>
                <a:gd name="T0" fmla="*/ 0 w 16"/>
                <a:gd name="T1" fmla="*/ 8 h 24"/>
                <a:gd name="T2" fmla="*/ 8 w 16"/>
                <a:gd name="T3" fmla="*/ 0 h 24"/>
                <a:gd name="T4" fmla="*/ 16 w 16"/>
                <a:gd name="T5" fmla="*/ 0 h 24"/>
                <a:gd name="T6" fmla="*/ 16 w 16"/>
                <a:gd name="T7" fmla="*/ 16 h 24"/>
                <a:gd name="T8" fmla="*/ 8 w 16"/>
                <a:gd name="T9" fmla="*/ 24 h 24"/>
                <a:gd name="T10" fmla="*/ 0 w 16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Freeform 43"/>
            <p:cNvSpPr>
              <a:spLocks/>
            </p:cNvSpPr>
            <p:nvPr userDrawn="1"/>
          </p:nvSpPr>
          <p:spPr bwMode="auto">
            <a:xfrm>
              <a:off x="5816600" y="2952956"/>
              <a:ext cx="157162" cy="85725"/>
            </a:xfrm>
            <a:custGeom>
              <a:avLst/>
              <a:gdLst>
                <a:gd name="T0" fmla="*/ 72 w 72"/>
                <a:gd name="T1" fmla="*/ 8 h 40"/>
                <a:gd name="T2" fmla="*/ 72 w 72"/>
                <a:gd name="T3" fmla="*/ 16 h 40"/>
                <a:gd name="T4" fmla="*/ 64 w 72"/>
                <a:gd name="T5" fmla="*/ 24 h 40"/>
                <a:gd name="T6" fmla="*/ 64 w 72"/>
                <a:gd name="T7" fmla="*/ 32 h 40"/>
                <a:gd name="T8" fmla="*/ 56 w 72"/>
                <a:gd name="T9" fmla="*/ 32 h 40"/>
                <a:gd name="T10" fmla="*/ 48 w 72"/>
                <a:gd name="T11" fmla="*/ 32 h 40"/>
                <a:gd name="T12" fmla="*/ 48 w 72"/>
                <a:gd name="T13" fmla="*/ 40 h 40"/>
                <a:gd name="T14" fmla="*/ 40 w 72"/>
                <a:gd name="T15" fmla="*/ 40 h 40"/>
                <a:gd name="T16" fmla="*/ 32 w 72"/>
                <a:gd name="T17" fmla="*/ 40 h 40"/>
                <a:gd name="T18" fmla="*/ 24 w 72"/>
                <a:gd name="T19" fmla="*/ 40 h 40"/>
                <a:gd name="T20" fmla="*/ 16 w 72"/>
                <a:gd name="T21" fmla="*/ 40 h 40"/>
                <a:gd name="T22" fmla="*/ 8 w 72"/>
                <a:gd name="T23" fmla="*/ 40 h 40"/>
                <a:gd name="T24" fmla="*/ 0 w 72"/>
                <a:gd name="T25" fmla="*/ 40 h 40"/>
                <a:gd name="T26" fmla="*/ 0 w 72"/>
                <a:gd name="T27" fmla="*/ 32 h 40"/>
                <a:gd name="T28" fmla="*/ 0 w 72"/>
                <a:gd name="T29" fmla="*/ 24 h 40"/>
                <a:gd name="T30" fmla="*/ 16 w 72"/>
                <a:gd name="T31" fmla="*/ 32 h 40"/>
                <a:gd name="T32" fmla="*/ 24 w 72"/>
                <a:gd name="T33" fmla="*/ 24 h 40"/>
                <a:gd name="T34" fmla="*/ 40 w 72"/>
                <a:gd name="T35" fmla="*/ 24 h 40"/>
                <a:gd name="T36" fmla="*/ 64 w 72"/>
                <a:gd name="T37" fmla="*/ 0 h 40"/>
                <a:gd name="T38" fmla="*/ 72 w 72"/>
                <a:gd name="T3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Freeform 44"/>
            <p:cNvSpPr>
              <a:spLocks/>
            </p:cNvSpPr>
            <p:nvPr userDrawn="1"/>
          </p:nvSpPr>
          <p:spPr bwMode="auto">
            <a:xfrm>
              <a:off x="5956300" y="2935493"/>
              <a:ext cx="17462" cy="33338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8 h 16"/>
                <a:gd name="T8" fmla="*/ 8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Freeform 45"/>
            <p:cNvSpPr>
              <a:spLocks/>
            </p:cNvSpPr>
            <p:nvPr userDrawn="1"/>
          </p:nvSpPr>
          <p:spPr bwMode="auto">
            <a:xfrm>
              <a:off x="8151812" y="3819317"/>
              <a:ext cx="295275" cy="301142"/>
            </a:xfrm>
            <a:custGeom>
              <a:avLst/>
              <a:gdLst>
                <a:gd name="T0" fmla="*/ 136 w 136"/>
                <a:gd name="T1" fmla="*/ 136 h 136"/>
                <a:gd name="T2" fmla="*/ 120 w 136"/>
                <a:gd name="T3" fmla="*/ 120 h 136"/>
                <a:gd name="T4" fmla="*/ 88 w 136"/>
                <a:gd name="T5" fmla="*/ 128 h 136"/>
                <a:gd name="T6" fmla="*/ 96 w 136"/>
                <a:gd name="T7" fmla="*/ 112 h 136"/>
                <a:gd name="T8" fmla="*/ 104 w 136"/>
                <a:gd name="T9" fmla="*/ 112 h 136"/>
                <a:gd name="T10" fmla="*/ 96 w 136"/>
                <a:gd name="T11" fmla="*/ 80 h 136"/>
                <a:gd name="T12" fmla="*/ 88 w 136"/>
                <a:gd name="T13" fmla="*/ 72 h 136"/>
                <a:gd name="T14" fmla="*/ 56 w 136"/>
                <a:gd name="T15" fmla="*/ 64 h 136"/>
                <a:gd name="T16" fmla="*/ 40 w 136"/>
                <a:gd name="T17" fmla="*/ 48 h 136"/>
                <a:gd name="T18" fmla="*/ 32 w 136"/>
                <a:gd name="T19" fmla="*/ 56 h 136"/>
                <a:gd name="T20" fmla="*/ 24 w 136"/>
                <a:gd name="T21" fmla="*/ 56 h 136"/>
                <a:gd name="T22" fmla="*/ 24 w 136"/>
                <a:gd name="T23" fmla="*/ 48 h 136"/>
                <a:gd name="T24" fmla="*/ 16 w 136"/>
                <a:gd name="T25" fmla="*/ 40 h 136"/>
                <a:gd name="T26" fmla="*/ 40 w 136"/>
                <a:gd name="T27" fmla="*/ 40 h 136"/>
                <a:gd name="T28" fmla="*/ 40 w 136"/>
                <a:gd name="T29" fmla="*/ 32 h 136"/>
                <a:gd name="T30" fmla="*/ 16 w 136"/>
                <a:gd name="T31" fmla="*/ 32 h 136"/>
                <a:gd name="T32" fmla="*/ 16 w 136"/>
                <a:gd name="T33" fmla="*/ 24 h 136"/>
                <a:gd name="T34" fmla="*/ 0 w 136"/>
                <a:gd name="T35" fmla="*/ 16 h 136"/>
                <a:gd name="T36" fmla="*/ 16 w 136"/>
                <a:gd name="T37" fmla="*/ 0 h 136"/>
                <a:gd name="T38" fmla="*/ 32 w 136"/>
                <a:gd name="T39" fmla="*/ 0 h 136"/>
                <a:gd name="T40" fmla="*/ 32 w 136"/>
                <a:gd name="T41" fmla="*/ 8 h 136"/>
                <a:gd name="T42" fmla="*/ 40 w 136"/>
                <a:gd name="T43" fmla="*/ 8 h 136"/>
                <a:gd name="T44" fmla="*/ 48 w 136"/>
                <a:gd name="T45" fmla="*/ 32 h 136"/>
                <a:gd name="T46" fmla="*/ 56 w 136"/>
                <a:gd name="T47" fmla="*/ 48 h 136"/>
                <a:gd name="T48" fmla="*/ 64 w 136"/>
                <a:gd name="T49" fmla="*/ 48 h 136"/>
                <a:gd name="T50" fmla="*/ 80 w 136"/>
                <a:gd name="T51" fmla="*/ 32 h 136"/>
                <a:gd name="T52" fmla="*/ 96 w 136"/>
                <a:gd name="T53" fmla="*/ 24 h 136"/>
                <a:gd name="T54" fmla="*/ 136 w 136"/>
                <a:gd name="T55" fmla="*/ 40 h 136"/>
                <a:gd name="T56" fmla="*/ 136 w 136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Freeform 46"/>
            <p:cNvSpPr>
              <a:spLocks/>
            </p:cNvSpPr>
            <p:nvPr userDrawn="1"/>
          </p:nvSpPr>
          <p:spPr bwMode="auto">
            <a:xfrm>
              <a:off x="8447087" y="3908769"/>
              <a:ext cx="258763" cy="264078"/>
            </a:xfrm>
            <a:custGeom>
              <a:avLst/>
              <a:gdLst>
                <a:gd name="T0" fmla="*/ 0 w 120"/>
                <a:gd name="T1" fmla="*/ 0 h 120"/>
                <a:gd name="T2" fmla="*/ 32 w 120"/>
                <a:gd name="T3" fmla="*/ 8 h 120"/>
                <a:gd name="T4" fmla="*/ 56 w 120"/>
                <a:gd name="T5" fmla="*/ 24 h 120"/>
                <a:gd name="T6" fmla="*/ 64 w 120"/>
                <a:gd name="T7" fmla="*/ 40 h 120"/>
                <a:gd name="T8" fmla="*/ 80 w 120"/>
                <a:gd name="T9" fmla="*/ 48 h 120"/>
                <a:gd name="T10" fmla="*/ 88 w 120"/>
                <a:gd name="T11" fmla="*/ 48 h 120"/>
                <a:gd name="T12" fmla="*/ 88 w 120"/>
                <a:gd name="T13" fmla="*/ 56 h 120"/>
                <a:gd name="T14" fmla="*/ 80 w 120"/>
                <a:gd name="T15" fmla="*/ 64 h 120"/>
                <a:gd name="T16" fmla="*/ 80 w 120"/>
                <a:gd name="T17" fmla="*/ 72 h 120"/>
                <a:gd name="T18" fmla="*/ 88 w 120"/>
                <a:gd name="T19" fmla="*/ 80 h 120"/>
                <a:gd name="T20" fmla="*/ 96 w 120"/>
                <a:gd name="T21" fmla="*/ 96 h 120"/>
                <a:gd name="T22" fmla="*/ 104 w 120"/>
                <a:gd name="T23" fmla="*/ 96 h 120"/>
                <a:gd name="T24" fmla="*/ 104 w 120"/>
                <a:gd name="T25" fmla="*/ 104 h 120"/>
                <a:gd name="T26" fmla="*/ 112 w 120"/>
                <a:gd name="T27" fmla="*/ 104 h 120"/>
                <a:gd name="T28" fmla="*/ 112 w 120"/>
                <a:gd name="T29" fmla="*/ 112 h 120"/>
                <a:gd name="T30" fmla="*/ 120 w 120"/>
                <a:gd name="T31" fmla="*/ 112 h 120"/>
                <a:gd name="T32" fmla="*/ 120 w 120"/>
                <a:gd name="T33" fmla="*/ 120 h 120"/>
                <a:gd name="T34" fmla="*/ 112 w 120"/>
                <a:gd name="T35" fmla="*/ 120 h 120"/>
                <a:gd name="T36" fmla="*/ 112 w 120"/>
                <a:gd name="T37" fmla="*/ 112 h 120"/>
                <a:gd name="T38" fmla="*/ 80 w 120"/>
                <a:gd name="T39" fmla="*/ 112 h 120"/>
                <a:gd name="T40" fmla="*/ 64 w 120"/>
                <a:gd name="T41" fmla="*/ 80 h 120"/>
                <a:gd name="T42" fmla="*/ 48 w 120"/>
                <a:gd name="T43" fmla="*/ 72 h 120"/>
                <a:gd name="T44" fmla="*/ 40 w 120"/>
                <a:gd name="T45" fmla="*/ 72 h 120"/>
                <a:gd name="T46" fmla="*/ 24 w 120"/>
                <a:gd name="T47" fmla="*/ 88 h 120"/>
                <a:gd name="T48" fmla="*/ 16 w 120"/>
                <a:gd name="T49" fmla="*/ 96 h 120"/>
                <a:gd name="T50" fmla="*/ 0 w 120"/>
                <a:gd name="T51" fmla="*/ 96 h 120"/>
                <a:gd name="T52" fmla="*/ 0 w 120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Freeform 47"/>
            <p:cNvSpPr>
              <a:spLocks/>
            </p:cNvSpPr>
            <p:nvPr userDrawn="1"/>
          </p:nvSpPr>
          <p:spPr bwMode="auto">
            <a:xfrm>
              <a:off x="7529512" y="3677477"/>
              <a:ext cx="276225" cy="283679"/>
            </a:xfrm>
            <a:custGeom>
              <a:avLst/>
              <a:gdLst>
                <a:gd name="T0" fmla="*/ 96 w 128"/>
                <a:gd name="T1" fmla="*/ 0 h 128"/>
                <a:gd name="T2" fmla="*/ 88 w 128"/>
                <a:gd name="T3" fmla="*/ 0 h 128"/>
                <a:gd name="T4" fmla="*/ 72 w 128"/>
                <a:gd name="T5" fmla="*/ 40 h 128"/>
                <a:gd name="T6" fmla="*/ 56 w 128"/>
                <a:gd name="T7" fmla="*/ 48 h 128"/>
                <a:gd name="T8" fmla="*/ 40 w 128"/>
                <a:gd name="T9" fmla="*/ 40 h 128"/>
                <a:gd name="T10" fmla="*/ 32 w 128"/>
                <a:gd name="T11" fmla="*/ 48 h 128"/>
                <a:gd name="T12" fmla="*/ 16 w 128"/>
                <a:gd name="T13" fmla="*/ 48 h 128"/>
                <a:gd name="T14" fmla="*/ 8 w 128"/>
                <a:gd name="T15" fmla="*/ 32 h 128"/>
                <a:gd name="T16" fmla="*/ 0 w 128"/>
                <a:gd name="T17" fmla="*/ 48 h 128"/>
                <a:gd name="T18" fmla="*/ 0 w 128"/>
                <a:gd name="T19" fmla="*/ 72 h 128"/>
                <a:gd name="T20" fmla="*/ 8 w 128"/>
                <a:gd name="T21" fmla="*/ 80 h 128"/>
                <a:gd name="T22" fmla="*/ 16 w 128"/>
                <a:gd name="T23" fmla="*/ 104 h 128"/>
                <a:gd name="T24" fmla="*/ 32 w 128"/>
                <a:gd name="T25" fmla="*/ 104 h 128"/>
                <a:gd name="T26" fmla="*/ 32 w 128"/>
                <a:gd name="T27" fmla="*/ 112 h 128"/>
                <a:gd name="T28" fmla="*/ 56 w 128"/>
                <a:gd name="T29" fmla="*/ 112 h 128"/>
                <a:gd name="T30" fmla="*/ 64 w 128"/>
                <a:gd name="T31" fmla="*/ 112 h 128"/>
                <a:gd name="T32" fmla="*/ 72 w 128"/>
                <a:gd name="T33" fmla="*/ 128 h 128"/>
                <a:gd name="T34" fmla="*/ 80 w 128"/>
                <a:gd name="T35" fmla="*/ 120 h 128"/>
                <a:gd name="T36" fmla="*/ 96 w 128"/>
                <a:gd name="T37" fmla="*/ 112 h 128"/>
                <a:gd name="T38" fmla="*/ 96 w 128"/>
                <a:gd name="T39" fmla="*/ 96 h 128"/>
                <a:gd name="T40" fmla="*/ 96 w 128"/>
                <a:gd name="T41" fmla="*/ 88 h 128"/>
                <a:gd name="T42" fmla="*/ 104 w 128"/>
                <a:gd name="T43" fmla="*/ 80 h 128"/>
                <a:gd name="T44" fmla="*/ 120 w 128"/>
                <a:gd name="T45" fmla="*/ 48 h 128"/>
                <a:gd name="T46" fmla="*/ 128 w 128"/>
                <a:gd name="T47" fmla="*/ 48 h 128"/>
                <a:gd name="T48" fmla="*/ 112 w 128"/>
                <a:gd name="T49" fmla="*/ 32 h 128"/>
                <a:gd name="T50" fmla="*/ 120 w 128"/>
                <a:gd name="T51" fmla="*/ 24 h 128"/>
                <a:gd name="T52" fmla="*/ 112 w 128"/>
                <a:gd name="T53" fmla="*/ 16 h 128"/>
                <a:gd name="T54" fmla="*/ 112 w 128"/>
                <a:gd name="T55" fmla="*/ 0 h 128"/>
                <a:gd name="T56" fmla="*/ 96 w 128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Freeform 48"/>
            <p:cNvSpPr>
              <a:spLocks/>
            </p:cNvSpPr>
            <p:nvPr userDrawn="1"/>
          </p:nvSpPr>
          <p:spPr bwMode="auto">
            <a:xfrm>
              <a:off x="7546975" y="3590165"/>
              <a:ext cx="276225" cy="194227"/>
            </a:xfrm>
            <a:custGeom>
              <a:avLst/>
              <a:gdLst>
                <a:gd name="T0" fmla="*/ 120 w 128"/>
                <a:gd name="T1" fmla="*/ 32 h 88"/>
                <a:gd name="T2" fmla="*/ 112 w 128"/>
                <a:gd name="T3" fmla="*/ 32 h 88"/>
                <a:gd name="T4" fmla="*/ 128 w 128"/>
                <a:gd name="T5" fmla="*/ 24 h 88"/>
                <a:gd name="T6" fmla="*/ 104 w 128"/>
                <a:gd name="T7" fmla="*/ 16 h 88"/>
                <a:gd name="T8" fmla="*/ 104 w 128"/>
                <a:gd name="T9" fmla="*/ 8 h 88"/>
                <a:gd name="T10" fmla="*/ 96 w 128"/>
                <a:gd name="T11" fmla="*/ 0 h 88"/>
                <a:gd name="T12" fmla="*/ 72 w 128"/>
                <a:gd name="T13" fmla="*/ 24 h 88"/>
                <a:gd name="T14" fmla="*/ 72 w 128"/>
                <a:gd name="T15" fmla="*/ 32 h 88"/>
                <a:gd name="T16" fmla="*/ 64 w 128"/>
                <a:gd name="T17" fmla="*/ 32 h 88"/>
                <a:gd name="T18" fmla="*/ 64 w 128"/>
                <a:gd name="T19" fmla="*/ 40 h 88"/>
                <a:gd name="T20" fmla="*/ 56 w 128"/>
                <a:gd name="T21" fmla="*/ 32 h 88"/>
                <a:gd name="T22" fmla="*/ 40 w 128"/>
                <a:gd name="T23" fmla="*/ 56 h 88"/>
                <a:gd name="T24" fmla="*/ 24 w 128"/>
                <a:gd name="T25" fmla="*/ 56 h 88"/>
                <a:gd name="T26" fmla="*/ 16 w 128"/>
                <a:gd name="T27" fmla="*/ 80 h 88"/>
                <a:gd name="T28" fmla="*/ 0 w 128"/>
                <a:gd name="T29" fmla="*/ 72 h 88"/>
                <a:gd name="T30" fmla="*/ 8 w 128"/>
                <a:gd name="T31" fmla="*/ 88 h 88"/>
                <a:gd name="T32" fmla="*/ 24 w 128"/>
                <a:gd name="T33" fmla="*/ 88 h 88"/>
                <a:gd name="T34" fmla="*/ 32 w 128"/>
                <a:gd name="T35" fmla="*/ 80 h 88"/>
                <a:gd name="T36" fmla="*/ 48 w 128"/>
                <a:gd name="T37" fmla="*/ 88 h 88"/>
                <a:gd name="T38" fmla="*/ 64 w 128"/>
                <a:gd name="T39" fmla="*/ 80 h 88"/>
                <a:gd name="T40" fmla="*/ 80 w 128"/>
                <a:gd name="T41" fmla="*/ 40 h 88"/>
                <a:gd name="T42" fmla="*/ 88 w 128"/>
                <a:gd name="T43" fmla="*/ 40 h 88"/>
                <a:gd name="T44" fmla="*/ 104 w 128"/>
                <a:gd name="T45" fmla="*/ 40 h 88"/>
                <a:gd name="T46" fmla="*/ 120 w 128"/>
                <a:gd name="T4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7" name="Freeform 49"/>
            <p:cNvSpPr>
              <a:spLocks/>
            </p:cNvSpPr>
            <p:nvPr userDrawn="1"/>
          </p:nvSpPr>
          <p:spPr bwMode="auto">
            <a:xfrm>
              <a:off x="7667625" y="3660015"/>
              <a:ext cx="34925" cy="17462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8 w 16"/>
                <a:gd name="T5" fmla="*/ 8 h 8"/>
                <a:gd name="T6" fmla="*/ 0 w 16"/>
                <a:gd name="T7" fmla="*/ 0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50"/>
            <p:cNvSpPr>
              <a:spLocks/>
            </p:cNvSpPr>
            <p:nvPr userDrawn="1"/>
          </p:nvSpPr>
          <p:spPr bwMode="auto">
            <a:xfrm>
              <a:off x="6992937" y="2879379"/>
              <a:ext cx="260350" cy="621334"/>
            </a:xfrm>
            <a:custGeom>
              <a:avLst/>
              <a:gdLst>
                <a:gd name="T0" fmla="*/ 112 w 120"/>
                <a:gd name="T1" fmla="*/ 240 h 280"/>
                <a:gd name="T2" fmla="*/ 104 w 120"/>
                <a:gd name="T3" fmla="*/ 208 h 280"/>
                <a:gd name="T4" fmla="*/ 88 w 120"/>
                <a:gd name="T5" fmla="*/ 200 h 280"/>
                <a:gd name="T6" fmla="*/ 96 w 120"/>
                <a:gd name="T7" fmla="*/ 176 h 280"/>
                <a:gd name="T8" fmla="*/ 80 w 120"/>
                <a:gd name="T9" fmla="*/ 144 h 280"/>
                <a:gd name="T10" fmla="*/ 80 w 120"/>
                <a:gd name="T11" fmla="*/ 128 h 280"/>
                <a:gd name="T12" fmla="*/ 104 w 120"/>
                <a:gd name="T13" fmla="*/ 112 h 280"/>
                <a:gd name="T14" fmla="*/ 120 w 120"/>
                <a:gd name="T15" fmla="*/ 96 h 280"/>
                <a:gd name="T16" fmla="*/ 104 w 120"/>
                <a:gd name="T17" fmla="*/ 96 h 280"/>
                <a:gd name="T18" fmla="*/ 88 w 120"/>
                <a:gd name="T19" fmla="*/ 88 h 280"/>
                <a:gd name="T20" fmla="*/ 88 w 120"/>
                <a:gd name="T21" fmla="*/ 72 h 280"/>
                <a:gd name="T22" fmla="*/ 80 w 120"/>
                <a:gd name="T23" fmla="*/ 72 h 280"/>
                <a:gd name="T24" fmla="*/ 80 w 120"/>
                <a:gd name="T25" fmla="*/ 56 h 280"/>
                <a:gd name="T26" fmla="*/ 64 w 120"/>
                <a:gd name="T27" fmla="*/ 64 h 280"/>
                <a:gd name="T28" fmla="*/ 72 w 120"/>
                <a:gd name="T29" fmla="*/ 16 h 280"/>
                <a:gd name="T30" fmla="*/ 64 w 120"/>
                <a:gd name="T31" fmla="*/ 0 h 280"/>
                <a:gd name="T32" fmla="*/ 48 w 120"/>
                <a:gd name="T33" fmla="*/ 0 h 280"/>
                <a:gd name="T34" fmla="*/ 48 w 120"/>
                <a:gd name="T35" fmla="*/ 8 h 280"/>
                <a:gd name="T36" fmla="*/ 40 w 120"/>
                <a:gd name="T37" fmla="*/ 8 h 280"/>
                <a:gd name="T38" fmla="*/ 24 w 120"/>
                <a:gd name="T39" fmla="*/ 24 h 280"/>
                <a:gd name="T40" fmla="*/ 16 w 120"/>
                <a:gd name="T41" fmla="*/ 64 h 280"/>
                <a:gd name="T42" fmla="*/ 8 w 120"/>
                <a:gd name="T43" fmla="*/ 64 h 280"/>
                <a:gd name="T44" fmla="*/ 8 w 120"/>
                <a:gd name="T45" fmla="*/ 88 h 280"/>
                <a:gd name="T46" fmla="*/ 0 w 120"/>
                <a:gd name="T47" fmla="*/ 88 h 280"/>
                <a:gd name="T48" fmla="*/ 0 w 120"/>
                <a:gd name="T49" fmla="*/ 104 h 280"/>
                <a:gd name="T50" fmla="*/ 16 w 120"/>
                <a:gd name="T51" fmla="*/ 120 h 280"/>
                <a:gd name="T52" fmla="*/ 24 w 120"/>
                <a:gd name="T53" fmla="*/ 136 h 280"/>
                <a:gd name="T54" fmla="*/ 32 w 120"/>
                <a:gd name="T55" fmla="*/ 136 h 280"/>
                <a:gd name="T56" fmla="*/ 40 w 120"/>
                <a:gd name="T57" fmla="*/ 160 h 280"/>
                <a:gd name="T58" fmla="*/ 32 w 120"/>
                <a:gd name="T59" fmla="*/ 176 h 280"/>
                <a:gd name="T60" fmla="*/ 56 w 120"/>
                <a:gd name="T61" fmla="*/ 184 h 280"/>
                <a:gd name="T62" fmla="*/ 72 w 120"/>
                <a:gd name="T63" fmla="*/ 168 h 280"/>
                <a:gd name="T64" fmla="*/ 80 w 120"/>
                <a:gd name="T65" fmla="*/ 176 h 280"/>
                <a:gd name="T66" fmla="*/ 104 w 120"/>
                <a:gd name="T67" fmla="*/ 232 h 280"/>
                <a:gd name="T68" fmla="*/ 96 w 120"/>
                <a:gd name="T69" fmla="*/ 240 h 280"/>
                <a:gd name="T70" fmla="*/ 104 w 120"/>
                <a:gd name="T71" fmla="*/ 256 h 280"/>
                <a:gd name="T72" fmla="*/ 96 w 120"/>
                <a:gd name="T73" fmla="*/ 280 h 280"/>
                <a:gd name="T74" fmla="*/ 112 w 120"/>
                <a:gd name="T75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51"/>
            <p:cNvSpPr>
              <a:spLocks/>
            </p:cNvSpPr>
            <p:nvPr userDrawn="1"/>
          </p:nvSpPr>
          <p:spPr bwMode="auto">
            <a:xfrm>
              <a:off x="7165975" y="3129721"/>
              <a:ext cx="225425" cy="495369"/>
            </a:xfrm>
            <a:custGeom>
              <a:avLst/>
              <a:gdLst>
                <a:gd name="T0" fmla="*/ 48 w 104"/>
                <a:gd name="T1" fmla="*/ 208 h 224"/>
                <a:gd name="T2" fmla="*/ 56 w 104"/>
                <a:gd name="T3" fmla="*/ 216 h 224"/>
                <a:gd name="T4" fmla="*/ 56 w 104"/>
                <a:gd name="T5" fmla="*/ 224 h 224"/>
                <a:gd name="T6" fmla="*/ 64 w 104"/>
                <a:gd name="T7" fmla="*/ 224 h 224"/>
                <a:gd name="T8" fmla="*/ 72 w 104"/>
                <a:gd name="T9" fmla="*/ 216 h 224"/>
                <a:gd name="T10" fmla="*/ 64 w 104"/>
                <a:gd name="T11" fmla="*/ 208 h 224"/>
                <a:gd name="T12" fmla="*/ 48 w 104"/>
                <a:gd name="T13" fmla="*/ 200 h 224"/>
                <a:gd name="T14" fmla="*/ 40 w 104"/>
                <a:gd name="T15" fmla="*/ 168 h 224"/>
                <a:gd name="T16" fmla="*/ 32 w 104"/>
                <a:gd name="T17" fmla="*/ 168 h 224"/>
                <a:gd name="T18" fmla="*/ 32 w 104"/>
                <a:gd name="T19" fmla="*/ 152 h 224"/>
                <a:gd name="T20" fmla="*/ 40 w 104"/>
                <a:gd name="T21" fmla="*/ 128 h 224"/>
                <a:gd name="T22" fmla="*/ 32 w 104"/>
                <a:gd name="T23" fmla="*/ 112 h 224"/>
                <a:gd name="T24" fmla="*/ 48 w 104"/>
                <a:gd name="T25" fmla="*/ 112 h 224"/>
                <a:gd name="T26" fmla="*/ 48 w 104"/>
                <a:gd name="T27" fmla="*/ 120 h 224"/>
                <a:gd name="T28" fmla="*/ 64 w 104"/>
                <a:gd name="T29" fmla="*/ 120 h 224"/>
                <a:gd name="T30" fmla="*/ 72 w 104"/>
                <a:gd name="T31" fmla="*/ 128 h 224"/>
                <a:gd name="T32" fmla="*/ 64 w 104"/>
                <a:gd name="T33" fmla="*/ 112 h 224"/>
                <a:gd name="T34" fmla="*/ 72 w 104"/>
                <a:gd name="T35" fmla="*/ 96 h 224"/>
                <a:gd name="T36" fmla="*/ 104 w 104"/>
                <a:gd name="T37" fmla="*/ 96 h 224"/>
                <a:gd name="T38" fmla="*/ 104 w 104"/>
                <a:gd name="T39" fmla="*/ 80 h 224"/>
                <a:gd name="T40" fmla="*/ 96 w 104"/>
                <a:gd name="T41" fmla="*/ 64 h 224"/>
                <a:gd name="T42" fmla="*/ 88 w 104"/>
                <a:gd name="T43" fmla="*/ 48 h 224"/>
                <a:gd name="T44" fmla="*/ 72 w 104"/>
                <a:gd name="T45" fmla="*/ 32 h 224"/>
                <a:gd name="T46" fmla="*/ 64 w 104"/>
                <a:gd name="T47" fmla="*/ 40 h 224"/>
                <a:gd name="T48" fmla="*/ 56 w 104"/>
                <a:gd name="T49" fmla="*/ 32 h 224"/>
                <a:gd name="T50" fmla="*/ 40 w 104"/>
                <a:gd name="T51" fmla="*/ 40 h 224"/>
                <a:gd name="T52" fmla="*/ 40 w 104"/>
                <a:gd name="T53" fmla="*/ 16 h 224"/>
                <a:gd name="T54" fmla="*/ 32 w 104"/>
                <a:gd name="T55" fmla="*/ 8 h 224"/>
                <a:gd name="T56" fmla="*/ 24 w 104"/>
                <a:gd name="T57" fmla="*/ 0 h 224"/>
                <a:gd name="T58" fmla="*/ 0 w 104"/>
                <a:gd name="T59" fmla="*/ 16 h 224"/>
                <a:gd name="T60" fmla="*/ 0 w 104"/>
                <a:gd name="T61" fmla="*/ 32 h 224"/>
                <a:gd name="T62" fmla="*/ 16 w 104"/>
                <a:gd name="T63" fmla="*/ 64 h 224"/>
                <a:gd name="T64" fmla="*/ 8 w 104"/>
                <a:gd name="T65" fmla="*/ 88 h 224"/>
                <a:gd name="T66" fmla="*/ 24 w 104"/>
                <a:gd name="T67" fmla="*/ 96 h 224"/>
                <a:gd name="T68" fmla="*/ 32 w 104"/>
                <a:gd name="T69" fmla="*/ 128 h 224"/>
                <a:gd name="T70" fmla="*/ 16 w 104"/>
                <a:gd name="T71" fmla="*/ 168 h 224"/>
                <a:gd name="T72" fmla="*/ 16 w 104"/>
                <a:gd name="T73" fmla="*/ 176 h 224"/>
                <a:gd name="T74" fmla="*/ 24 w 104"/>
                <a:gd name="T75" fmla="*/ 192 h 224"/>
                <a:gd name="T76" fmla="*/ 24 w 104"/>
                <a:gd name="T77" fmla="*/ 184 h 224"/>
                <a:gd name="T78" fmla="*/ 48 w 104"/>
                <a:gd name="T79" fmla="*/ 216 h 224"/>
                <a:gd name="T80" fmla="*/ 48 w 104"/>
                <a:gd name="T81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Freeform 52"/>
            <p:cNvSpPr>
              <a:spLocks/>
            </p:cNvSpPr>
            <p:nvPr userDrawn="1"/>
          </p:nvSpPr>
          <p:spPr bwMode="auto">
            <a:xfrm>
              <a:off x="7270750" y="3590165"/>
              <a:ext cx="120650" cy="176764"/>
            </a:xfrm>
            <a:custGeom>
              <a:avLst/>
              <a:gdLst>
                <a:gd name="T0" fmla="*/ 0 w 56"/>
                <a:gd name="T1" fmla="*/ 8 h 80"/>
                <a:gd name="T2" fmla="*/ 0 w 56"/>
                <a:gd name="T3" fmla="*/ 0 h 80"/>
                <a:gd name="T4" fmla="*/ 8 w 56"/>
                <a:gd name="T5" fmla="*/ 8 h 80"/>
                <a:gd name="T6" fmla="*/ 8 w 56"/>
                <a:gd name="T7" fmla="*/ 16 h 80"/>
                <a:gd name="T8" fmla="*/ 16 w 56"/>
                <a:gd name="T9" fmla="*/ 16 h 80"/>
                <a:gd name="T10" fmla="*/ 24 w 56"/>
                <a:gd name="T11" fmla="*/ 8 h 80"/>
                <a:gd name="T12" fmla="*/ 40 w 56"/>
                <a:gd name="T13" fmla="*/ 32 h 80"/>
                <a:gd name="T14" fmla="*/ 40 w 56"/>
                <a:gd name="T15" fmla="*/ 56 h 80"/>
                <a:gd name="T16" fmla="*/ 56 w 56"/>
                <a:gd name="T17" fmla="*/ 80 h 80"/>
                <a:gd name="T18" fmla="*/ 40 w 56"/>
                <a:gd name="T19" fmla="*/ 80 h 80"/>
                <a:gd name="T20" fmla="*/ 16 w 56"/>
                <a:gd name="T21" fmla="*/ 56 h 80"/>
                <a:gd name="T22" fmla="*/ 0 w 56"/>
                <a:gd name="T23" fmla="*/ 40 h 80"/>
                <a:gd name="T24" fmla="*/ 0 w 56"/>
                <a:gd name="T2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53"/>
            <p:cNvSpPr>
              <a:spLocks/>
            </p:cNvSpPr>
            <p:nvPr userDrawn="1"/>
          </p:nvSpPr>
          <p:spPr bwMode="auto">
            <a:xfrm>
              <a:off x="7270750" y="3038681"/>
              <a:ext cx="241300" cy="479494"/>
            </a:xfrm>
            <a:custGeom>
              <a:avLst/>
              <a:gdLst>
                <a:gd name="T0" fmla="*/ 0 w 112"/>
                <a:gd name="T1" fmla="*/ 8 h 216"/>
                <a:gd name="T2" fmla="*/ 16 w 112"/>
                <a:gd name="T3" fmla="*/ 32 h 216"/>
                <a:gd name="T4" fmla="*/ 32 w 112"/>
                <a:gd name="T5" fmla="*/ 40 h 216"/>
                <a:gd name="T6" fmla="*/ 40 w 112"/>
                <a:gd name="T7" fmla="*/ 48 h 216"/>
                <a:gd name="T8" fmla="*/ 32 w 112"/>
                <a:gd name="T9" fmla="*/ 56 h 216"/>
                <a:gd name="T10" fmla="*/ 64 w 112"/>
                <a:gd name="T11" fmla="*/ 88 h 216"/>
                <a:gd name="T12" fmla="*/ 64 w 112"/>
                <a:gd name="T13" fmla="*/ 96 h 216"/>
                <a:gd name="T14" fmla="*/ 80 w 112"/>
                <a:gd name="T15" fmla="*/ 112 h 216"/>
                <a:gd name="T16" fmla="*/ 88 w 112"/>
                <a:gd name="T17" fmla="*/ 128 h 216"/>
                <a:gd name="T18" fmla="*/ 88 w 112"/>
                <a:gd name="T19" fmla="*/ 160 h 216"/>
                <a:gd name="T20" fmla="*/ 72 w 112"/>
                <a:gd name="T21" fmla="*/ 176 h 216"/>
                <a:gd name="T22" fmla="*/ 64 w 112"/>
                <a:gd name="T23" fmla="*/ 184 h 216"/>
                <a:gd name="T24" fmla="*/ 48 w 112"/>
                <a:gd name="T25" fmla="*/ 192 h 216"/>
                <a:gd name="T26" fmla="*/ 56 w 112"/>
                <a:gd name="T27" fmla="*/ 200 h 216"/>
                <a:gd name="T28" fmla="*/ 56 w 112"/>
                <a:gd name="T29" fmla="*/ 216 h 216"/>
                <a:gd name="T30" fmla="*/ 80 w 112"/>
                <a:gd name="T31" fmla="*/ 208 h 216"/>
                <a:gd name="T32" fmla="*/ 80 w 112"/>
                <a:gd name="T33" fmla="*/ 192 h 216"/>
                <a:gd name="T34" fmla="*/ 88 w 112"/>
                <a:gd name="T35" fmla="*/ 192 h 216"/>
                <a:gd name="T36" fmla="*/ 112 w 112"/>
                <a:gd name="T37" fmla="*/ 176 h 216"/>
                <a:gd name="T38" fmla="*/ 112 w 112"/>
                <a:gd name="T39" fmla="*/ 144 h 216"/>
                <a:gd name="T40" fmla="*/ 104 w 112"/>
                <a:gd name="T41" fmla="*/ 120 h 216"/>
                <a:gd name="T42" fmla="*/ 56 w 112"/>
                <a:gd name="T43" fmla="*/ 72 h 216"/>
                <a:gd name="T44" fmla="*/ 48 w 112"/>
                <a:gd name="T45" fmla="*/ 64 h 216"/>
                <a:gd name="T46" fmla="*/ 56 w 112"/>
                <a:gd name="T47" fmla="*/ 48 h 216"/>
                <a:gd name="T48" fmla="*/ 64 w 112"/>
                <a:gd name="T49" fmla="*/ 32 h 216"/>
                <a:gd name="T50" fmla="*/ 80 w 112"/>
                <a:gd name="T51" fmla="*/ 24 h 216"/>
                <a:gd name="T52" fmla="*/ 64 w 112"/>
                <a:gd name="T53" fmla="*/ 16 h 216"/>
                <a:gd name="T54" fmla="*/ 56 w 112"/>
                <a:gd name="T55" fmla="*/ 8 h 216"/>
                <a:gd name="T56" fmla="*/ 40 w 112"/>
                <a:gd name="T57" fmla="*/ 0 h 216"/>
                <a:gd name="T58" fmla="*/ 8 w 112"/>
                <a:gd name="T59" fmla="*/ 8 h 216"/>
                <a:gd name="T60" fmla="*/ 0 w 112"/>
                <a:gd name="T61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Freeform 54"/>
            <p:cNvSpPr>
              <a:spLocks/>
            </p:cNvSpPr>
            <p:nvPr userDrawn="1"/>
          </p:nvSpPr>
          <p:spPr bwMode="auto">
            <a:xfrm>
              <a:off x="7305675" y="3323948"/>
              <a:ext cx="155575" cy="141840"/>
            </a:xfrm>
            <a:custGeom>
              <a:avLst/>
              <a:gdLst>
                <a:gd name="T0" fmla="*/ 0 w 72"/>
                <a:gd name="T1" fmla="*/ 24 h 64"/>
                <a:gd name="T2" fmla="*/ 8 w 72"/>
                <a:gd name="T3" fmla="*/ 8 h 64"/>
                <a:gd name="T4" fmla="*/ 40 w 72"/>
                <a:gd name="T5" fmla="*/ 8 h 64"/>
                <a:gd name="T6" fmla="*/ 48 w 72"/>
                <a:gd name="T7" fmla="*/ 8 h 64"/>
                <a:gd name="T8" fmla="*/ 56 w 72"/>
                <a:gd name="T9" fmla="*/ 8 h 64"/>
                <a:gd name="T10" fmla="*/ 72 w 72"/>
                <a:gd name="T11" fmla="*/ 0 h 64"/>
                <a:gd name="T12" fmla="*/ 72 w 72"/>
                <a:gd name="T13" fmla="*/ 32 h 64"/>
                <a:gd name="T14" fmla="*/ 56 w 72"/>
                <a:gd name="T15" fmla="*/ 48 h 64"/>
                <a:gd name="T16" fmla="*/ 48 w 72"/>
                <a:gd name="T17" fmla="*/ 56 h 64"/>
                <a:gd name="T18" fmla="*/ 32 w 72"/>
                <a:gd name="T19" fmla="*/ 64 h 64"/>
                <a:gd name="T20" fmla="*/ 16 w 72"/>
                <a:gd name="T21" fmla="*/ 56 h 64"/>
                <a:gd name="T22" fmla="*/ 8 w 72"/>
                <a:gd name="T23" fmla="*/ 40 h 64"/>
                <a:gd name="T24" fmla="*/ 0 w 72"/>
                <a:gd name="T2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Freeform 55"/>
            <p:cNvSpPr>
              <a:spLocks/>
            </p:cNvSpPr>
            <p:nvPr userDrawn="1"/>
          </p:nvSpPr>
          <p:spPr bwMode="auto">
            <a:xfrm>
              <a:off x="7218362" y="3056143"/>
              <a:ext cx="242888" cy="283680"/>
            </a:xfrm>
            <a:custGeom>
              <a:avLst/>
              <a:gdLst>
                <a:gd name="T0" fmla="*/ 112 w 112"/>
                <a:gd name="T1" fmla="*/ 120 h 128"/>
                <a:gd name="T2" fmla="*/ 104 w 112"/>
                <a:gd name="T3" fmla="*/ 104 h 128"/>
                <a:gd name="T4" fmla="*/ 88 w 112"/>
                <a:gd name="T5" fmla="*/ 88 h 128"/>
                <a:gd name="T6" fmla="*/ 88 w 112"/>
                <a:gd name="T7" fmla="*/ 80 h 128"/>
                <a:gd name="T8" fmla="*/ 56 w 112"/>
                <a:gd name="T9" fmla="*/ 48 h 128"/>
                <a:gd name="T10" fmla="*/ 64 w 112"/>
                <a:gd name="T11" fmla="*/ 40 h 128"/>
                <a:gd name="T12" fmla="*/ 56 w 112"/>
                <a:gd name="T13" fmla="*/ 32 h 128"/>
                <a:gd name="T14" fmla="*/ 40 w 112"/>
                <a:gd name="T15" fmla="*/ 24 h 128"/>
                <a:gd name="T16" fmla="*/ 24 w 112"/>
                <a:gd name="T17" fmla="*/ 0 h 128"/>
                <a:gd name="T18" fmla="*/ 16 w 112"/>
                <a:gd name="T19" fmla="*/ 0 h 128"/>
                <a:gd name="T20" fmla="*/ 16 w 112"/>
                <a:gd name="T21" fmla="*/ 16 h 128"/>
                <a:gd name="T22" fmla="*/ 16 w 112"/>
                <a:gd name="T23" fmla="*/ 24 h 128"/>
                <a:gd name="T24" fmla="*/ 16 w 112"/>
                <a:gd name="T25" fmla="*/ 16 h 128"/>
                <a:gd name="T26" fmla="*/ 0 w 112"/>
                <a:gd name="T27" fmla="*/ 32 h 128"/>
                <a:gd name="T28" fmla="*/ 8 w 112"/>
                <a:gd name="T29" fmla="*/ 40 h 128"/>
                <a:gd name="T30" fmla="*/ 16 w 112"/>
                <a:gd name="T31" fmla="*/ 48 h 128"/>
                <a:gd name="T32" fmla="*/ 16 w 112"/>
                <a:gd name="T33" fmla="*/ 72 h 128"/>
                <a:gd name="T34" fmla="*/ 32 w 112"/>
                <a:gd name="T35" fmla="*/ 64 h 128"/>
                <a:gd name="T36" fmla="*/ 40 w 112"/>
                <a:gd name="T37" fmla="*/ 72 h 128"/>
                <a:gd name="T38" fmla="*/ 48 w 112"/>
                <a:gd name="T39" fmla="*/ 64 h 128"/>
                <a:gd name="T40" fmla="*/ 64 w 112"/>
                <a:gd name="T41" fmla="*/ 80 h 128"/>
                <a:gd name="T42" fmla="*/ 72 w 112"/>
                <a:gd name="T43" fmla="*/ 96 h 128"/>
                <a:gd name="T44" fmla="*/ 80 w 112"/>
                <a:gd name="T45" fmla="*/ 112 h 128"/>
                <a:gd name="T46" fmla="*/ 80 w 112"/>
                <a:gd name="T47" fmla="*/ 128 h 128"/>
                <a:gd name="T48" fmla="*/ 88 w 112"/>
                <a:gd name="T49" fmla="*/ 128 h 128"/>
                <a:gd name="T50" fmla="*/ 96 w 112"/>
                <a:gd name="T51" fmla="*/ 128 h 128"/>
                <a:gd name="T52" fmla="*/ 112 w 112"/>
                <a:gd name="T5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Freeform 56"/>
            <p:cNvSpPr>
              <a:spLocks/>
            </p:cNvSpPr>
            <p:nvPr userDrawn="1"/>
          </p:nvSpPr>
          <p:spPr bwMode="auto">
            <a:xfrm>
              <a:off x="6370637" y="2030480"/>
              <a:ext cx="1487488" cy="1099241"/>
            </a:xfrm>
            <a:custGeom>
              <a:avLst/>
              <a:gdLst>
                <a:gd name="T0" fmla="*/ 136 w 688"/>
                <a:gd name="T1" fmla="*/ 80 h 496"/>
                <a:gd name="T2" fmla="*/ 176 w 688"/>
                <a:gd name="T3" fmla="*/ 120 h 496"/>
                <a:gd name="T4" fmla="*/ 312 w 688"/>
                <a:gd name="T5" fmla="*/ 160 h 496"/>
                <a:gd name="T6" fmla="*/ 424 w 688"/>
                <a:gd name="T7" fmla="*/ 160 h 496"/>
                <a:gd name="T8" fmla="*/ 440 w 688"/>
                <a:gd name="T9" fmla="*/ 128 h 496"/>
                <a:gd name="T10" fmla="*/ 472 w 688"/>
                <a:gd name="T11" fmla="*/ 112 h 496"/>
                <a:gd name="T12" fmla="*/ 496 w 688"/>
                <a:gd name="T13" fmla="*/ 88 h 496"/>
                <a:gd name="T14" fmla="*/ 456 w 688"/>
                <a:gd name="T15" fmla="*/ 88 h 496"/>
                <a:gd name="T16" fmla="*/ 464 w 688"/>
                <a:gd name="T17" fmla="*/ 56 h 496"/>
                <a:gd name="T18" fmla="*/ 480 w 688"/>
                <a:gd name="T19" fmla="*/ 24 h 496"/>
                <a:gd name="T20" fmla="*/ 496 w 688"/>
                <a:gd name="T21" fmla="*/ 0 h 496"/>
                <a:gd name="T22" fmla="*/ 576 w 688"/>
                <a:gd name="T23" fmla="*/ 56 h 496"/>
                <a:gd name="T24" fmla="*/ 640 w 688"/>
                <a:gd name="T25" fmla="*/ 88 h 496"/>
                <a:gd name="T26" fmla="*/ 680 w 688"/>
                <a:gd name="T27" fmla="*/ 88 h 496"/>
                <a:gd name="T28" fmla="*/ 672 w 688"/>
                <a:gd name="T29" fmla="*/ 120 h 496"/>
                <a:gd name="T30" fmla="*/ 680 w 688"/>
                <a:gd name="T31" fmla="*/ 160 h 496"/>
                <a:gd name="T32" fmla="*/ 656 w 688"/>
                <a:gd name="T33" fmla="*/ 176 h 496"/>
                <a:gd name="T34" fmla="*/ 616 w 688"/>
                <a:gd name="T35" fmla="*/ 208 h 496"/>
                <a:gd name="T36" fmla="*/ 592 w 688"/>
                <a:gd name="T37" fmla="*/ 216 h 496"/>
                <a:gd name="T38" fmla="*/ 584 w 688"/>
                <a:gd name="T39" fmla="*/ 192 h 496"/>
                <a:gd name="T40" fmla="*/ 560 w 688"/>
                <a:gd name="T41" fmla="*/ 208 h 496"/>
                <a:gd name="T42" fmla="*/ 544 w 688"/>
                <a:gd name="T43" fmla="*/ 224 h 496"/>
                <a:gd name="T44" fmla="*/ 592 w 688"/>
                <a:gd name="T45" fmla="*/ 232 h 496"/>
                <a:gd name="T46" fmla="*/ 608 w 688"/>
                <a:gd name="T47" fmla="*/ 248 h 496"/>
                <a:gd name="T48" fmla="*/ 608 w 688"/>
                <a:gd name="T49" fmla="*/ 288 h 496"/>
                <a:gd name="T50" fmla="*/ 632 w 688"/>
                <a:gd name="T51" fmla="*/ 328 h 496"/>
                <a:gd name="T52" fmla="*/ 648 w 688"/>
                <a:gd name="T53" fmla="*/ 352 h 496"/>
                <a:gd name="T54" fmla="*/ 632 w 688"/>
                <a:gd name="T55" fmla="*/ 400 h 496"/>
                <a:gd name="T56" fmla="*/ 616 w 688"/>
                <a:gd name="T57" fmla="*/ 432 h 496"/>
                <a:gd name="T58" fmla="*/ 576 w 688"/>
                <a:gd name="T59" fmla="*/ 464 h 496"/>
                <a:gd name="T60" fmla="*/ 568 w 688"/>
                <a:gd name="T61" fmla="*/ 472 h 496"/>
                <a:gd name="T62" fmla="*/ 528 w 688"/>
                <a:gd name="T63" fmla="*/ 488 h 496"/>
                <a:gd name="T64" fmla="*/ 520 w 688"/>
                <a:gd name="T65" fmla="*/ 480 h 496"/>
                <a:gd name="T66" fmla="*/ 472 w 688"/>
                <a:gd name="T67" fmla="*/ 464 h 496"/>
                <a:gd name="T68" fmla="*/ 416 w 688"/>
                <a:gd name="T69" fmla="*/ 464 h 496"/>
                <a:gd name="T70" fmla="*/ 408 w 688"/>
                <a:gd name="T71" fmla="*/ 488 h 496"/>
                <a:gd name="T72" fmla="*/ 376 w 688"/>
                <a:gd name="T73" fmla="*/ 472 h 496"/>
                <a:gd name="T74" fmla="*/ 368 w 688"/>
                <a:gd name="T75" fmla="*/ 440 h 496"/>
                <a:gd name="T76" fmla="*/ 352 w 688"/>
                <a:gd name="T77" fmla="*/ 384 h 496"/>
                <a:gd name="T78" fmla="*/ 296 w 688"/>
                <a:gd name="T79" fmla="*/ 360 h 496"/>
                <a:gd name="T80" fmla="*/ 240 w 688"/>
                <a:gd name="T81" fmla="*/ 376 h 496"/>
                <a:gd name="T82" fmla="*/ 216 w 688"/>
                <a:gd name="T83" fmla="*/ 384 h 496"/>
                <a:gd name="T84" fmla="*/ 152 w 688"/>
                <a:gd name="T85" fmla="*/ 368 h 496"/>
                <a:gd name="T86" fmla="*/ 96 w 688"/>
                <a:gd name="T87" fmla="*/ 336 h 496"/>
                <a:gd name="T88" fmla="*/ 96 w 688"/>
                <a:gd name="T89" fmla="*/ 312 h 496"/>
                <a:gd name="T90" fmla="*/ 96 w 688"/>
                <a:gd name="T91" fmla="*/ 272 h 496"/>
                <a:gd name="T92" fmla="*/ 40 w 688"/>
                <a:gd name="T93" fmla="*/ 264 h 496"/>
                <a:gd name="T94" fmla="*/ 16 w 688"/>
                <a:gd name="T95" fmla="*/ 240 h 496"/>
                <a:gd name="T96" fmla="*/ 0 w 688"/>
                <a:gd name="T97" fmla="*/ 216 h 496"/>
                <a:gd name="T98" fmla="*/ 8 w 688"/>
                <a:gd name="T99" fmla="*/ 192 h 496"/>
                <a:gd name="T100" fmla="*/ 48 w 688"/>
                <a:gd name="T101" fmla="*/ 184 h 496"/>
                <a:gd name="T102" fmla="*/ 64 w 688"/>
                <a:gd name="T103" fmla="*/ 152 h 496"/>
                <a:gd name="T104" fmla="*/ 72 w 688"/>
                <a:gd name="T105" fmla="*/ 96 h 496"/>
                <a:gd name="T106" fmla="*/ 104 w 688"/>
                <a:gd name="T107" fmla="*/ 8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B3DEE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Freeform 57"/>
            <p:cNvSpPr>
              <a:spLocks/>
            </p:cNvSpPr>
            <p:nvPr userDrawn="1"/>
          </p:nvSpPr>
          <p:spPr bwMode="auto">
            <a:xfrm>
              <a:off x="6854825" y="2935493"/>
              <a:ext cx="138112" cy="176766"/>
            </a:xfrm>
            <a:custGeom>
              <a:avLst/>
              <a:gdLst>
                <a:gd name="T0" fmla="*/ 8 w 64"/>
                <a:gd name="T1" fmla="*/ 32 h 80"/>
                <a:gd name="T2" fmla="*/ 0 w 64"/>
                <a:gd name="T3" fmla="*/ 24 h 80"/>
                <a:gd name="T4" fmla="*/ 8 w 64"/>
                <a:gd name="T5" fmla="*/ 16 h 80"/>
                <a:gd name="T6" fmla="*/ 0 w 64"/>
                <a:gd name="T7" fmla="*/ 8 h 80"/>
                <a:gd name="T8" fmla="*/ 0 w 64"/>
                <a:gd name="T9" fmla="*/ 0 h 80"/>
                <a:gd name="T10" fmla="*/ 8 w 64"/>
                <a:gd name="T11" fmla="*/ 0 h 80"/>
                <a:gd name="T12" fmla="*/ 16 w 64"/>
                <a:gd name="T13" fmla="*/ 0 h 80"/>
                <a:gd name="T14" fmla="*/ 24 w 64"/>
                <a:gd name="T15" fmla="*/ 16 h 80"/>
                <a:gd name="T16" fmla="*/ 56 w 64"/>
                <a:gd name="T17" fmla="*/ 16 h 80"/>
                <a:gd name="T18" fmla="*/ 40 w 64"/>
                <a:gd name="T19" fmla="*/ 32 h 80"/>
                <a:gd name="T20" fmla="*/ 40 w 64"/>
                <a:gd name="T21" fmla="*/ 40 h 80"/>
                <a:gd name="T22" fmla="*/ 56 w 64"/>
                <a:gd name="T23" fmla="*/ 48 h 80"/>
                <a:gd name="T24" fmla="*/ 56 w 64"/>
                <a:gd name="T25" fmla="*/ 40 h 80"/>
                <a:gd name="T26" fmla="*/ 64 w 64"/>
                <a:gd name="T27" fmla="*/ 64 h 80"/>
                <a:gd name="T28" fmla="*/ 64 w 64"/>
                <a:gd name="T29" fmla="*/ 80 h 80"/>
                <a:gd name="T30" fmla="*/ 48 w 64"/>
                <a:gd name="T31" fmla="*/ 56 h 80"/>
                <a:gd name="T32" fmla="*/ 40 w 64"/>
                <a:gd name="T33" fmla="*/ 72 h 80"/>
                <a:gd name="T34" fmla="*/ 16 w 64"/>
                <a:gd name="T35" fmla="*/ 72 h 80"/>
                <a:gd name="T36" fmla="*/ 8 w 64"/>
                <a:gd name="T3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Freeform 58"/>
            <p:cNvSpPr>
              <a:spLocks/>
            </p:cNvSpPr>
            <p:nvPr userDrawn="1"/>
          </p:nvSpPr>
          <p:spPr bwMode="auto">
            <a:xfrm>
              <a:off x="6872287" y="2861916"/>
              <a:ext cx="87313" cy="56115"/>
            </a:xfrm>
            <a:custGeom>
              <a:avLst/>
              <a:gdLst>
                <a:gd name="T0" fmla="*/ 32 w 40"/>
                <a:gd name="T1" fmla="*/ 8 h 24"/>
                <a:gd name="T2" fmla="*/ 8 w 40"/>
                <a:gd name="T3" fmla="*/ 0 h 24"/>
                <a:gd name="T4" fmla="*/ 0 w 40"/>
                <a:gd name="T5" fmla="*/ 16 h 24"/>
                <a:gd name="T6" fmla="*/ 0 w 40"/>
                <a:gd name="T7" fmla="*/ 24 h 24"/>
                <a:gd name="T8" fmla="*/ 8 w 40"/>
                <a:gd name="T9" fmla="*/ 24 h 24"/>
                <a:gd name="T10" fmla="*/ 40 w 40"/>
                <a:gd name="T11" fmla="*/ 24 h 24"/>
                <a:gd name="T12" fmla="*/ 40 w 40"/>
                <a:gd name="T13" fmla="*/ 16 h 24"/>
                <a:gd name="T14" fmla="*/ 32 w 40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Freeform 59"/>
            <p:cNvSpPr>
              <a:spLocks/>
            </p:cNvSpPr>
            <p:nvPr userDrawn="1"/>
          </p:nvSpPr>
          <p:spPr bwMode="auto">
            <a:xfrm>
              <a:off x="6302375" y="2615302"/>
              <a:ext cx="795337" cy="936211"/>
            </a:xfrm>
            <a:custGeom>
              <a:avLst/>
              <a:gdLst>
                <a:gd name="T0" fmla="*/ 264 w 368"/>
                <a:gd name="T1" fmla="*/ 128 h 424"/>
                <a:gd name="T2" fmla="*/ 272 w 368"/>
                <a:gd name="T3" fmla="*/ 136 h 424"/>
                <a:gd name="T4" fmla="*/ 304 w 368"/>
                <a:gd name="T5" fmla="*/ 128 h 424"/>
                <a:gd name="T6" fmla="*/ 312 w 368"/>
                <a:gd name="T7" fmla="*/ 112 h 424"/>
                <a:gd name="T8" fmla="*/ 344 w 368"/>
                <a:gd name="T9" fmla="*/ 96 h 424"/>
                <a:gd name="T10" fmla="*/ 368 w 368"/>
                <a:gd name="T11" fmla="*/ 128 h 424"/>
                <a:gd name="T12" fmla="*/ 344 w 368"/>
                <a:gd name="T13" fmla="*/ 144 h 424"/>
                <a:gd name="T14" fmla="*/ 328 w 368"/>
                <a:gd name="T15" fmla="*/ 184 h 424"/>
                <a:gd name="T16" fmla="*/ 320 w 368"/>
                <a:gd name="T17" fmla="*/ 208 h 424"/>
                <a:gd name="T18" fmla="*/ 312 w 368"/>
                <a:gd name="T19" fmla="*/ 192 h 424"/>
                <a:gd name="T20" fmla="*/ 296 w 368"/>
                <a:gd name="T21" fmla="*/ 176 h 424"/>
                <a:gd name="T22" fmla="*/ 280 w 368"/>
                <a:gd name="T23" fmla="*/ 160 h 424"/>
                <a:gd name="T24" fmla="*/ 264 w 368"/>
                <a:gd name="T25" fmla="*/ 144 h 424"/>
                <a:gd name="T26" fmla="*/ 256 w 368"/>
                <a:gd name="T27" fmla="*/ 152 h 424"/>
                <a:gd name="T28" fmla="*/ 256 w 368"/>
                <a:gd name="T29" fmla="*/ 168 h 424"/>
                <a:gd name="T30" fmla="*/ 272 w 368"/>
                <a:gd name="T31" fmla="*/ 216 h 424"/>
                <a:gd name="T32" fmla="*/ 264 w 368"/>
                <a:gd name="T33" fmla="*/ 216 h 424"/>
                <a:gd name="T34" fmla="*/ 248 w 368"/>
                <a:gd name="T35" fmla="*/ 240 h 424"/>
                <a:gd name="T36" fmla="*/ 224 w 368"/>
                <a:gd name="T37" fmla="*/ 264 h 424"/>
                <a:gd name="T38" fmla="*/ 192 w 368"/>
                <a:gd name="T39" fmla="*/ 296 h 424"/>
                <a:gd name="T40" fmla="*/ 184 w 368"/>
                <a:gd name="T41" fmla="*/ 304 h 424"/>
                <a:gd name="T42" fmla="*/ 168 w 368"/>
                <a:gd name="T43" fmla="*/ 312 h 424"/>
                <a:gd name="T44" fmla="*/ 168 w 368"/>
                <a:gd name="T45" fmla="*/ 368 h 424"/>
                <a:gd name="T46" fmla="*/ 160 w 368"/>
                <a:gd name="T47" fmla="*/ 400 h 424"/>
                <a:gd name="T48" fmla="*/ 144 w 368"/>
                <a:gd name="T49" fmla="*/ 424 h 424"/>
                <a:gd name="T50" fmla="*/ 96 w 368"/>
                <a:gd name="T51" fmla="*/ 320 h 424"/>
                <a:gd name="T52" fmla="*/ 64 w 368"/>
                <a:gd name="T53" fmla="*/ 208 h 424"/>
                <a:gd name="T54" fmla="*/ 56 w 368"/>
                <a:gd name="T55" fmla="*/ 224 h 424"/>
                <a:gd name="T56" fmla="*/ 40 w 368"/>
                <a:gd name="T57" fmla="*/ 232 h 424"/>
                <a:gd name="T58" fmla="*/ 32 w 368"/>
                <a:gd name="T59" fmla="*/ 200 h 424"/>
                <a:gd name="T60" fmla="*/ 16 w 368"/>
                <a:gd name="T61" fmla="*/ 200 h 424"/>
                <a:gd name="T62" fmla="*/ 8 w 368"/>
                <a:gd name="T63" fmla="*/ 176 h 424"/>
                <a:gd name="T64" fmla="*/ 32 w 368"/>
                <a:gd name="T65" fmla="*/ 168 h 424"/>
                <a:gd name="T66" fmla="*/ 24 w 368"/>
                <a:gd name="T67" fmla="*/ 152 h 424"/>
                <a:gd name="T68" fmla="*/ 16 w 368"/>
                <a:gd name="T69" fmla="*/ 136 h 424"/>
                <a:gd name="T70" fmla="*/ 24 w 368"/>
                <a:gd name="T71" fmla="*/ 120 h 424"/>
                <a:gd name="T72" fmla="*/ 40 w 368"/>
                <a:gd name="T73" fmla="*/ 120 h 424"/>
                <a:gd name="T74" fmla="*/ 64 w 368"/>
                <a:gd name="T75" fmla="*/ 56 h 424"/>
                <a:gd name="T76" fmla="*/ 56 w 368"/>
                <a:gd name="T77" fmla="*/ 40 h 424"/>
                <a:gd name="T78" fmla="*/ 48 w 368"/>
                <a:gd name="T79" fmla="*/ 16 h 424"/>
                <a:gd name="T80" fmla="*/ 88 w 368"/>
                <a:gd name="T81" fmla="*/ 16 h 424"/>
                <a:gd name="T82" fmla="*/ 112 w 368"/>
                <a:gd name="T83" fmla="*/ 0 h 424"/>
                <a:gd name="T84" fmla="*/ 128 w 368"/>
                <a:gd name="T85" fmla="*/ 16 h 424"/>
                <a:gd name="T86" fmla="*/ 128 w 368"/>
                <a:gd name="T87" fmla="*/ 48 h 424"/>
                <a:gd name="T88" fmla="*/ 112 w 368"/>
                <a:gd name="T89" fmla="*/ 56 h 424"/>
                <a:gd name="T90" fmla="*/ 152 w 368"/>
                <a:gd name="T91" fmla="*/ 88 h 424"/>
                <a:gd name="T92" fmla="*/ 184 w 368"/>
                <a:gd name="T93" fmla="*/ 128 h 424"/>
                <a:gd name="T94" fmla="*/ 216 w 368"/>
                <a:gd name="T95" fmla="*/ 136 h 424"/>
                <a:gd name="T96" fmla="*/ 256 w 368"/>
                <a:gd name="T97" fmla="*/ 144 h 424"/>
                <a:gd name="T98" fmla="*/ 248 w 368"/>
                <a:gd name="T99" fmla="*/ 1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Freeform 60"/>
            <p:cNvSpPr>
              <a:spLocks/>
            </p:cNvSpPr>
            <p:nvPr userDrawn="1"/>
          </p:nvSpPr>
          <p:spPr bwMode="auto">
            <a:xfrm>
              <a:off x="6613525" y="2809529"/>
              <a:ext cx="241300" cy="125964"/>
            </a:xfrm>
            <a:custGeom>
              <a:avLst/>
              <a:gdLst>
                <a:gd name="T0" fmla="*/ 104 w 112"/>
                <a:gd name="T1" fmla="*/ 48 h 56"/>
                <a:gd name="T2" fmla="*/ 104 w 112"/>
                <a:gd name="T3" fmla="*/ 32 h 56"/>
                <a:gd name="T4" fmla="*/ 80 w 112"/>
                <a:gd name="T5" fmla="*/ 32 h 56"/>
                <a:gd name="T6" fmla="*/ 48 w 112"/>
                <a:gd name="T7" fmla="*/ 8 h 56"/>
                <a:gd name="T8" fmla="*/ 40 w 112"/>
                <a:gd name="T9" fmla="*/ 16 h 56"/>
                <a:gd name="T10" fmla="*/ 24 w 112"/>
                <a:gd name="T11" fmla="*/ 0 h 56"/>
                <a:gd name="T12" fmla="*/ 8 w 112"/>
                <a:gd name="T13" fmla="*/ 0 h 56"/>
                <a:gd name="T14" fmla="*/ 0 w 112"/>
                <a:gd name="T15" fmla="*/ 16 h 56"/>
                <a:gd name="T16" fmla="*/ 40 w 112"/>
                <a:gd name="T17" fmla="*/ 40 h 56"/>
                <a:gd name="T18" fmla="*/ 56 w 112"/>
                <a:gd name="T19" fmla="*/ 40 h 56"/>
                <a:gd name="T20" fmla="*/ 72 w 112"/>
                <a:gd name="T21" fmla="*/ 48 h 56"/>
                <a:gd name="T22" fmla="*/ 96 w 112"/>
                <a:gd name="T23" fmla="*/ 56 h 56"/>
                <a:gd name="T24" fmla="*/ 112 w 112"/>
                <a:gd name="T25" fmla="*/ 56 h 56"/>
                <a:gd name="T26" fmla="*/ 104 w 112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Freeform 61"/>
            <p:cNvSpPr>
              <a:spLocks/>
            </p:cNvSpPr>
            <p:nvPr userDrawn="1"/>
          </p:nvSpPr>
          <p:spPr bwMode="auto">
            <a:xfrm>
              <a:off x="5575300" y="2473462"/>
              <a:ext cx="569912" cy="495369"/>
            </a:xfrm>
            <a:custGeom>
              <a:avLst/>
              <a:gdLst>
                <a:gd name="T0" fmla="*/ 192 w 264"/>
                <a:gd name="T1" fmla="*/ 216 h 224"/>
                <a:gd name="T2" fmla="*/ 184 w 264"/>
                <a:gd name="T3" fmla="*/ 200 h 224"/>
                <a:gd name="T4" fmla="*/ 160 w 264"/>
                <a:gd name="T5" fmla="*/ 208 h 224"/>
                <a:gd name="T6" fmla="*/ 144 w 264"/>
                <a:gd name="T7" fmla="*/ 208 h 224"/>
                <a:gd name="T8" fmla="*/ 112 w 264"/>
                <a:gd name="T9" fmla="*/ 184 h 224"/>
                <a:gd name="T10" fmla="*/ 96 w 264"/>
                <a:gd name="T11" fmla="*/ 152 h 224"/>
                <a:gd name="T12" fmla="*/ 80 w 264"/>
                <a:gd name="T13" fmla="*/ 144 h 224"/>
                <a:gd name="T14" fmla="*/ 72 w 264"/>
                <a:gd name="T15" fmla="*/ 152 h 224"/>
                <a:gd name="T16" fmla="*/ 56 w 264"/>
                <a:gd name="T17" fmla="*/ 136 h 224"/>
                <a:gd name="T18" fmla="*/ 56 w 264"/>
                <a:gd name="T19" fmla="*/ 112 h 224"/>
                <a:gd name="T20" fmla="*/ 32 w 264"/>
                <a:gd name="T21" fmla="*/ 104 h 224"/>
                <a:gd name="T22" fmla="*/ 24 w 264"/>
                <a:gd name="T23" fmla="*/ 88 h 224"/>
                <a:gd name="T24" fmla="*/ 32 w 264"/>
                <a:gd name="T25" fmla="*/ 72 h 224"/>
                <a:gd name="T26" fmla="*/ 16 w 264"/>
                <a:gd name="T27" fmla="*/ 40 h 224"/>
                <a:gd name="T28" fmla="*/ 0 w 264"/>
                <a:gd name="T29" fmla="*/ 8 h 224"/>
                <a:gd name="T30" fmla="*/ 8 w 264"/>
                <a:gd name="T31" fmla="*/ 0 h 224"/>
                <a:gd name="T32" fmla="*/ 16 w 264"/>
                <a:gd name="T33" fmla="*/ 16 h 224"/>
                <a:gd name="T34" fmla="*/ 24 w 264"/>
                <a:gd name="T35" fmla="*/ 16 h 224"/>
                <a:gd name="T36" fmla="*/ 32 w 264"/>
                <a:gd name="T37" fmla="*/ 16 h 224"/>
                <a:gd name="T38" fmla="*/ 48 w 264"/>
                <a:gd name="T39" fmla="*/ 8 h 224"/>
                <a:gd name="T40" fmla="*/ 48 w 264"/>
                <a:gd name="T41" fmla="*/ 16 h 224"/>
                <a:gd name="T42" fmla="*/ 64 w 264"/>
                <a:gd name="T43" fmla="*/ 24 h 224"/>
                <a:gd name="T44" fmla="*/ 64 w 264"/>
                <a:gd name="T45" fmla="*/ 40 h 224"/>
                <a:gd name="T46" fmla="*/ 96 w 264"/>
                <a:gd name="T47" fmla="*/ 56 h 224"/>
                <a:gd name="T48" fmla="*/ 128 w 264"/>
                <a:gd name="T49" fmla="*/ 48 h 224"/>
                <a:gd name="T50" fmla="*/ 128 w 264"/>
                <a:gd name="T51" fmla="*/ 40 h 224"/>
                <a:gd name="T52" fmla="*/ 144 w 264"/>
                <a:gd name="T53" fmla="*/ 32 h 224"/>
                <a:gd name="T54" fmla="*/ 160 w 264"/>
                <a:gd name="T55" fmla="*/ 24 h 224"/>
                <a:gd name="T56" fmla="*/ 224 w 264"/>
                <a:gd name="T57" fmla="*/ 56 h 224"/>
                <a:gd name="T58" fmla="*/ 224 w 264"/>
                <a:gd name="T59" fmla="*/ 64 h 224"/>
                <a:gd name="T60" fmla="*/ 224 w 264"/>
                <a:gd name="T61" fmla="*/ 80 h 224"/>
                <a:gd name="T62" fmla="*/ 216 w 264"/>
                <a:gd name="T63" fmla="*/ 88 h 224"/>
                <a:gd name="T64" fmla="*/ 216 w 264"/>
                <a:gd name="T65" fmla="*/ 96 h 224"/>
                <a:gd name="T66" fmla="*/ 224 w 264"/>
                <a:gd name="T67" fmla="*/ 128 h 224"/>
                <a:gd name="T68" fmla="*/ 240 w 264"/>
                <a:gd name="T69" fmla="*/ 128 h 224"/>
                <a:gd name="T70" fmla="*/ 240 w 264"/>
                <a:gd name="T71" fmla="*/ 136 h 224"/>
                <a:gd name="T72" fmla="*/ 232 w 264"/>
                <a:gd name="T73" fmla="*/ 152 h 224"/>
                <a:gd name="T74" fmla="*/ 248 w 264"/>
                <a:gd name="T75" fmla="*/ 176 h 224"/>
                <a:gd name="T76" fmla="*/ 256 w 264"/>
                <a:gd name="T77" fmla="*/ 176 h 224"/>
                <a:gd name="T78" fmla="*/ 264 w 264"/>
                <a:gd name="T79" fmla="*/ 192 h 224"/>
                <a:gd name="T80" fmla="*/ 264 w 264"/>
                <a:gd name="T81" fmla="*/ 200 h 224"/>
                <a:gd name="T82" fmla="*/ 248 w 264"/>
                <a:gd name="T83" fmla="*/ 208 h 224"/>
                <a:gd name="T84" fmla="*/ 248 w 264"/>
                <a:gd name="T85" fmla="*/ 224 h 224"/>
                <a:gd name="T86" fmla="*/ 192 w 264"/>
                <a:gd name="T8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Freeform 62"/>
            <p:cNvSpPr>
              <a:spLocks/>
            </p:cNvSpPr>
            <p:nvPr userDrawn="1"/>
          </p:nvSpPr>
          <p:spPr bwMode="auto">
            <a:xfrm>
              <a:off x="6076950" y="2581964"/>
              <a:ext cx="431800" cy="439254"/>
            </a:xfrm>
            <a:custGeom>
              <a:avLst/>
              <a:gdLst>
                <a:gd name="T0" fmla="*/ 112 w 200"/>
                <a:gd name="T1" fmla="*/ 192 h 200"/>
                <a:gd name="T2" fmla="*/ 136 w 200"/>
                <a:gd name="T3" fmla="*/ 192 h 200"/>
                <a:gd name="T4" fmla="*/ 136 w 200"/>
                <a:gd name="T5" fmla="*/ 184 h 200"/>
                <a:gd name="T6" fmla="*/ 136 w 200"/>
                <a:gd name="T7" fmla="*/ 168 h 200"/>
                <a:gd name="T8" fmla="*/ 128 w 200"/>
                <a:gd name="T9" fmla="*/ 168 h 200"/>
                <a:gd name="T10" fmla="*/ 128 w 200"/>
                <a:gd name="T11" fmla="*/ 160 h 200"/>
                <a:gd name="T12" fmla="*/ 120 w 200"/>
                <a:gd name="T13" fmla="*/ 152 h 200"/>
                <a:gd name="T14" fmla="*/ 120 w 200"/>
                <a:gd name="T15" fmla="*/ 144 h 200"/>
                <a:gd name="T16" fmla="*/ 128 w 200"/>
                <a:gd name="T17" fmla="*/ 136 h 200"/>
                <a:gd name="T18" fmla="*/ 136 w 200"/>
                <a:gd name="T19" fmla="*/ 136 h 200"/>
                <a:gd name="T20" fmla="*/ 144 w 200"/>
                <a:gd name="T21" fmla="*/ 136 h 200"/>
                <a:gd name="T22" fmla="*/ 176 w 200"/>
                <a:gd name="T23" fmla="*/ 88 h 200"/>
                <a:gd name="T24" fmla="*/ 168 w 200"/>
                <a:gd name="T25" fmla="*/ 72 h 200"/>
                <a:gd name="T26" fmla="*/ 176 w 200"/>
                <a:gd name="T27" fmla="*/ 72 h 200"/>
                <a:gd name="T28" fmla="*/ 160 w 200"/>
                <a:gd name="T29" fmla="*/ 56 h 200"/>
                <a:gd name="T30" fmla="*/ 160 w 200"/>
                <a:gd name="T31" fmla="*/ 40 h 200"/>
                <a:gd name="T32" fmla="*/ 152 w 200"/>
                <a:gd name="T33" fmla="*/ 32 h 200"/>
                <a:gd name="T34" fmla="*/ 176 w 200"/>
                <a:gd name="T35" fmla="*/ 32 h 200"/>
                <a:gd name="T36" fmla="*/ 192 w 200"/>
                <a:gd name="T37" fmla="*/ 32 h 200"/>
                <a:gd name="T38" fmla="*/ 200 w 200"/>
                <a:gd name="T39" fmla="*/ 24 h 200"/>
                <a:gd name="T40" fmla="*/ 176 w 200"/>
                <a:gd name="T41" fmla="*/ 16 h 200"/>
                <a:gd name="T42" fmla="*/ 168 w 200"/>
                <a:gd name="T43" fmla="*/ 0 h 200"/>
                <a:gd name="T44" fmla="*/ 152 w 200"/>
                <a:gd name="T45" fmla="*/ 0 h 200"/>
                <a:gd name="T46" fmla="*/ 144 w 200"/>
                <a:gd name="T47" fmla="*/ 0 h 200"/>
                <a:gd name="T48" fmla="*/ 136 w 200"/>
                <a:gd name="T49" fmla="*/ 0 h 200"/>
                <a:gd name="T50" fmla="*/ 120 w 200"/>
                <a:gd name="T51" fmla="*/ 8 h 200"/>
                <a:gd name="T52" fmla="*/ 120 w 200"/>
                <a:gd name="T53" fmla="*/ 32 h 200"/>
                <a:gd name="T54" fmla="*/ 120 w 200"/>
                <a:gd name="T55" fmla="*/ 40 h 200"/>
                <a:gd name="T56" fmla="*/ 104 w 200"/>
                <a:gd name="T57" fmla="*/ 40 h 200"/>
                <a:gd name="T58" fmla="*/ 112 w 200"/>
                <a:gd name="T59" fmla="*/ 48 h 200"/>
                <a:gd name="T60" fmla="*/ 104 w 200"/>
                <a:gd name="T61" fmla="*/ 56 h 200"/>
                <a:gd name="T62" fmla="*/ 104 w 200"/>
                <a:gd name="T63" fmla="*/ 80 h 200"/>
                <a:gd name="T64" fmla="*/ 72 w 200"/>
                <a:gd name="T65" fmla="*/ 88 h 200"/>
                <a:gd name="T66" fmla="*/ 72 w 200"/>
                <a:gd name="T67" fmla="*/ 104 h 200"/>
                <a:gd name="T68" fmla="*/ 16 w 200"/>
                <a:gd name="T69" fmla="*/ 112 h 200"/>
                <a:gd name="T70" fmla="*/ 0 w 200"/>
                <a:gd name="T71" fmla="*/ 104 h 200"/>
                <a:gd name="T72" fmla="*/ 16 w 200"/>
                <a:gd name="T73" fmla="*/ 128 h 200"/>
                <a:gd name="T74" fmla="*/ 24 w 200"/>
                <a:gd name="T75" fmla="*/ 128 h 200"/>
                <a:gd name="T76" fmla="*/ 32 w 200"/>
                <a:gd name="T77" fmla="*/ 144 h 200"/>
                <a:gd name="T78" fmla="*/ 32 w 200"/>
                <a:gd name="T79" fmla="*/ 152 h 200"/>
                <a:gd name="T80" fmla="*/ 16 w 200"/>
                <a:gd name="T81" fmla="*/ 160 h 200"/>
                <a:gd name="T82" fmla="*/ 16 w 200"/>
                <a:gd name="T83" fmla="*/ 176 h 200"/>
                <a:gd name="T84" fmla="*/ 48 w 200"/>
                <a:gd name="T85" fmla="*/ 176 h 200"/>
                <a:gd name="T86" fmla="*/ 56 w 200"/>
                <a:gd name="T87" fmla="*/ 176 h 200"/>
                <a:gd name="T88" fmla="*/ 80 w 200"/>
                <a:gd name="T89" fmla="*/ 176 h 200"/>
                <a:gd name="T90" fmla="*/ 96 w 200"/>
                <a:gd name="T91" fmla="*/ 200 h 200"/>
                <a:gd name="T92" fmla="*/ 104 w 200"/>
                <a:gd name="T93" fmla="*/ 200 h 200"/>
                <a:gd name="T94" fmla="*/ 112 w 200"/>
                <a:gd name="T95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Freeform 63"/>
            <p:cNvSpPr>
              <a:spLocks/>
            </p:cNvSpPr>
            <p:nvPr userDrawn="1"/>
          </p:nvSpPr>
          <p:spPr bwMode="auto">
            <a:xfrm>
              <a:off x="6042025" y="2525850"/>
              <a:ext cx="363537" cy="301141"/>
            </a:xfrm>
            <a:custGeom>
              <a:avLst/>
              <a:gdLst>
                <a:gd name="T0" fmla="*/ 64 w 168"/>
                <a:gd name="T1" fmla="*/ 16 h 136"/>
                <a:gd name="T2" fmla="*/ 80 w 168"/>
                <a:gd name="T3" fmla="*/ 24 h 136"/>
                <a:gd name="T4" fmla="*/ 88 w 168"/>
                <a:gd name="T5" fmla="*/ 24 h 136"/>
                <a:gd name="T6" fmla="*/ 104 w 168"/>
                <a:gd name="T7" fmla="*/ 16 h 136"/>
                <a:gd name="T8" fmla="*/ 112 w 168"/>
                <a:gd name="T9" fmla="*/ 16 h 136"/>
                <a:gd name="T10" fmla="*/ 120 w 168"/>
                <a:gd name="T11" fmla="*/ 0 h 136"/>
                <a:gd name="T12" fmla="*/ 128 w 168"/>
                <a:gd name="T13" fmla="*/ 8 h 136"/>
                <a:gd name="T14" fmla="*/ 136 w 168"/>
                <a:gd name="T15" fmla="*/ 24 h 136"/>
                <a:gd name="T16" fmla="*/ 152 w 168"/>
                <a:gd name="T17" fmla="*/ 16 h 136"/>
                <a:gd name="T18" fmla="*/ 168 w 168"/>
                <a:gd name="T19" fmla="*/ 16 h 136"/>
                <a:gd name="T20" fmla="*/ 168 w 168"/>
                <a:gd name="T21" fmla="*/ 24 h 136"/>
                <a:gd name="T22" fmla="*/ 160 w 168"/>
                <a:gd name="T23" fmla="*/ 24 h 136"/>
                <a:gd name="T24" fmla="*/ 152 w 168"/>
                <a:gd name="T25" fmla="*/ 24 h 136"/>
                <a:gd name="T26" fmla="*/ 136 w 168"/>
                <a:gd name="T27" fmla="*/ 32 h 136"/>
                <a:gd name="T28" fmla="*/ 136 w 168"/>
                <a:gd name="T29" fmla="*/ 56 h 136"/>
                <a:gd name="T30" fmla="*/ 136 w 168"/>
                <a:gd name="T31" fmla="*/ 64 h 136"/>
                <a:gd name="T32" fmla="*/ 120 w 168"/>
                <a:gd name="T33" fmla="*/ 64 h 136"/>
                <a:gd name="T34" fmla="*/ 128 w 168"/>
                <a:gd name="T35" fmla="*/ 72 h 136"/>
                <a:gd name="T36" fmla="*/ 120 w 168"/>
                <a:gd name="T37" fmla="*/ 80 h 136"/>
                <a:gd name="T38" fmla="*/ 120 w 168"/>
                <a:gd name="T39" fmla="*/ 104 h 136"/>
                <a:gd name="T40" fmla="*/ 88 w 168"/>
                <a:gd name="T41" fmla="*/ 112 h 136"/>
                <a:gd name="T42" fmla="*/ 88 w 168"/>
                <a:gd name="T43" fmla="*/ 128 h 136"/>
                <a:gd name="T44" fmla="*/ 32 w 168"/>
                <a:gd name="T45" fmla="*/ 136 h 136"/>
                <a:gd name="T46" fmla="*/ 16 w 168"/>
                <a:gd name="T47" fmla="*/ 128 h 136"/>
                <a:gd name="T48" fmla="*/ 24 w 168"/>
                <a:gd name="T49" fmla="*/ 112 h 136"/>
                <a:gd name="T50" fmla="*/ 24 w 168"/>
                <a:gd name="T51" fmla="*/ 104 h 136"/>
                <a:gd name="T52" fmla="*/ 8 w 168"/>
                <a:gd name="T53" fmla="*/ 104 h 136"/>
                <a:gd name="T54" fmla="*/ 0 w 168"/>
                <a:gd name="T55" fmla="*/ 72 h 136"/>
                <a:gd name="T56" fmla="*/ 0 w 168"/>
                <a:gd name="T57" fmla="*/ 64 h 136"/>
                <a:gd name="T58" fmla="*/ 8 w 168"/>
                <a:gd name="T59" fmla="*/ 56 h 136"/>
                <a:gd name="T60" fmla="*/ 8 w 168"/>
                <a:gd name="T61" fmla="*/ 40 h 136"/>
                <a:gd name="T62" fmla="*/ 24 w 168"/>
                <a:gd name="T63" fmla="*/ 48 h 136"/>
                <a:gd name="T64" fmla="*/ 32 w 168"/>
                <a:gd name="T65" fmla="*/ 40 h 136"/>
                <a:gd name="T66" fmla="*/ 48 w 168"/>
                <a:gd name="T67" fmla="*/ 32 h 136"/>
                <a:gd name="T68" fmla="*/ 48 w 168"/>
                <a:gd name="T69" fmla="*/ 16 h 136"/>
                <a:gd name="T70" fmla="*/ 56 w 168"/>
                <a:gd name="T71" fmla="*/ 16 h 136"/>
                <a:gd name="T72" fmla="*/ 64 w 168"/>
                <a:gd name="T73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Freeform 64"/>
            <p:cNvSpPr>
              <a:spLocks/>
            </p:cNvSpPr>
            <p:nvPr userDrawn="1"/>
          </p:nvSpPr>
          <p:spPr bwMode="auto">
            <a:xfrm>
              <a:off x="7702550" y="2384010"/>
              <a:ext cx="138112" cy="159302"/>
            </a:xfrm>
            <a:custGeom>
              <a:avLst/>
              <a:gdLst>
                <a:gd name="T0" fmla="*/ 48 w 64"/>
                <a:gd name="T1" fmla="*/ 0 h 72"/>
                <a:gd name="T2" fmla="*/ 48 w 64"/>
                <a:gd name="T3" fmla="*/ 8 h 72"/>
                <a:gd name="T4" fmla="*/ 40 w 64"/>
                <a:gd name="T5" fmla="*/ 16 h 72"/>
                <a:gd name="T6" fmla="*/ 40 w 64"/>
                <a:gd name="T7" fmla="*/ 24 h 72"/>
                <a:gd name="T8" fmla="*/ 24 w 64"/>
                <a:gd name="T9" fmla="*/ 16 h 72"/>
                <a:gd name="T10" fmla="*/ 0 w 64"/>
                <a:gd name="T11" fmla="*/ 48 h 72"/>
                <a:gd name="T12" fmla="*/ 24 w 64"/>
                <a:gd name="T13" fmla="*/ 48 h 72"/>
                <a:gd name="T14" fmla="*/ 24 w 64"/>
                <a:gd name="T15" fmla="*/ 72 h 72"/>
                <a:gd name="T16" fmla="*/ 48 w 64"/>
                <a:gd name="T17" fmla="*/ 72 h 72"/>
                <a:gd name="T18" fmla="*/ 56 w 64"/>
                <a:gd name="T19" fmla="*/ 72 h 72"/>
                <a:gd name="T20" fmla="*/ 64 w 64"/>
                <a:gd name="T21" fmla="*/ 64 h 72"/>
                <a:gd name="T22" fmla="*/ 48 w 64"/>
                <a:gd name="T23" fmla="*/ 56 h 72"/>
                <a:gd name="T24" fmla="*/ 40 w 64"/>
                <a:gd name="T25" fmla="*/ 40 h 72"/>
                <a:gd name="T26" fmla="*/ 64 w 64"/>
                <a:gd name="T27" fmla="*/ 32 h 72"/>
                <a:gd name="T28" fmla="*/ 56 w 64"/>
                <a:gd name="T29" fmla="*/ 16 h 72"/>
                <a:gd name="T30" fmla="*/ 64 w 64"/>
                <a:gd name="T31" fmla="*/ 0 h 72"/>
                <a:gd name="T32" fmla="*/ 48 w 64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Freeform 65"/>
            <p:cNvSpPr>
              <a:spLocks/>
            </p:cNvSpPr>
            <p:nvPr userDrawn="1"/>
          </p:nvSpPr>
          <p:spPr bwMode="auto">
            <a:xfrm>
              <a:off x="7805737" y="2525850"/>
              <a:ext cx="104775" cy="141839"/>
            </a:xfrm>
            <a:custGeom>
              <a:avLst/>
              <a:gdLst>
                <a:gd name="T0" fmla="*/ 0 w 48"/>
                <a:gd name="T1" fmla="*/ 8 h 64"/>
                <a:gd name="T2" fmla="*/ 8 w 48"/>
                <a:gd name="T3" fmla="*/ 8 h 64"/>
                <a:gd name="T4" fmla="*/ 16 w 48"/>
                <a:gd name="T5" fmla="*/ 0 h 64"/>
                <a:gd name="T6" fmla="*/ 32 w 48"/>
                <a:gd name="T7" fmla="*/ 16 h 64"/>
                <a:gd name="T8" fmla="*/ 48 w 48"/>
                <a:gd name="T9" fmla="*/ 40 h 64"/>
                <a:gd name="T10" fmla="*/ 48 w 48"/>
                <a:gd name="T11" fmla="*/ 48 h 64"/>
                <a:gd name="T12" fmla="*/ 24 w 48"/>
                <a:gd name="T13" fmla="*/ 64 h 64"/>
                <a:gd name="T14" fmla="*/ 8 w 48"/>
                <a:gd name="T15" fmla="*/ 48 h 64"/>
                <a:gd name="T16" fmla="*/ 16 w 48"/>
                <a:gd name="T17" fmla="*/ 40 h 64"/>
                <a:gd name="T18" fmla="*/ 0 w 48"/>
                <a:gd name="T19" fmla="*/ 24 h 64"/>
                <a:gd name="T20" fmla="*/ 8 w 48"/>
                <a:gd name="T21" fmla="*/ 24 h 64"/>
                <a:gd name="T22" fmla="*/ 0 w 48"/>
                <a:gd name="T23" fmla="*/ 16 h 64"/>
                <a:gd name="T24" fmla="*/ 0 w 48"/>
                <a:gd name="T2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Freeform 66"/>
            <p:cNvSpPr>
              <a:spLocks/>
            </p:cNvSpPr>
            <p:nvPr userDrawn="1"/>
          </p:nvSpPr>
          <p:spPr bwMode="auto">
            <a:xfrm>
              <a:off x="6630987" y="2085008"/>
              <a:ext cx="830263" cy="336067"/>
            </a:xfrm>
            <a:custGeom>
              <a:avLst/>
              <a:gdLst>
                <a:gd name="T0" fmla="*/ 320 w 384"/>
                <a:gd name="T1" fmla="*/ 40 h 152"/>
                <a:gd name="T2" fmla="*/ 336 w 384"/>
                <a:gd name="T3" fmla="*/ 64 h 152"/>
                <a:gd name="T4" fmla="*/ 352 w 384"/>
                <a:gd name="T5" fmla="*/ 64 h 152"/>
                <a:gd name="T6" fmla="*/ 368 w 384"/>
                <a:gd name="T7" fmla="*/ 56 h 152"/>
                <a:gd name="T8" fmla="*/ 376 w 384"/>
                <a:gd name="T9" fmla="*/ 64 h 152"/>
                <a:gd name="T10" fmla="*/ 384 w 384"/>
                <a:gd name="T11" fmla="*/ 80 h 152"/>
                <a:gd name="T12" fmla="*/ 360 w 384"/>
                <a:gd name="T13" fmla="*/ 80 h 152"/>
                <a:gd name="T14" fmla="*/ 352 w 384"/>
                <a:gd name="T15" fmla="*/ 88 h 152"/>
                <a:gd name="T16" fmla="*/ 344 w 384"/>
                <a:gd name="T17" fmla="*/ 96 h 152"/>
                <a:gd name="T18" fmla="*/ 336 w 384"/>
                <a:gd name="T19" fmla="*/ 104 h 152"/>
                <a:gd name="T20" fmla="*/ 320 w 384"/>
                <a:gd name="T21" fmla="*/ 104 h 152"/>
                <a:gd name="T22" fmla="*/ 312 w 384"/>
                <a:gd name="T23" fmla="*/ 112 h 152"/>
                <a:gd name="T24" fmla="*/ 320 w 384"/>
                <a:gd name="T25" fmla="*/ 120 h 152"/>
                <a:gd name="T26" fmla="*/ 304 w 384"/>
                <a:gd name="T27" fmla="*/ 136 h 152"/>
                <a:gd name="T28" fmla="*/ 280 w 384"/>
                <a:gd name="T29" fmla="*/ 144 h 152"/>
                <a:gd name="T30" fmla="*/ 248 w 384"/>
                <a:gd name="T31" fmla="*/ 152 h 152"/>
                <a:gd name="T32" fmla="*/ 192 w 384"/>
                <a:gd name="T33" fmla="*/ 136 h 152"/>
                <a:gd name="T34" fmla="*/ 144 w 384"/>
                <a:gd name="T35" fmla="*/ 136 h 152"/>
                <a:gd name="T36" fmla="*/ 112 w 384"/>
                <a:gd name="T37" fmla="*/ 112 h 152"/>
                <a:gd name="T38" fmla="*/ 56 w 384"/>
                <a:gd name="T39" fmla="*/ 96 h 152"/>
                <a:gd name="T40" fmla="*/ 48 w 384"/>
                <a:gd name="T41" fmla="*/ 72 h 152"/>
                <a:gd name="T42" fmla="*/ 32 w 384"/>
                <a:gd name="T43" fmla="*/ 64 h 152"/>
                <a:gd name="T44" fmla="*/ 16 w 384"/>
                <a:gd name="T45" fmla="*/ 56 h 152"/>
                <a:gd name="T46" fmla="*/ 0 w 384"/>
                <a:gd name="T47" fmla="*/ 40 h 152"/>
                <a:gd name="T48" fmla="*/ 40 w 384"/>
                <a:gd name="T49" fmla="*/ 16 h 152"/>
                <a:gd name="T50" fmla="*/ 64 w 384"/>
                <a:gd name="T51" fmla="*/ 24 h 152"/>
                <a:gd name="T52" fmla="*/ 80 w 384"/>
                <a:gd name="T53" fmla="*/ 32 h 152"/>
                <a:gd name="T54" fmla="*/ 112 w 384"/>
                <a:gd name="T55" fmla="*/ 32 h 152"/>
                <a:gd name="T56" fmla="*/ 112 w 384"/>
                <a:gd name="T57" fmla="*/ 16 h 152"/>
                <a:gd name="T58" fmla="*/ 104 w 384"/>
                <a:gd name="T59" fmla="*/ 8 h 152"/>
                <a:gd name="T60" fmla="*/ 112 w 384"/>
                <a:gd name="T61" fmla="*/ 0 h 152"/>
                <a:gd name="T62" fmla="*/ 144 w 384"/>
                <a:gd name="T63" fmla="*/ 8 h 152"/>
                <a:gd name="T64" fmla="*/ 168 w 384"/>
                <a:gd name="T65" fmla="*/ 24 h 152"/>
                <a:gd name="T66" fmla="*/ 200 w 384"/>
                <a:gd name="T67" fmla="*/ 24 h 152"/>
                <a:gd name="T68" fmla="*/ 256 w 384"/>
                <a:gd name="T69" fmla="*/ 40 h 152"/>
                <a:gd name="T70" fmla="*/ 288 w 384"/>
                <a:gd name="T71" fmla="*/ 32 h 152"/>
                <a:gd name="T72" fmla="*/ 304 w 384"/>
                <a:gd name="T73" fmla="*/ 24 h 152"/>
                <a:gd name="T74" fmla="*/ 328 w 384"/>
                <a:gd name="T75" fmla="*/ 32 h 152"/>
                <a:gd name="T76" fmla="*/ 320 w 384"/>
                <a:gd name="T77" fmla="*/ 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Freeform 67"/>
            <p:cNvSpPr>
              <a:spLocks/>
            </p:cNvSpPr>
            <p:nvPr userDrawn="1"/>
          </p:nvSpPr>
          <p:spPr bwMode="auto">
            <a:xfrm>
              <a:off x="5091112" y="2405200"/>
              <a:ext cx="519113" cy="210102"/>
            </a:xfrm>
            <a:custGeom>
              <a:avLst/>
              <a:gdLst>
                <a:gd name="T0" fmla="*/ 208 w 240"/>
                <a:gd name="T1" fmla="*/ 16 h 96"/>
                <a:gd name="T2" fmla="*/ 208 w 240"/>
                <a:gd name="T3" fmla="*/ 8 h 96"/>
                <a:gd name="T4" fmla="*/ 192 w 240"/>
                <a:gd name="T5" fmla="*/ 8 h 96"/>
                <a:gd name="T6" fmla="*/ 168 w 240"/>
                <a:gd name="T7" fmla="*/ 16 h 96"/>
                <a:gd name="T8" fmla="*/ 136 w 240"/>
                <a:gd name="T9" fmla="*/ 16 h 96"/>
                <a:gd name="T10" fmla="*/ 104 w 240"/>
                <a:gd name="T11" fmla="*/ 0 h 96"/>
                <a:gd name="T12" fmla="*/ 88 w 240"/>
                <a:gd name="T13" fmla="*/ 0 h 96"/>
                <a:gd name="T14" fmla="*/ 64 w 240"/>
                <a:gd name="T15" fmla="*/ 16 h 96"/>
                <a:gd name="T16" fmla="*/ 48 w 240"/>
                <a:gd name="T17" fmla="*/ 16 h 96"/>
                <a:gd name="T18" fmla="*/ 32 w 240"/>
                <a:gd name="T19" fmla="*/ 16 h 96"/>
                <a:gd name="T20" fmla="*/ 24 w 240"/>
                <a:gd name="T21" fmla="*/ 8 h 96"/>
                <a:gd name="T22" fmla="*/ 0 w 240"/>
                <a:gd name="T23" fmla="*/ 8 h 96"/>
                <a:gd name="T24" fmla="*/ 0 w 240"/>
                <a:gd name="T25" fmla="*/ 24 h 96"/>
                <a:gd name="T26" fmla="*/ 8 w 240"/>
                <a:gd name="T27" fmla="*/ 24 h 96"/>
                <a:gd name="T28" fmla="*/ 0 w 240"/>
                <a:gd name="T29" fmla="*/ 32 h 96"/>
                <a:gd name="T30" fmla="*/ 16 w 240"/>
                <a:gd name="T31" fmla="*/ 16 h 96"/>
                <a:gd name="T32" fmla="*/ 32 w 240"/>
                <a:gd name="T33" fmla="*/ 16 h 96"/>
                <a:gd name="T34" fmla="*/ 40 w 240"/>
                <a:gd name="T35" fmla="*/ 24 h 96"/>
                <a:gd name="T36" fmla="*/ 32 w 240"/>
                <a:gd name="T37" fmla="*/ 24 h 96"/>
                <a:gd name="T38" fmla="*/ 40 w 240"/>
                <a:gd name="T39" fmla="*/ 32 h 96"/>
                <a:gd name="T40" fmla="*/ 8 w 240"/>
                <a:gd name="T41" fmla="*/ 32 h 96"/>
                <a:gd name="T42" fmla="*/ 0 w 240"/>
                <a:gd name="T43" fmla="*/ 32 h 96"/>
                <a:gd name="T44" fmla="*/ 0 w 240"/>
                <a:gd name="T45" fmla="*/ 40 h 96"/>
                <a:gd name="T46" fmla="*/ 8 w 240"/>
                <a:gd name="T47" fmla="*/ 40 h 96"/>
                <a:gd name="T48" fmla="*/ 16 w 240"/>
                <a:gd name="T49" fmla="*/ 56 h 96"/>
                <a:gd name="T50" fmla="*/ 8 w 240"/>
                <a:gd name="T51" fmla="*/ 56 h 96"/>
                <a:gd name="T52" fmla="*/ 16 w 240"/>
                <a:gd name="T53" fmla="*/ 64 h 96"/>
                <a:gd name="T54" fmla="*/ 16 w 240"/>
                <a:gd name="T55" fmla="*/ 72 h 96"/>
                <a:gd name="T56" fmla="*/ 24 w 240"/>
                <a:gd name="T57" fmla="*/ 72 h 96"/>
                <a:gd name="T58" fmla="*/ 16 w 240"/>
                <a:gd name="T59" fmla="*/ 80 h 96"/>
                <a:gd name="T60" fmla="*/ 32 w 240"/>
                <a:gd name="T61" fmla="*/ 80 h 96"/>
                <a:gd name="T62" fmla="*/ 24 w 240"/>
                <a:gd name="T63" fmla="*/ 80 h 96"/>
                <a:gd name="T64" fmla="*/ 48 w 240"/>
                <a:gd name="T65" fmla="*/ 88 h 96"/>
                <a:gd name="T66" fmla="*/ 56 w 240"/>
                <a:gd name="T67" fmla="*/ 88 h 96"/>
                <a:gd name="T68" fmla="*/ 64 w 240"/>
                <a:gd name="T69" fmla="*/ 80 h 96"/>
                <a:gd name="T70" fmla="*/ 72 w 240"/>
                <a:gd name="T71" fmla="*/ 80 h 96"/>
                <a:gd name="T72" fmla="*/ 88 w 240"/>
                <a:gd name="T73" fmla="*/ 96 h 96"/>
                <a:gd name="T74" fmla="*/ 96 w 240"/>
                <a:gd name="T75" fmla="*/ 88 h 96"/>
                <a:gd name="T76" fmla="*/ 112 w 240"/>
                <a:gd name="T77" fmla="*/ 80 h 96"/>
                <a:gd name="T78" fmla="*/ 120 w 240"/>
                <a:gd name="T79" fmla="*/ 88 h 96"/>
                <a:gd name="T80" fmla="*/ 128 w 240"/>
                <a:gd name="T81" fmla="*/ 80 h 96"/>
                <a:gd name="T82" fmla="*/ 128 w 240"/>
                <a:gd name="T83" fmla="*/ 96 h 96"/>
                <a:gd name="T84" fmla="*/ 136 w 240"/>
                <a:gd name="T85" fmla="*/ 88 h 96"/>
                <a:gd name="T86" fmla="*/ 136 w 240"/>
                <a:gd name="T87" fmla="*/ 80 h 96"/>
                <a:gd name="T88" fmla="*/ 160 w 240"/>
                <a:gd name="T89" fmla="*/ 80 h 96"/>
                <a:gd name="T90" fmla="*/ 168 w 240"/>
                <a:gd name="T91" fmla="*/ 80 h 96"/>
                <a:gd name="T92" fmla="*/ 184 w 240"/>
                <a:gd name="T93" fmla="*/ 80 h 96"/>
                <a:gd name="T94" fmla="*/ 208 w 240"/>
                <a:gd name="T95" fmla="*/ 72 h 96"/>
                <a:gd name="T96" fmla="*/ 216 w 240"/>
                <a:gd name="T97" fmla="*/ 72 h 96"/>
                <a:gd name="T98" fmla="*/ 240 w 240"/>
                <a:gd name="T99" fmla="*/ 72 h 96"/>
                <a:gd name="T100" fmla="*/ 224 w 240"/>
                <a:gd name="T101" fmla="*/ 40 h 96"/>
                <a:gd name="T102" fmla="*/ 232 w 240"/>
                <a:gd name="T103" fmla="*/ 32 h 96"/>
                <a:gd name="T104" fmla="*/ 216 w 240"/>
                <a:gd name="T105" fmla="*/ 32 h 96"/>
                <a:gd name="T106" fmla="*/ 208 w 240"/>
                <a:gd name="T10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Freeform 68"/>
            <p:cNvSpPr>
              <a:spLocks/>
            </p:cNvSpPr>
            <p:nvPr userDrawn="1"/>
          </p:nvSpPr>
          <p:spPr bwMode="auto">
            <a:xfrm>
              <a:off x="5367337" y="2564502"/>
              <a:ext cx="173038" cy="176764"/>
            </a:xfrm>
            <a:custGeom>
              <a:avLst/>
              <a:gdLst>
                <a:gd name="T0" fmla="*/ 80 w 80"/>
                <a:gd name="T1" fmla="*/ 0 h 80"/>
                <a:gd name="T2" fmla="*/ 56 w 80"/>
                <a:gd name="T3" fmla="*/ 8 h 80"/>
                <a:gd name="T4" fmla="*/ 40 w 80"/>
                <a:gd name="T5" fmla="*/ 8 h 80"/>
                <a:gd name="T6" fmla="*/ 32 w 80"/>
                <a:gd name="T7" fmla="*/ 8 h 80"/>
                <a:gd name="T8" fmla="*/ 8 w 80"/>
                <a:gd name="T9" fmla="*/ 8 h 80"/>
                <a:gd name="T10" fmla="*/ 8 w 80"/>
                <a:gd name="T11" fmla="*/ 16 h 80"/>
                <a:gd name="T12" fmla="*/ 0 w 80"/>
                <a:gd name="T13" fmla="*/ 24 h 80"/>
                <a:gd name="T14" fmla="*/ 0 w 80"/>
                <a:gd name="T15" fmla="*/ 48 h 80"/>
                <a:gd name="T16" fmla="*/ 8 w 80"/>
                <a:gd name="T17" fmla="*/ 48 h 80"/>
                <a:gd name="T18" fmla="*/ 0 w 80"/>
                <a:gd name="T19" fmla="*/ 64 h 80"/>
                <a:gd name="T20" fmla="*/ 0 w 80"/>
                <a:gd name="T21" fmla="*/ 72 h 80"/>
                <a:gd name="T22" fmla="*/ 8 w 80"/>
                <a:gd name="T23" fmla="*/ 80 h 80"/>
                <a:gd name="T24" fmla="*/ 40 w 80"/>
                <a:gd name="T25" fmla="*/ 64 h 80"/>
                <a:gd name="T26" fmla="*/ 64 w 80"/>
                <a:gd name="T27" fmla="*/ 48 h 80"/>
                <a:gd name="T28" fmla="*/ 64 w 80"/>
                <a:gd name="T29" fmla="*/ 16 h 80"/>
                <a:gd name="T30" fmla="*/ 80 w 80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Freeform 69"/>
            <p:cNvSpPr>
              <a:spLocks/>
            </p:cNvSpPr>
            <p:nvPr userDrawn="1"/>
          </p:nvSpPr>
          <p:spPr bwMode="auto">
            <a:xfrm>
              <a:off x="5349875" y="2702614"/>
              <a:ext cx="122237" cy="124377"/>
            </a:xfrm>
            <a:custGeom>
              <a:avLst/>
              <a:gdLst>
                <a:gd name="T0" fmla="*/ 8 w 56"/>
                <a:gd name="T1" fmla="*/ 8 h 56"/>
                <a:gd name="T2" fmla="*/ 16 w 56"/>
                <a:gd name="T3" fmla="*/ 16 h 56"/>
                <a:gd name="T4" fmla="*/ 48 w 56"/>
                <a:gd name="T5" fmla="*/ 0 h 56"/>
                <a:gd name="T6" fmla="*/ 56 w 56"/>
                <a:gd name="T7" fmla="*/ 16 h 56"/>
                <a:gd name="T8" fmla="*/ 24 w 56"/>
                <a:gd name="T9" fmla="*/ 24 h 56"/>
                <a:gd name="T10" fmla="*/ 40 w 56"/>
                <a:gd name="T11" fmla="*/ 40 h 56"/>
                <a:gd name="T12" fmla="*/ 32 w 56"/>
                <a:gd name="T13" fmla="*/ 48 h 56"/>
                <a:gd name="T14" fmla="*/ 24 w 56"/>
                <a:gd name="T15" fmla="*/ 48 h 56"/>
                <a:gd name="T16" fmla="*/ 16 w 56"/>
                <a:gd name="T17" fmla="*/ 56 h 56"/>
                <a:gd name="T18" fmla="*/ 0 w 56"/>
                <a:gd name="T19" fmla="*/ 56 h 56"/>
                <a:gd name="T20" fmla="*/ 8 w 56"/>
                <a:gd name="T21" fmla="*/ 32 h 56"/>
                <a:gd name="T22" fmla="*/ 0 w 56"/>
                <a:gd name="T23" fmla="*/ 16 h 56"/>
                <a:gd name="T24" fmla="*/ 8 w 56"/>
                <a:gd name="T2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Freeform 70"/>
            <p:cNvSpPr>
              <a:spLocks/>
            </p:cNvSpPr>
            <p:nvPr userDrawn="1"/>
          </p:nvSpPr>
          <p:spPr bwMode="auto">
            <a:xfrm>
              <a:off x="5454650" y="2564502"/>
              <a:ext cx="276225" cy="279952"/>
            </a:xfrm>
            <a:custGeom>
              <a:avLst/>
              <a:gdLst>
                <a:gd name="T0" fmla="*/ 72 w 128"/>
                <a:gd name="T1" fmla="*/ 0 h 128"/>
                <a:gd name="T2" fmla="*/ 88 w 128"/>
                <a:gd name="T3" fmla="*/ 32 h 128"/>
                <a:gd name="T4" fmla="*/ 80 w 128"/>
                <a:gd name="T5" fmla="*/ 48 h 128"/>
                <a:gd name="T6" fmla="*/ 88 w 128"/>
                <a:gd name="T7" fmla="*/ 64 h 128"/>
                <a:gd name="T8" fmla="*/ 112 w 128"/>
                <a:gd name="T9" fmla="*/ 72 h 128"/>
                <a:gd name="T10" fmla="*/ 112 w 128"/>
                <a:gd name="T11" fmla="*/ 96 h 128"/>
                <a:gd name="T12" fmla="*/ 128 w 128"/>
                <a:gd name="T13" fmla="*/ 112 h 128"/>
                <a:gd name="T14" fmla="*/ 112 w 128"/>
                <a:gd name="T15" fmla="*/ 112 h 128"/>
                <a:gd name="T16" fmla="*/ 104 w 128"/>
                <a:gd name="T17" fmla="*/ 128 h 128"/>
                <a:gd name="T18" fmla="*/ 88 w 128"/>
                <a:gd name="T19" fmla="*/ 120 h 128"/>
                <a:gd name="T20" fmla="*/ 80 w 128"/>
                <a:gd name="T21" fmla="*/ 128 h 128"/>
                <a:gd name="T22" fmla="*/ 64 w 128"/>
                <a:gd name="T23" fmla="*/ 120 h 128"/>
                <a:gd name="T24" fmla="*/ 64 w 128"/>
                <a:gd name="T25" fmla="*/ 104 h 128"/>
                <a:gd name="T26" fmla="*/ 56 w 128"/>
                <a:gd name="T27" fmla="*/ 104 h 128"/>
                <a:gd name="T28" fmla="*/ 24 w 128"/>
                <a:gd name="T29" fmla="*/ 88 h 128"/>
                <a:gd name="T30" fmla="*/ 8 w 128"/>
                <a:gd name="T31" fmla="*/ 80 h 128"/>
                <a:gd name="T32" fmla="*/ 0 w 128"/>
                <a:gd name="T33" fmla="*/ 64 h 128"/>
                <a:gd name="T34" fmla="*/ 24 w 128"/>
                <a:gd name="T35" fmla="*/ 48 h 128"/>
                <a:gd name="T36" fmla="*/ 24 w 128"/>
                <a:gd name="T37" fmla="*/ 16 h 128"/>
                <a:gd name="T38" fmla="*/ 40 w 128"/>
                <a:gd name="T39" fmla="*/ 0 h 128"/>
                <a:gd name="T40" fmla="*/ 48 w 128"/>
                <a:gd name="T41" fmla="*/ 0 h 128"/>
                <a:gd name="T42" fmla="*/ 72 w 12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Freeform 71"/>
            <p:cNvSpPr>
              <a:spLocks/>
            </p:cNvSpPr>
            <p:nvPr userDrawn="1"/>
          </p:nvSpPr>
          <p:spPr bwMode="auto">
            <a:xfrm>
              <a:off x="5349875" y="2667689"/>
              <a:ext cx="34925" cy="349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0 h 16"/>
                <a:gd name="T4" fmla="*/ 8 w 16"/>
                <a:gd name="T5" fmla="*/ 16 h 16"/>
                <a:gd name="T6" fmla="*/ 0 w 16"/>
                <a:gd name="T7" fmla="*/ 16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72"/>
            <p:cNvSpPr>
              <a:spLocks/>
            </p:cNvSpPr>
            <p:nvPr userDrawn="1"/>
          </p:nvSpPr>
          <p:spPr bwMode="auto">
            <a:xfrm>
              <a:off x="5332412" y="2702614"/>
              <a:ext cx="34925" cy="124377"/>
            </a:xfrm>
            <a:custGeom>
              <a:avLst/>
              <a:gdLst>
                <a:gd name="T0" fmla="*/ 16 w 16"/>
                <a:gd name="T1" fmla="*/ 8 h 56"/>
                <a:gd name="T2" fmla="*/ 8 w 16"/>
                <a:gd name="T3" fmla="*/ 16 h 56"/>
                <a:gd name="T4" fmla="*/ 16 w 16"/>
                <a:gd name="T5" fmla="*/ 32 h 56"/>
                <a:gd name="T6" fmla="*/ 8 w 16"/>
                <a:gd name="T7" fmla="*/ 56 h 56"/>
                <a:gd name="T8" fmla="*/ 0 w 16"/>
                <a:gd name="T9" fmla="*/ 32 h 56"/>
                <a:gd name="T10" fmla="*/ 0 w 16"/>
                <a:gd name="T11" fmla="*/ 24 h 56"/>
                <a:gd name="T12" fmla="*/ 8 w 16"/>
                <a:gd name="T13" fmla="*/ 0 h 56"/>
                <a:gd name="T14" fmla="*/ 16 w 16"/>
                <a:gd name="T15" fmla="*/ 0 h 56"/>
                <a:gd name="T16" fmla="*/ 16 w 16"/>
                <a:gd name="T1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73"/>
            <p:cNvSpPr>
              <a:spLocks/>
            </p:cNvSpPr>
            <p:nvPr userDrawn="1"/>
          </p:nvSpPr>
          <p:spPr bwMode="auto">
            <a:xfrm>
              <a:off x="5073650" y="2758729"/>
              <a:ext cx="311150" cy="318605"/>
            </a:xfrm>
            <a:custGeom>
              <a:avLst/>
              <a:gdLst>
                <a:gd name="T0" fmla="*/ 120 w 144"/>
                <a:gd name="T1" fmla="*/ 8 h 144"/>
                <a:gd name="T2" fmla="*/ 104 w 144"/>
                <a:gd name="T3" fmla="*/ 8 h 144"/>
                <a:gd name="T4" fmla="*/ 96 w 144"/>
                <a:gd name="T5" fmla="*/ 8 h 144"/>
                <a:gd name="T6" fmla="*/ 88 w 144"/>
                <a:gd name="T7" fmla="*/ 8 h 144"/>
                <a:gd name="T8" fmla="*/ 88 w 144"/>
                <a:gd name="T9" fmla="*/ 0 h 144"/>
                <a:gd name="T10" fmla="*/ 80 w 144"/>
                <a:gd name="T11" fmla="*/ 0 h 144"/>
                <a:gd name="T12" fmla="*/ 56 w 144"/>
                <a:gd name="T13" fmla="*/ 8 h 144"/>
                <a:gd name="T14" fmla="*/ 24 w 144"/>
                <a:gd name="T15" fmla="*/ 0 h 144"/>
                <a:gd name="T16" fmla="*/ 0 w 144"/>
                <a:gd name="T17" fmla="*/ 0 h 144"/>
                <a:gd name="T18" fmla="*/ 0 w 144"/>
                <a:gd name="T19" fmla="*/ 24 h 144"/>
                <a:gd name="T20" fmla="*/ 0 w 144"/>
                <a:gd name="T21" fmla="*/ 48 h 144"/>
                <a:gd name="T22" fmla="*/ 8 w 144"/>
                <a:gd name="T23" fmla="*/ 144 h 144"/>
                <a:gd name="T24" fmla="*/ 112 w 144"/>
                <a:gd name="T25" fmla="*/ 144 h 144"/>
                <a:gd name="T26" fmla="*/ 128 w 144"/>
                <a:gd name="T27" fmla="*/ 144 h 144"/>
                <a:gd name="T28" fmla="*/ 144 w 144"/>
                <a:gd name="T29" fmla="*/ 128 h 144"/>
                <a:gd name="T30" fmla="*/ 144 w 144"/>
                <a:gd name="T31" fmla="*/ 112 h 144"/>
                <a:gd name="T32" fmla="*/ 104 w 144"/>
                <a:gd name="T33" fmla="*/ 40 h 144"/>
                <a:gd name="T34" fmla="*/ 96 w 144"/>
                <a:gd name="T35" fmla="*/ 24 h 144"/>
                <a:gd name="T36" fmla="*/ 112 w 144"/>
                <a:gd name="T37" fmla="*/ 48 h 144"/>
                <a:gd name="T38" fmla="*/ 120 w 144"/>
                <a:gd name="T39" fmla="*/ 56 h 144"/>
                <a:gd name="T40" fmla="*/ 128 w 144"/>
                <a:gd name="T41" fmla="*/ 32 h 144"/>
                <a:gd name="T42" fmla="*/ 120 w 144"/>
                <a:gd name="T43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Freeform 74"/>
            <p:cNvSpPr>
              <a:spLocks/>
            </p:cNvSpPr>
            <p:nvPr userDrawn="1"/>
          </p:nvSpPr>
          <p:spPr bwMode="auto">
            <a:xfrm>
              <a:off x="5229225" y="3677477"/>
              <a:ext cx="155575" cy="176765"/>
            </a:xfrm>
            <a:custGeom>
              <a:avLst/>
              <a:gdLst>
                <a:gd name="T0" fmla="*/ 56 w 72"/>
                <a:gd name="T1" fmla="*/ 0 h 80"/>
                <a:gd name="T2" fmla="*/ 32 w 72"/>
                <a:gd name="T3" fmla="*/ 8 h 80"/>
                <a:gd name="T4" fmla="*/ 16 w 72"/>
                <a:gd name="T5" fmla="*/ 8 h 80"/>
                <a:gd name="T6" fmla="*/ 16 w 72"/>
                <a:gd name="T7" fmla="*/ 24 h 80"/>
                <a:gd name="T8" fmla="*/ 24 w 72"/>
                <a:gd name="T9" fmla="*/ 32 h 80"/>
                <a:gd name="T10" fmla="*/ 16 w 72"/>
                <a:gd name="T11" fmla="*/ 40 h 80"/>
                <a:gd name="T12" fmla="*/ 8 w 72"/>
                <a:gd name="T13" fmla="*/ 56 h 80"/>
                <a:gd name="T14" fmla="*/ 0 w 72"/>
                <a:gd name="T15" fmla="*/ 80 h 80"/>
                <a:gd name="T16" fmla="*/ 8 w 72"/>
                <a:gd name="T17" fmla="*/ 80 h 80"/>
                <a:gd name="T18" fmla="*/ 32 w 72"/>
                <a:gd name="T19" fmla="*/ 80 h 80"/>
                <a:gd name="T20" fmla="*/ 56 w 72"/>
                <a:gd name="T21" fmla="*/ 80 h 80"/>
                <a:gd name="T22" fmla="*/ 56 w 72"/>
                <a:gd name="T23" fmla="*/ 56 h 80"/>
                <a:gd name="T24" fmla="*/ 72 w 72"/>
                <a:gd name="T25" fmla="*/ 32 h 80"/>
                <a:gd name="T26" fmla="*/ 64 w 72"/>
                <a:gd name="T27" fmla="*/ 0 h 80"/>
                <a:gd name="T28" fmla="*/ 56 w 72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Freeform 75"/>
            <p:cNvSpPr>
              <a:spLocks/>
            </p:cNvSpPr>
            <p:nvPr userDrawn="1"/>
          </p:nvSpPr>
          <p:spPr bwMode="auto">
            <a:xfrm>
              <a:off x="5349875" y="3660015"/>
              <a:ext cx="225425" cy="318604"/>
            </a:xfrm>
            <a:custGeom>
              <a:avLst/>
              <a:gdLst>
                <a:gd name="T0" fmla="*/ 56 w 104"/>
                <a:gd name="T1" fmla="*/ 128 h 144"/>
                <a:gd name="T2" fmla="*/ 48 w 104"/>
                <a:gd name="T3" fmla="*/ 112 h 144"/>
                <a:gd name="T4" fmla="*/ 8 w 104"/>
                <a:gd name="T5" fmla="*/ 88 h 144"/>
                <a:gd name="T6" fmla="*/ 0 w 104"/>
                <a:gd name="T7" fmla="*/ 88 h 144"/>
                <a:gd name="T8" fmla="*/ 0 w 104"/>
                <a:gd name="T9" fmla="*/ 64 h 144"/>
                <a:gd name="T10" fmla="*/ 16 w 104"/>
                <a:gd name="T11" fmla="*/ 40 h 144"/>
                <a:gd name="T12" fmla="*/ 8 w 104"/>
                <a:gd name="T13" fmla="*/ 8 h 144"/>
                <a:gd name="T14" fmla="*/ 0 w 104"/>
                <a:gd name="T15" fmla="*/ 8 h 144"/>
                <a:gd name="T16" fmla="*/ 8 w 104"/>
                <a:gd name="T17" fmla="*/ 0 h 144"/>
                <a:gd name="T18" fmla="*/ 24 w 104"/>
                <a:gd name="T19" fmla="*/ 0 h 144"/>
                <a:gd name="T20" fmla="*/ 40 w 104"/>
                <a:gd name="T21" fmla="*/ 0 h 144"/>
                <a:gd name="T22" fmla="*/ 56 w 104"/>
                <a:gd name="T23" fmla="*/ 16 h 144"/>
                <a:gd name="T24" fmla="*/ 72 w 104"/>
                <a:gd name="T25" fmla="*/ 16 h 144"/>
                <a:gd name="T26" fmla="*/ 96 w 104"/>
                <a:gd name="T27" fmla="*/ 8 h 144"/>
                <a:gd name="T28" fmla="*/ 104 w 104"/>
                <a:gd name="T29" fmla="*/ 8 h 144"/>
                <a:gd name="T30" fmla="*/ 96 w 104"/>
                <a:gd name="T31" fmla="*/ 32 h 144"/>
                <a:gd name="T32" fmla="*/ 96 w 104"/>
                <a:gd name="T33" fmla="*/ 80 h 144"/>
                <a:gd name="T34" fmla="*/ 104 w 104"/>
                <a:gd name="T35" fmla="*/ 96 h 144"/>
                <a:gd name="T36" fmla="*/ 88 w 104"/>
                <a:gd name="T37" fmla="*/ 112 h 144"/>
                <a:gd name="T38" fmla="*/ 88 w 104"/>
                <a:gd name="T39" fmla="*/ 104 h 144"/>
                <a:gd name="T40" fmla="*/ 88 w 104"/>
                <a:gd name="T41" fmla="*/ 120 h 144"/>
                <a:gd name="T42" fmla="*/ 72 w 104"/>
                <a:gd name="T43" fmla="*/ 144 h 144"/>
                <a:gd name="T44" fmla="*/ 56 w 104"/>
                <a:gd name="T45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Freeform 76"/>
            <p:cNvSpPr>
              <a:spLocks/>
            </p:cNvSpPr>
            <p:nvPr userDrawn="1"/>
          </p:nvSpPr>
          <p:spPr bwMode="auto">
            <a:xfrm>
              <a:off x="5229225" y="3854242"/>
              <a:ext cx="311150" cy="353530"/>
            </a:xfrm>
            <a:custGeom>
              <a:avLst/>
              <a:gdLst>
                <a:gd name="T0" fmla="*/ 8 w 144"/>
                <a:gd name="T1" fmla="*/ 0 h 160"/>
                <a:gd name="T2" fmla="*/ 16 w 144"/>
                <a:gd name="T3" fmla="*/ 8 h 160"/>
                <a:gd name="T4" fmla="*/ 16 w 144"/>
                <a:gd name="T5" fmla="*/ 16 h 160"/>
                <a:gd name="T6" fmla="*/ 16 w 144"/>
                <a:gd name="T7" fmla="*/ 32 h 160"/>
                <a:gd name="T8" fmla="*/ 0 w 144"/>
                <a:gd name="T9" fmla="*/ 48 h 160"/>
                <a:gd name="T10" fmla="*/ 0 w 144"/>
                <a:gd name="T11" fmla="*/ 80 h 160"/>
                <a:gd name="T12" fmla="*/ 16 w 144"/>
                <a:gd name="T13" fmla="*/ 104 h 160"/>
                <a:gd name="T14" fmla="*/ 16 w 144"/>
                <a:gd name="T15" fmla="*/ 112 h 160"/>
                <a:gd name="T16" fmla="*/ 24 w 144"/>
                <a:gd name="T17" fmla="*/ 112 h 160"/>
                <a:gd name="T18" fmla="*/ 48 w 144"/>
                <a:gd name="T19" fmla="*/ 128 h 160"/>
                <a:gd name="T20" fmla="*/ 56 w 144"/>
                <a:gd name="T21" fmla="*/ 128 h 160"/>
                <a:gd name="T22" fmla="*/ 64 w 144"/>
                <a:gd name="T23" fmla="*/ 136 h 160"/>
                <a:gd name="T24" fmla="*/ 72 w 144"/>
                <a:gd name="T25" fmla="*/ 160 h 160"/>
                <a:gd name="T26" fmla="*/ 88 w 144"/>
                <a:gd name="T27" fmla="*/ 160 h 160"/>
                <a:gd name="T28" fmla="*/ 128 w 144"/>
                <a:gd name="T29" fmla="*/ 152 h 160"/>
                <a:gd name="T30" fmla="*/ 144 w 144"/>
                <a:gd name="T31" fmla="*/ 144 h 160"/>
                <a:gd name="T32" fmla="*/ 136 w 144"/>
                <a:gd name="T33" fmla="*/ 136 h 160"/>
                <a:gd name="T34" fmla="*/ 128 w 144"/>
                <a:gd name="T35" fmla="*/ 120 h 160"/>
                <a:gd name="T36" fmla="*/ 136 w 144"/>
                <a:gd name="T37" fmla="*/ 88 h 160"/>
                <a:gd name="T38" fmla="*/ 120 w 144"/>
                <a:gd name="T39" fmla="*/ 72 h 160"/>
                <a:gd name="T40" fmla="*/ 128 w 144"/>
                <a:gd name="T41" fmla="*/ 56 h 160"/>
                <a:gd name="T42" fmla="*/ 112 w 144"/>
                <a:gd name="T43" fmla="*/ 40 h 160"/>
                <a:gd name="T44" fmla="*/ 104 w 144"/>
                <a:gd name="T45" fmla="*/ 24 h 160"/>
                <a:gd name="T46" fmla="*/ 64 w 144"/>
                <a:gd name="T47" fmla="*/ 0 h 160"/>
                <a:gd name="T48" fmla="*/ 56 w 144"/>
                <a:gd name="T49" fmla="*/ 0 h 160"/>
                <a:gd name="T50" fmla="*/ 32 w 144"/>
                <a:gd name="T51" fmla="*/ 0 h 160"/>
                <a:gd name="T52" fmla="*/ 8 w 144"/>
                <a:gd name="T5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Freeform 77"/>
            <p:cNvSpPr>
              <a:spLocks/>
            </p:cNvSpPr>
            <p:nvPr userDrawn="1"/>
          </p:nvSpPr>
          <p:spPr bwMode="auto">
            <a:xfrm>
              <a:off x="5003800" y="4085534"/>
              <a:ext cx="346075" cy="337654"/>
            </a:xfrm>
            <a:custGeom>
              <a:avLst/>
              <a:gdLst>
                <a:gd name="T0" fmla="*/ 96 w 160"/>
                <a:gd name="T1" fmla="*/ 120 h 152"/>
                <a:gd name="T2" fmla="*/ 88 w 160"/>
                <a:gd name="T3" fmla="*/ 128 h 152"/>
                <a:gd name="T4" fmla="*/ 64 w 160"/>
                <a:gd name="T5" fmla="*/ 152 h 152"/>
                <a:gd name="T6" fmla="*/ 40 w 160"/>
                <a:gd name="T7" fmla="*/ 152 h 152"/>
                <a:gd name="T8" fmla="*/ 24 w 160"/>
                <a:gd name="T9" fmla="*/ 144 h 152"/>
                <a:gd name="T10" fmla="*/ 16 w 160"/>
                <a:gd name="T11" fmla="*/ 144 h 152"/>
                <a:gd name="T12" fmla="*/ 0 w 160"/>
                <a:gd name="T13" fmla="*/ 128 h 152"/>
                <a:gd name="T14" fmla="*/ 0 w 160"/>
                <a:gd name="T15" fmla="*/ 80 h 152"/>
                <a:gd name="T16" fmla="*/ 32 w 160"/>
                <a:gd name="T17" fmla="*/ 72 h 152"/>
                <a:gd name="T18" fmla="*/ 24 w 160"/>
                <a:gd name="T19" fmla="*/ 72 h 152"/>
                <a:gd name="T20" fmla="*/ 32 w 160"/>
                <a:gd name="T21" fmla="*/ 40 h 152"/>
                <a:gd name="T22" fmla="*/ 56 w 160"/>
                <a:gd name="T23" fmla="*/ 56 h 152"/>
                <a:gd name="T24" fmla="*/ 64 w 160"/>
                <a:gd name="T25" fmla="*/ 56 h 152"/>
                <a:gd name="T26" fmla="*/ 88 w 160"/>
                <a:gd name="T27" fmla="*/ 72 h 152"/>
                <a:gd name="T28" fmla="*/ 104 w 160"/>
                <a:gd name="T29" fmla="*/ 80 h 152"/>
                <a:gd name="T30" fmla="*/ 104 w 160"/>
                <a:gd name="T31" fmla="*/ 64 h 152"/>
                <a:gd name="T32" fmla="*/ 96 w 160"/>
                <a:gd name="T33" fmla="*/ 64 h 152"/>
                <a:gd name="T34" fmla="*/ 88 w 160"/>
                <a:gd name="T35" fmla="*/ 56 h 152"/>
                <a:gd name="T36" fmla="*/ 96 w 160"/>
                <a:gd name="T37" fmla="*/ 16 h 152"/>
                <a:gd name="T38" fmla="*/ 96 w 160"/>
                <a:gd name="T39" fmla="*/ 8 h 152"/>
                <a:gd name="T40" fmla="*/ 112 w 160"/>
                <a:gd name="T41" fmla="*/ 0 h 152"/>
                <a:gd name="T42" fmla="*/ 120 w 160"/>
                <a:gd name="T43" fmla="*/ 0 h 152"/>
                <a:gd name="T44" fmla="*/ 120 w 160"/>
                <a:gd name="T45" fmla="*/ 8 h 152"/>
                <a:gd name="T46" fmla="*/ 128 w 160"/>
                <a:gd name="T47" fmla="*/ 8 h 152"/>
                <a:gd name="T48" fmla="*/ 152 w 160"/>
                <a:gd name="T49" fmla="*/ 24 h 152"/>
                <a:gd name="T50" fmla="*/ 160 w 160"/>
                <a:gd name="T51" fmla="*/ 40 h 152"/>
                <a:gd name="T52" fmla="*/ 152 w 160"/>
                <a:gd name="T53" fmla="*/ 56 h 152"/>
                <a:gd name="T54" fmla="*/ 152 w 160"/>
                <a:gd name="T55" fmla="*/ 64 h 152"/>
                <a:gd name="T56" fmla="*/ 144 w 160"/>
                <a:gd name="T57" fmla="*/ 88 h 152"/>
                <a:gd name="T58" fmla="*/ 152 w 160"/>
                <a:gd name="T59" fmla="*/ 88 h 152"/>
                <a:gd name="T60" fmla="*/ 112 w 160"/>
                <a:gd name="T61" fmla="*/ 104 h 152"/>
                <a:gd name="T62" fmla="*/ 112 w 160"/>
                <a:gd name="T63" fmla="*/ 112 h 152"/>
                <a:gd name="T64" fmla="*/ 96 w 160"/>
                <a:gd name="T65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Freeform 78"/>
            <p:cNvSpPr>
              <a:spLocks/>
            </p:cNvSpPr>
            <p:nvPr userDrawn="1"/>
          </p:nvSpPr>
          <p:spPr bwMode="auto">
            <a:xfrm>
              <a:off x="5246687" y="4172847"/>
              <a:ext cx="293688" cy="530293"/>
            </a:xfrm>
            <a:custGeom>
              <a:avLst/>
              <a:gdLst>
                <a:gd name="T0" fmla="*/ 16 w 136"/>
                <a:gd name="T1" fmla="*/ 240 h 240"/>
                <a:gd name="T2" fmla="*/ 24 w 136"/>
                <a:gd name="T3" fmla="*/ 240 h 240"/>
                <a:gd name="T4" fmla="*/ 24 w 136"/>
                <a:gd name="T5" fmla="*/ 232 h 240"/>
                <a:gd name="T6" fmla="*/ 24 w 136"/>
                <a:gd name="T7" fmla="*/ 224 h 240"/>
                <a:gd name="T8" fmla="*/ 56 w 136"/>
                <a:gd name="T9" fmla="*/ 208 h 240"/>
                <a:gd name="T10" fmla="*/ 64 w 136"/>
                <a:gd name="T11" fmla="*/ 176 h 240"/>
                <a:gd name="T12" fmla="*/ 56 w 136"/>
                <a:gd name="T13" fmla="*/ 152 h 240"/>
                <a:gd name="T14" fmla="*/ 56 w 136"/>
                <a:gd name="T15" fmla="*/ 144 h 240"/>
                <a:gd name="T16" fmla="*/ 88 w 136"/>
                <a:gd name="T17" fmla="*/ 104 h 240"/>
                <a:gd name="T18" fmla="*/ 112 w 136"/>
                <a:gd name="T19" fmla="*/ 96 h 240"/>
                <a:gd name="T20" fmla="*/ 136 w 136"/>
                <a:gd name="T21" fmla="*/ 72 h 240"/>
                <a:gd name="T22" fmla="*/ 136 w 136"/>
                <a:gd name="T23" fmla="*/ 0 h 240"/>
                <a:gd name="T24" fmla="*/ 120 w 136"/>
                <a:gd name="T25" fmla="*/ 8 h 240"/>
                <a:gd name="T26" fmla="*/ 80 w 136"/>
                <a:gd name="T27" fmla="*/ 16 h 240"/>
                <a:gd name="T28" fmla="*/ 64 w 136"/>
                <a:gd name="T29" fmla="*/ 16 h 240"/>
                <a:gd name="T30" fmla="*/ 56 w 136"/>
                <a:gd name="T31" fmla="*/ 24 h 240"/>
                <a:gd name="T32" fmla="*/ 56 w 136"/>
                <a:gd name="T33" fmla="*/ 40 h 240"/>
                <a:gd name="T34" fmla="*/ 72 w 136"/>
                <a:gd name="T35" fmla="*/ 64 h 240"/>
                <a:gd name="T36" fmla="*/ 72 w 136"/>
                <a:gd name="T37" fmla="*/ 80 h 240"/>
                <a:gd name="T38" fmla="*/ 64 w 136"/>
                <a:gd name="T39" fmla="*/ 96 h 240"/>
                <a:gd name="T40" fmla="*/ 48 w 136"/>
                <a:gd name="T41" fmla="*/ 80 h 240"/>
                <a:gd name="T42" fmla="*/ 56 w 136"/>
                <a:gd name="T43" fmla="*/ 56 h 240"/>
                <a:gd name="T44" fmla="*/ 40 w 136"/>
                <a:gd name="T45" fmla="*/ 56 h 240"/>
                <a:gd name="T46" fmla="*/ 40 w 136"/>
                <a:gd name="T47" fmla="*/ 48 h 240"/>
                <a:gd name="T48" fmla="*/ 0 w 136"/>
                <a:gd name="T49" fmla="*/ 64 h 240"/>
                <a:gd name="T50" fmla="*/ 0 w 136"/>
                <a:gd name="T51" fmla="*/ 72 h 240"/>
                <a:gd name="T52" fmla="*/ 0 w 136"/>
                <a:gd name="T53" fmla="*/ 80 h 240"/>
                <a:gd name="T54" fmla="*/ 8 w 136"/>
                <a:gd name="T55" fmla="*/ 80 h 240"/>
                <a:gd name="T56" fmla="*/ 32 w 136"/>
                <a:gd name="T57" fmla="*/ 88 h 240"/>
                <a:gd name="T58" fmla="*/ 32 w 136"/>
                <a:gd name="T59" fmla="*/ 104 h 240"/>
                <a:gd name="T60" fmla="*/ 32 w 136"/>
                <a:gd name="T61" fmla="*/ 144 h 240"/>
                <a:gd name="T62" fmla="*/ 8 w 136"/>
                <a:gd name="T63" fmla="*/ 184 h 240"/>
                <a:gd name="T64" fmla="*/ 16 w 136"/>
                <a:gd name="T65" fmla="*/ 232 h 240"/>
                <a:gd name="T66" fmla="*/ 16 w 136"/>
                <a:gd name="T6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Freeform 79"/>
            <p:cNvSpPr>
              <a:spLocks/>
            </p:cNvSpPr>
            <p:nvPr userDrawn="1"/>
          </p:nvSpPr>
          <p:spPr bwMode="auto">
            <a:xfrm>
              <a:off x="5316537" y="4137922"/>
              <a:ext cx="85725" cy="250341"/>
            </a:xfrm>
            <a:custGeom>
              <a:avLst/>
              <a:gdLst>
                <a:gd name="T0" fmla="*/ 8 w 40"/>
                <a:gd name="T1" fmla="*/ 0 h 112"/>
                <a:gd name="T2" fmla="*/ 16 w 40"/>
                <a:gd name="T3" fmla="*/ 16 h 112"/>
                <a:gd name="T4" fmla="*/ 8 w 40"/>
                <a:gd name="T5" fmla="*/ 32 h 112"/>
                <a:gd name="T6" fmla="*/ 8 w 40"/>
                <a:gd name="T7" fmla="*/ 40 h 112"/>
                <a:gd name="T8" fmla="*/ 0 w 40"/>
                <a:gd name="T9" fmla="*/ 64 h 112"/>
                <a:gd name="T10" fmla="*/ 8 w 40"/>
                <a:gd name="T11" fmla="*/ 64 h 112"/>
                <a:gd name="T12" fmla="*/ 8 w 40"/>
                <a:gd name="T13" fmla="*/ 72 h 112"/>
                <a:gd name="T14" fmla="*/ 24 w 40"/>
                <a:gd name="T15" fmla="*/ 72 h 112"/>
                <a:gd name="T16" fmla="*/ 16 w 40"/>
                <a:gd name="T17" fmla="*/ 96 h 112"/>
                <a:gd name="T18" fmla="*/ 32 w 40"/>
                <a:gd name="T19" fmla="*/ 112 h 112"/>
                <a:gd name="T20" fmla="*/ 40 w 40"/>
                <a:gd name="T21" fmla="*/ 96 h 112"/>
                <a:gd name="T22" fmla="*/ 40 w 40"/>
                <a:gd name="T23" fmla="*/ 80 h 112"/>
                <a:gd name="T24" fmla="*/ 24 w 40"/>
                <a:gd name="T25" fmla="*/ 56 h 112"/>
                <a:gd name="T26" fmla="*/ 24 w 40"/>
                <a:gd name="T27" fmla="*/ 40 h 112"/>
                <a:gd name="T28" fmla="*/ 32 w 40"/>
                <a:gd name="T29" fmla="*/ 32 h 112"/>
                <a:gd name="T30" fmla="*/ 24 w 40"/>
                <a:gd name="T31" fmla="*/ 8 h 112"/>
                <a:gd name="T32" fmla="*/ 16 w 40"/>
                <a:gd name="T33" fmla="*/ 0 h 112"/>
                <a:gd name="T34" fmla="*/ 8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Freeform 80"/>
            <p:cNvSpPr>
              <a:spLocks/>
            </p:cNvSpPr>
            <p:nvPr userDrawn="1"/>
          </p:nvSpPr>
          <p:spPr bwMode="auto">
            <a:xfrm>
              <a:off x="5091112" y="4332149"/>
              <a:ext cx="225425" cy="250341"/>
            </a:xfrm>
            <a:custGeom>
              <a:avLst/>
              <a:gdLst>
                <a:gd name="T0" fmla="*/ 56 w 104"/>
                <a:gd name="T1" fmla="*/ 104 h 112"/>
                <a:gd name="T2" fmla="*/ 40 w 104"/>
                <a:gd name="T3" fmla="*/ 96 h 112"/>
                <a:gd name="T4" fmla="*/ 32 w 104"/>
                <a:gd name="T5" fmla="*/ 80 h 112"/>
                <a:gd name="T6" fmla="*/ 16 w 104"/>
                <a:gd name="T7" fmla="*/ 64 h 112"/>
                <a:gd name="T8" fmla="*/ 0 w 104"/>
                <a:gd name="T9" fmla="*/ 40 h 112"/>
                <a:gd name="T10" fmla="*/ 24 w 104"/>
                <a:gd name="T11" fmla="*/ 40 h 112"/>
                <a:gd name="T12" fmla="*/ 48 w 104"/>
                <a:gd name="T13" fmla="*/ 16 h 112"/>
                <a:gd name="T14" fmla="*/ 56 w 104"/>
                <a:gd name="T15" fmla="*/ 8 h 112"/>
                <a:gd name="T16" fmla="*/ 72 w 104"/>
                <a:gd name="T17" fmla="*/ 0 h 112"/>
                <a:gd name="T18" fmla="*/ 72 w 104"/>
                <a:gd name="T19" fmla="*/ 8 h 112"/>
                <a:gd name="T20" fmla="*/ 80 w 104"/>
                <a:gd name="T21" fmla="*/ 8 h 112"/>
                <a:gd name="T22" fmla="*/ 104 w 104"/>
                <a:gd name="T23" fmla="*/ 16 h 112"/>
                <a:gd name="T24" fmla="*/ 104 w 104"/>
                <a:gd name="T25" fmla="*/ 32 h 112"/>
                <a:gd name="T26" fmla="*/ 104 w 104"/>
                <a:gd name="T27" fmla="*/ 72 h 112"/>
                <a:gd name="T28" fmla="*/ 80 w 104"/>
                <a:gd name="T29" fmla="*/ 112 h 112"/>
                <a:gd name="T30" fmla="*/ 72 w 104"/>
                <a:gd name="T31" fmla="*/ 104 h 112"/>
                <a:gd name="T32" fmla="*/ 56 w 104"/>
                <a:gd name="T3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Freeform 81"/>
            <p:cNvSpPr>
              <a:spLocks/>
            </p:cNvSpPr>
            <p:nvPr userDrawn="1"/>
          </p:nvSpPr>
          <p:spPr bwMode="auto">
            <a:xfrm>
              <a:off x="4848225" y="4565028"/>
              <a:ext cx="450850" cy="423380"/>
            </a:xfrm>
            <a:custGeom>
              <a:avLst/>
              <a:gdLst>
                <a:gd name="T0" fmla="*/ 168 w 208"/>
                <a:gd name="T1" fmla="*/ 0 h 192"/>
                <a:gd name="T2" fmla="*/ 184 w 208"/>
                <a:gd name="T3" fmla="*/ 0 h 192"/>
                <a:gd name="T4" fmla="*/ 192 w 208"/>
                <a:gd name="T5" fmla="*/ 8 h 192"/>
                <a:gd name="T6" fmla="*/ 200 w 208"/>
                <a:gd name="T7" fmla="*/ 56 h 192"/>
                <a:gd name="T8" fmla="*/ 192 w 208"/>
                <a:gd name="T9" fmla="*/ 56 h 192"/>
                <a:gd name="T10" fmla="*/ 184 w 208"/>
                <a:gd name="T11" fmla="*/ 72 h 192"/>
                <a:gd name="T12" fmla="*/ 192 w 208"/>
                <a:gd name="T13" fmla="*/ 72 h 192"/>
                <a:gd name="T14" fmla="*/ 200 w 208"/>
                <a:gd name="T15" fmla="*/ 64 h 192"/>
                <a:gd name="T16" fmla="*/ 208 w 208"/>
                <a:gd name="T17" fmla="*/ 64 h 192"/>
                <a:gd name="T18" fmla="*/ 208 w 208"/>
                <a:gd name="T19" fmla="*/ 72 h 192"/>
                <a:gd name="T20" fmla="*/ 200 w 208"/>
                <a:gd name="T21" fmla="*/ 96 h 192"/>
                <a:gd name="T22" fmla="*/ 192 w 208"/>
                <a:gd name="T23" fmla="*/ 104 h 192"/>
                <a:gd name="T24" fmla="*/ 176 w 208"/>
                <a:gd name="T25" fmla="*/ 128 h 192"/>
                <a:gd name="T26" fmla="*/ 152 w 208"/>
                <a:gd name="T27" fmla="*/ 160 h 192"/>
                <a:gd name="T28" fmla="*/ 128 w 208"/>
                <a:gd name="T29" fmla="*/ 176 h 192"/>
                <a:gd name="T30" fmla="*/ 104 w 208"/>
                <a:gd name="T31" fmla="*/ 184 h 192"/>
                <a:gd name="T32" fmla="*/ 72 w 208"/>
                <a:gd name="T33" fmla="*/ 176 h 192"/>
                <a:gd name="T34" fmla="*/ 40 w 208"/>
                <a:gd name="T35" fmla="*/ 192 h 192"/>
                <a:gd name="T36" fmla="*/ 32 w 208"/>
                <a:gd name="T37" fmla="*/ 192 h 192"/>
                <a:gd name="T38" fmla="*/ 24 w 208"/>
                <a:gd name="T39" fmla="*/ 176 h 192"/>
                <a:gd name="T40" fmla="*/ 24 w 208"/>
                <a:gd name="T41" fmla="*/ 184 h 192"/>
                <a:gd name="T42" fmla="*/ 16 w 208"/>
                <a:gd name="T43" fmla="*/ 160 h 192"/>
                <a:gd name="T44" fmla="*/ 24 w 208"/>
                <a:gd name="T45" fmla="*/ 160 h 192"/>
                <a:gd name="T46" fmla="*/ 16 w 208"/>
                <a:gd name="T47" fmla="*/ 144 h 192"/>
                <a:gd name="T48" fmla="*/ 0 w 208"/>
                <a:gd name="T49" fmla="*/ 104 h 192"/>
                <a:gd name="T50" fmla="*/ 0 w 208"/>
                <a:gd name="T51" fmla="*/ 96 h 192"/>
                <a:gd name="T52" fmla="*/ 0 w 208"/>
                <a:gd name="T53" fmla="*/ 88 h 192"/>
                <a:gd name="T54" fmla="*/ 8 w 208"/>
                <a:gd name="T55" fmla="*/ 96 h 192"/>
                <a:gd name="T56" fmla="*/ 16 w 208"/>
                <a:gd name="T57" fmla="*/ 104 h 192"/>
                <a:gd name="T58" fmla="*/ 32 w 208"/>
                <a:gd name="T59" fmla="*/ 104 h 192"/>
                <a:gd name="T60" fmla="*/ 40 w 208"/>
                <a:gd name="T61" fmla="*/ 96 h 192"/>
                <a:gd name="T62" fmla="*/ 40 w 208"/>
                <a:gd name="T63" fmla="*/ 40 h 192"/>
                <a:gd name="T64" fmla="*/ 56 w 208"/>
                <a:gd name="T65" fmla="*/ 48 h 192"/>
                <a:gd name="T66" fmla="*/ 48 w 208"/>
                <a:gd name="T67" fmla="*/ 64 h 192"/>
                <a:gd name="T68" fmla="*/ 56 w 208"/>
                <a:gd name="T69" fmla="*/ 72 h 192"/>
                <a:gd name="T70" fmla="*/ 72 w 208"/>
                <a:gd name="T71" fmla="*/ 64 h 192"/>
                <a:gd name="T72" fmla="*/ 88 w 208"/>
                <a:gd name="T73" fmla="*/ 48 h 192"/>
                <a:gd name="T74" fmla="*/ 104 w 208"/>
                <a:gd name="T75" fmla="*/ 48 h 192"/>
                <a:gd name="T76" fmla="*/ 112 w 208"/>
                <a:gd name="T77" fmla="*/ 48 h 192"/>
                <a:gd name="T78" fmla="*/ 144 w 208"/>
                <a:gd name="T79" fmla="*/ 16 h 192"/>
                <a:gd name="T80" fmla="*/ 168 w 208"/>
                <a:gd name="T8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Freeform 82"/>
            <p:cNvSpPr>
              <a:spLocks/>
            </p:cNvSpPr>
            <p:nvPr userDrawn="1"/>
          </p:nvSpPr>
          <p:spPr bwMode="auto">
            <a:xfrm>
              <a:off x="4710112" y="4388263"/>
              <a:ext cx="381000" cy="405917"/>
            </a:xfrm>
            <a:custGeom>
              <a:avLst/>
              <a:gdLst>
                <a:gd name="T0" fmla="*/ 104 w 176"/>
                <a:gd name="T1" fmla="*/ 120 h 184"/>
                <a:gd name="T2" fmla="*/ 104 w 176"/>
                <a:gd name="T3" fmla="*/ 80 h 184"/>
                <a:gd name="T4" fmla="*/ 120 w 176"/>
                <a:gd name="T5" fmla="*/ 72 h 184"/>
                <a:gd name="T6" fmla="*/ 120 w 176"/>
                <a:gd name="T7" fmla="*/ 24 h 184"/>
                <a:gd name="T8" fmla="*/ 152 w 176"/>
                <a:gd name="T9" fmla="*/ 16 h 184"/>
                <a:gd name="T10" fmla="*/ 152 w 176"/>
                <a:gd name="T11" fmla="*/ 24 h 184"/>
                <a:gd name="T12" fmla="*/ 160 w 176"/>
                <a:gd name="T13" fmla="*/ 16 h 184"/>
                <a:gd name="T14" fmla="*/ 176 w 176"/>
                <a:gd name="T15" fmla="*/ 16 h 184"/>
                <a:gd name="T16" fmla="*/ 160 w 176"/>
                <a:gd name="T17" fmla="*/ 8 h 184"/>
                <a:gd name="T18" fmla="*/ 152 w 176"/>
                <a:gd name="T19" fmla="*/ 8 h 184"/>
                <a:gd name="T20" fmla="*/ 128 w 176"/>
                <a:gd name="T21" fmla="*/ 16 h 184"/>
                <a:gd name="T22" fmla="*/ 96 w 176"/>
                <a:gd name="T23" fmla="*/ 16 h 184"/>
                <a:gd name="T24" fmla="*/ 88 w 176"/>
                <a:gd name="T25" fmla="*/ 8 h 184"/>
                <a:gd name="T26" fmla="*/ 32 w 176"/>
                <a:gd name="T27" fmla="*/ 8 h 184"/>
                <a:gd name="T28" fmla="*/ 24 w 176"/>
                <a:gd name="T29" fmla="*/ 0 h 184"/>
                <a:gd name="T30" fmla="*/ 0 w 176"/>
                <a:gd name="T31" fmla="*/ 8 h 184"/>
                <a:gd name="T32" fmla="*/ 0 w 176"/>
                <a:gd name="T33" fmla="*/ 16 h 184"/>
                <a:gd name="T34" fmla="*/ 40 w 176"/>
                <a:gd name="T35" fmla="*/ 80 h 184"/>
                <a:gd name="T36" fmla="*/ 40 w 176"/>
                <a:gd name="T37" fmla="*/ 104 h 184"/>
                <a:gd name="T38" fmla="*/ 48 w 176"/>
                <a:gd name="T39" fmla="*/ 160 h 184"/>
                <a:gd name="T40" fmla="*/ 64 w 176"/>
                <a:gd name="T41" fmla="*/ 176 h 184"/>
                <a:gd name="T42" fmla="*/ 64 w 176"/>
                <a:gd name="T43" fmla="*/ 168 h 184"/>
                <a:gd name="T44" fmla="*/ 72 w 176"/>
                <a:gd name="T45" fmla="*/ 176 h 184"/>
                <a:gd name="T46" fmla="*/ 80 w 176"/>
                <a:gd name="T47" fmla="*/ 184 h 184"/>
                <a:gd name="T48" fmla="*/ 96 w 176"/>
                <a:gd name="T49" fmla="*/ 184 h 184"/>
                <a:gd name="T50" fmla="*/ 104 w 176"/>
                <a:gd name="T51" fmla="*/ 176 h 184"/>
                <a:gd name="T52" fmla="*/ 104 w 176"/>
                <a:gd name="T53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Freeform 83"/>
            <p:cNvSpPr>
              <a:spLocks/>
            </p:cNvSpPr>
            <p:nvPr userDrawn="1"/>
          </p:nvSpPr>
          <p:spPr bwMode="auto">
            <a:xfrm>
              <a:off x="4710112" y="4013544"/>
              <a:ext cx="363538" cy="409644"/>
            </a:xfrm>
            <a:custGeom>
              <a:avLst/>
              <a:gdLst>
                <a:gd name="T0" fmla="*/ 24 w 168"/>
                <a:gd name="T1" fmla="*/ 0 h 184"/>
                <a:gd name="T2" fmla="*/ 56 w 168"/>
                <a:gd name="T3" fmla="*/ 0 h 184"/>
                <a:gd name="T4" fmla="*/ 64 w 168"/>
                <a:gd name="T5" fmla="*/ 0 h 184"/>
                <a:gd name="T6" fmla="*/ 72 w 168"/>
                <a:gd name="T7" fmla="*/ 24 h 184"/>
                <a:gd name="T8" fmla="*/ 80 w 168"/>
                <a:gd name="T9" fmla="*/ 32 h 184"/>
                <a:gd name="T10" fmla="*/ 104 w 168"/>
                <a:gd name="T11" fmla="*/ 32 h 184"/>
                <a:gd name="T12" fmla="*/ 104 w 168"/>
                <a:gd name="T13" fmla="*/ 16 h 184"/>
                <a:gd name="T14" fmla="*/ 120 w 168"/>
                <a:gd name="T15" fmla="*/ 16 h 184"/>
                <a:gd name="T16" fmla="*/ 136 w 168"/>
                <a:gd name="T17" fmla="*/ 24 h 184"/>
                <a:gd name="T18" fmla="*/ 136 w 168"/>
                <a:gd name="T19" fmla="*/ 56 h 184"/>
                <a:gd name="T20" fmla="*/ 144 w 168"/>
                <a:gd name="T21" fmla="*/ 72 h 184"/>
                <a:gd name="T22" fmla="*/ 136 w 168"/>
                <a:gd name="T23" fmla="*/ 80 h 184"/>
                <a:gd name="T24" fmla="*/ 168 w 168"/>
                <a:gd name="T25" fmla="*/ 72 h 184"/>
                <a:gd name="T26" fmla="*/ 160 w 168"/>
                <a:gd name="T27" fmla="*/ 104 h 184"/>
                <a:gd name="T28" fmla="*/ 168 w 168"/>
                <a:gd name="T29" fmla="*/ 104 h 184"/>
                <a:gd name="T30" fmla="*/ 136 w 168"/>
                <a:gd name="T31" fmla="*/ 112 h 184"/>
                <a:gd name="T32" fmla="*/ 136 w 168"/>
                <a:gd name="T33" fmla="*/ 160 h 184"/>
                <a:gd name="T34" fmla="*/ 152 w 168"/>
                <a:gd name="T35" fmla="*/ 176 h 184"/>
                <a:gd name="T36" fmla="*/ 128 w 168"/>
                <a:gd name="T37" fmla="*/ 184 h 184"/>
                <a:gd name="T38" fmla="*/ 96 w 168"/>
                <a:gd name="T39" fmla="*/ 184 h 184"/>
                <a:gd name="T40" fmla="*/ 88 w 168"/>
                <a:gd name="T41" fmla="*/ 176 h 184"/>
                <a:gd name="T42" fmla="*/ 32 w 168"/>
                <a:gd name="T43" fmla="*/ 176 h 184"/>
                <a:gd name="T44" fmla="*/ 24 w 168"/>
                <a:gd name="T45" fmla="*/ 168 h 184"/>
                <a:gd name="T46" fmla="*/ 0 w 168"/>
                <a:gd name="T47" fmla="*/ 176 h 184"/>
                <a:gd name="T48" fmla="*/ 0 w 168"/>
                <a:gd name="T49" fmla="*/ 152 h 184"/>
                <a:gd name="T50" fmla="*/ 16 w 168"/>
                <a:gd name="T51" fmla="*/ 112 h 184"/>
                <a:gd name="T52" fmla="*/ 24 w 168"/>
                <a:gd name="T53" fmla="*/ 96 h 184"/>
                <a:gd name="T54" fmla="*/ 32 w 168"/>
                <a:gd name="T55" fmla="*/ 80 h 184"/>
                <a:gd name="T56" fmla="*/ 16 w 168"/>
                <a:gd name="T57" fmla="*/ 48 h 184"/>
                <a:gd name="T58" fmla="*/ 24 w 168"/>
                <a:gd name="T59" fmla="*/ 40 h 184"/>
                <a:gd name="T60" fmla="*/ 8 w 168"/>
                <a:gd name="T61" fmla="*/ 8 h 184"/>
                <a:gd name="T62" fmla="*/ 24 w 168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84"/>
            <p:cNvSpPr>
              <a:spLocks/>
            </p:cNvSpPr>
            <p:nvPr userDrawn="1"/>
          </p:nvSpPr>
          <p:spPr bwMode="auto">
            <a:xfrm>
              <a:off x="4727575" y="3961156"/>
              <a:ext cx="17462" cy="52388"/>
            </a:xfrm>
            <a:custGeom>
              <a:avLst/>
              <a:gdLst>
                <a:gd name="T0" fmla="*/ 8 w 8"/>
                <a:gd name="T1" fmla="*/ 8 h 24"/>
                <a:gd name="T2" fmla="*/ 0 w 8"/>
                <a:gd name="T3" fmla="*/ 8 h 24"/>
                <a:gd name="T4" fmla="*/ 0 w 8"/>
                <a:gd name="T5" fmla="*/ 24 h 24"/>
                <a:gd name="T6" fmla="*/ 0 w 8"/>
                <a:gd name="T7" fmla="*/ 16 h 24"/>
                <a:gd name="T8" fmla="*/ 0 w 8"/>
                <a:gd name="T9" fmla="*/ 8 h 24"/>
                <a:gd name="T10" fmla="*/ 8 w 8"/>
                <a:gd name="T11" fmla="*/ 0 h 24"/>
                <a:gd name="T12" fmla="*/ 8 w 8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85"/>
            <p:cNvSpPr>
              <a:spLocks/>
            </p:cNvSpPr>
            <p:nvPr userDrawn="1"/>
          </p:nvSpPr>
          <p:spPr bwMode="auto">
            <a:xfrm>
              <a:off x="4624387" y="3374748"/>
              <a:ext cx="206375" cy="392181"/>
            </a:xfrm>
            <a:custGeom>
              <a:avLst/>
              <a:gdLst>
                <a:gd name="T0" fmla="*/ 72 w 96"/>
                <a:gd name="T1" fmla="*/ 0 h 176"/>
                <a:gd name="T2" fmla="*/ 72 w 96"/>
                <a:gd name="T3" fmla="*/ 8 h 176"/>
                <a:gd name="T4" fmla="*/ 72 w 96"/>
                <a:gd name="T5" fmla="*/ 24 h 176"/>
                <a:gd name="T6" fmla="*/ 64 w 96"/>
                <a:gd name="T7" fmla="*/ 32 h 176"/>
                <a:gd name="T8" fmla="*/ 56 w 96"/>
                <a:gd name="T9" fmla="*/ 64 h 176"/>
                <a:gd name="T10" fmla="*/ 48 w 96"/>
                <a:gd name="T11" fmla="*/ 72 h 176"/>
                <a:gd name="T12" fmla="*/ 40 w 96"/>
                <a:gd name="T13" fmla="*/ 96 h 176"/>
                <a:gd name="T14" fmla="*/ 32 w 96"/>
                <a:gd name="T15" fmla="*/ 104 h 176"/>
                <a:gd name="T16" fmla="*/ 24 w 96"/>
                <a:gd name="T17" fmla="*/ 96 h 176"/>
                <a:gd name="T18" fmla="*/ 16 w 96"/>
                <a:gd name="T19" fmla="*/ 96 h 176"/>
                <a:gd name="T20" fmla="*/ 0 w 96"/>
                <a:gd name="T21" fmla="*/ 128 h 176"/>
                <a:gd name="T22" fmla="*/ 0 w 96"/>
                <a:gd name="T23" fmla="*/ 136 h 176"/>
                <a:gd name="T24" fmla="*/ 8 w 96"/>
                <a:gd name="T25" fmla="*/ 136 h 176"/>
                <a:gd name="T26" fmla="*/ 16 w 96"/>
                <a:gd name="T27" fmla="*/ 152 h 176"/>
                <a:gd name="T28" fmla="*/ 16 w 96"/>
                <a:gd name="T29" fmla="*/ 168 h 176"/>
                <a:gd name="T30" fmla="*/ 32 w 96"/>
                <a:gd name="T31" fmla="*/ 168 h 176"/>
                <a:gd name="T32" fmla="*/ 64 w 96"/>
                <a:gd name="T33" fmla="*/ 168 h 176"/>
                <a:gd name="T34" fmla="*/ 96 w 96"/>
                <a:gd name="T35" fmla="*/ 176 h 176"/>
                <a:gd name="T36" fmla="*/ 96 w 96"/>
                <a:gd name="T37" fmla="*/ 152 h 176"/>
                <a:gd name="T38" fmla="*/ 80 w 96"/>
                <a:gd name="T39" fmla="*/ 128 h 176"/>
                <a:gd name="T40" fmla="*/ 80 w 96"/>
                <a:gd name="T41" fmla="*/ 112 h 176"/>
                <a:gd name="T42" fmla="*/ 88 w 96"/>
                <a:gd name="T43" fmla="*/ 88 h 176"/>
                <a:gd name="T44" fmla="*/ 80 w 96"/>
                <a:gd name="T45" fmla="*/ 64 h 176"/>
                <a:gd name="T46" fmla="*/ 72 w 96"/>
                <a:gd name="T47" fmla="*/ 56 h 176"/>
                <a:gd name="T48" fmla="*/ 72 w 96"/>
                <a:gd name="T49" fmla="*/ 48 h 176"/>
                <a:gd name="T50" fmla="*/ 88 w 96"/>
                <a:gd name="T51" fmla="*/ 48 h 176"/>
                <a:gd name="T52" fmla="*/ 80 w 96"/>
                <a:gd name="T53" fmla="*/ 32 h 176"/>
                <a:gd name="T54" fmla="*/ 80 w 96"/>
                <a:gd name="T55" fmla="*/ 8 h 176"/>
                <a:gd name="T56" fmla="*/ 72 w 96"/>
                <a:gd name="T5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Freeform 86"/>
            <p:cNvSpPr>
              <a:spLocks/>
            </p:cNvSpPr>
            <p:nvPr userDrawn="1"/>
          </p:nvSpPr>
          <p:spPr bwMode="auto">
            <a:xfrm>
              <a:off x="4692650" y="3694940"/>
              <a:ext cx="225425" cy="283679"/>
            </a:xfrm>
            <a:custGeom>
              <a:avLst/>
              <a:gdLst>
                <a:gd name="T0" fmla="*/ 24 w 104"/>
                <a:gd name="T1" fmla="*/ 120 h 128"/>
                <a:gd name="T2" fmla="*/ 24 w 104"/>
                <a:gd name="T3" fmla="*/ 128 h 128"/>
                <a:gd name="T4" fmla="*/ 32 w 104"/>
                <a:gd name="T5" fmla="*/ 128 h 128"/>
                <a:gd name="T6" fmla="*/ 40 w 104"/>
                <a:gd name="T7" fmla="*/ 120 h 128"/>
                <a:gd name="T8" fmla="*/ 48 w 104"/>
                <a:gd name="T9" fmla="*/ 128 h 128"/>
                <a:gd name="T10" fmla="*/ 64 w 104"/>
                <a:gd name="T11" fmla="*/ 112 h 128"/>
                <a:gd name="T12" fmla="*/ 72 w 104"/>
                <a:gd name="T13" fmla="*/ 88 h 128"/>
                <a:gd name="T14" fmla="*/ 88 w 104"/>
                <a:gd name="T15" fmla="*/ 64 h 128"/>
                <a:gd name="T16" fmla="*/ 96 w 104"/>
                <a:gd name="T17" fmla="*/ 24 h 128"/>
                <a:gd name="T18" fmla="*/ 104 w 104"/>
                <a:gd name="T19" fmla="*/ 0 h 128"/>
                <a:gd name="T20" fmla="*/ 88 w 104"/>
                <a:gd name="T21" fmla="*/ 0 h 128"/>
                <a:gd name="T22" fmla="*/ 80 w 104"/>
                <a:gd name="T23" fmla="*/ 0 h 128"/>
                <a:gd name="T24" fmla="*/ 72 w 104"/>
                <a:gd name="T25" fmla="*/ 0 h 128"/>
                <a:gd name="T26" fmla="*/ 64 w 104"/>
                <a:gd name="T27" fmla="*/ 8 h 128"/>
                <a:gd name="T28" fmla="*/ 64 w 104"/>
                <a:gd name="T29" fmla="*/ 32 h 128"/>
                <a:gd name="T30" fmla="*/ 32 w 104"/>
                <a:gd name="T31" fmla="*/ 24 h 128"/>
                <a:gd name="T32" fmla="*/ 40 w 104"/>
                <a:gd name="T33" fmla="*/ 24 h 128"/>
                <a:gd name="T34" fmla="*/ 40 w 104"/>
                <a:gd name="T35" fmla="*/ 32 h 128"/>
                <a:gd name="T36" fmla="*/ 40 w 104"/>
                <a:gd name="T37" fmla="*/ 40 h 128"/>
                <a:gd name="T38" fmla="*/ 40 w 104"/>
                <a:gd name="T39" fmla="*/ 48 h 128"/>
                <a:gd name="T40" fmla="*/ 40 w 104"/>
                <a:gd name="T41" fmla="*/ 72 h 128"/>
                <a:gd name="T42" fmla="*/ 40 w 104"/>
                <a:gd name="T43" fmla="*/ 88 h 128"/>
                <a:gd name="T44" fmla="*/ 24 w 104"/>
                <a:gd name="T45" fmla="*/ 80 h 128"/>
                <a:gd name="T46" fmla="*/ 8 w 104"/>
                <a:gd name="T47" fmla="*/ 96 h 128"/>
                <a:gd name="T48" fmla="*/ 8 w 104"/>
                <a:gd name="T49" fmla="*/ 104 h 128"/>
                <a:gd name="T50" fmla="*/ 0 w 104"/>
                <a:gd name="T51" fmla="*/ 120 h 128"/>
                <a:gd name="T52" fmla="*/ 16 w 104"/>
                <a:gd name="T53" fmla="*/ 128 h 128"/>
                <a:gd name="T54" fmla="*/ 24 w 104"/>
                <a:gd name="T5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87"/>
            <p:cNvSpPr>
              <a:spLocks/>
            </p:cNvSpPr>
            <p:nvPr userDrawn="1"/>
          </p:nvSpPr>
          <p:spPr bwMode="auto">
            <a:xfrm>
              <a:off x="4624387" y="3749467"/>
              <a:ext cx="155575" cy="211689"/>
            </a:xfrm>
            <a:custGeom>
              <a:avLst/>
              <a:gdLst>
                <a:gd name="T0" fmla="*/ 72 w 72"/>
                <a:gd name="T1" fmla="*/ 0 h 96"/>
                <a:gd name="T2" fmla="*/ 72 w 72"/>
                <a:gd name="T3" fmla="*/ 8 h 96"/>
                <a:gd name="T4" fmla="*/ 72 w 72"/>
                <a:gd name="T5" fmla="*/ 16 h 96"/>
                <a:gd name="T6" fmla="*/ 72 w 72"/>
                <a:gd name="T7" fmla="*/ 24 h 96"/>
                <a:gd name="T8" fmla="*/ 72 w 72"/>
                <a:gd name="T9" fmla="*/ 48 h 96"/>
                <a:gd name="T10" fmla="*/ 72 w 72"/>
                <a:gd name="T11" fmla="*/ 64 h 96"/>
                <a:gd name="T12" fmla="*/ 56 w 72"/>
                <a:gd name="T13" fmla="*/ 56 h 96"/>
                <a:gd name="T14" fmla="*/ 40 w 72"/>
                <a:gd name="T15" fmla="*/ 72 h 96"/>
                <a:gd name="T16" fmla="*/ 40 w 72"/>
                <a:gd name="T17" fmla="*/ 80 h 96"/>
                <a:gd name="T18" fmla="*/ 32 w 72"/>
                <a:gd name="T19" fmla="*/ 96 h 96"/>
                <a:gd name="T20" fmla="*/ 16 w 72"/>
                <a:gd name="T21" fmla="*/ 72 h 96"/>
                <a:gd name="T22" fmla="*/ 0 w 72"/>
                <a:gd name="T23" fmla="*/ 40 h 96"/>
                <a:gd name="T24" fmla="*/ 8 w 72"/>
                <a:gd name="T25" fmla="*/ 40 h 96"/>
                <a:gd name="T26" fmla="*/ 8 w 72"/>
                <a:gd name="T27" fmla="*/ 32 h 96"/>
                <a:gd name="T28" fmla="*/ 16 w 72"/>
                <a:gd name="T29" fmla="*/ 16 h 96"/>
                <a:gd name="T30" fmla="*/ 32 w 72"/>
                <a:gd name="T31" fmla="*/ 16 h 96"/>
                <a:gd name="T32" fmla="*/ 32 w 72"/>
                <a:gd name="T33" fmla="*/ 0 h 96"/>
                <a:gd name="T34" fmla="*/ 64 w 72"/>
                <a:gd name="T35" fmla="*/ 0 h 96"/>
                <a:gd name="T36" fmla="*/ 72 w 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Freeform 88"/>
            <p:cNvSpPr>
              <a:spLocks/>
            </p:cNvSpPr>
            <p:nvPr userDrawn="1"/>
          </p:nvSpPr>
          <p:spPr bwMode="auto">
            <a:xfrm>
              <a:off x="4641850" y="3749467"/>
              <a:ext cx="50800" cy="34925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8 w 24"/>
                <a:gd name="T5" fmla="*/ 0 h 16"/>
                <a:gd name="T6" fmla="*/ 0 w 24"/>
                <a:gd name="T7" fmla="*/ 16 h 16"/>
                <a:gd name="T8" fmla="*/ 24 w 2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Freeform 89"/>
            <p:cNvSpPr>
              <a:spLocks/>
            </p:cNvSpPr>
            <p:nvPr userDrawn="1"/>
          </p:nvSpPr>
          <p:spPr bwMode="auto">
            <a:xfrm>
              <a:off x="4278312" y="3448325"/>
              <a:ext cx="138113" cy="211690"/>
            </a:xfrm>
            <a:custGeom>
              <a:avLst/>
              <a:gdLst>
                <a:gd name="T0" fmla="*/ 56 w 64"/>
                <a:gd name="T1" fmla="*/ 64 h 96"/>
                <a:gd name="T2" fmla="*/ 48 w 64"/>
                <a:gd name="T3" fmla="*/ 32 h 96"/>
                <a:gd name="T4" fmla="*/ 40 w 64"/>
                <a:gd name="T5" fmla="*/ 0 h 96"/>
                <a:gd name="T6" fmla="*/ 8 w 64"/>
                <a:gd name="T7" fmla="*/ 0 h 96"/>
                <a:gd name="T8" fmla="*/ 8 w 64"/>
                <a:gd name="T9" fmla="*/ 24 h 96"/>
                <a:gd name="T10" fmla="*/ 16 w 64"/>
                <a:gd name="T11" fmla="*/ 40 h 96"/>
                <a:gd name="T12" fmla="*/ 0 w 64"/>
                <a:gd name="T13" fmla="*/ 64 h 96"/>
                <a:gd name="T14" fmla="*/ 8 w 64"/>
                <a:gd name="T15" fmla="*/ 88 h 96"/>
                <a:gd name="T16" fmla="*/ 0 w 64"/>
                <a:gd name="T17" fmla="*/ 88 h 96"/>
                <a:gd name="T18" fmla="*/ 16 w 64"/>
                <a:gd name="T19" fmla="*/ 96 h 96"/>
                <a:gd name="T20" fmla="*/ 48 w 64"/>
                <a:gd name="T21" fmla="*/ 80 h 96"/>
                <a:gd name="T22" fmla="*/ 56 w 64"/>
                <a:gd name="T23" fmla="*/ 80 h 96"/>
                <a:gd name="T24" fmla="*/ 64 w 64"/>
                <a:gd name="T25" fmla="*/ 72 h 96"/>
                <a:gd name="T26" fmla="*/ 56 w 64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Freeform 90"/>
            <p:cNvSpPr>
              <a:spLocks/>
            </p:cNvSpPr>
            <p:nvPr userDrawn="1"/>
          </p:nvSpPr>
          <p:spPr bwMode="auto">
            <a:xfrm>
              <a:off x="4364037" y="3448325"/>
              <a:ext cx="69850" cy="159302"/>
            </a:xfrm>
            <a:custGeom>
              <a:avLst/>
              <a:gdLst>
                <a:gd name="T0" fmla="*/ 16 w 32"/>
                <a:gd name="T1" fmla="*/ 64 h 72"/>
                <a:gd name="T2" fmla="*/ 8 w 32"/>
                <a:gd name="T3" fmla="*/ 32 h 72"/>
                <a:gd name="T4" fmla="*/ 0 w 32"/>
                <a:gd name="T5" fmla="*/ 0 h 72"/>
                <a:gd name="T6" fmla="*/ 16 w 32"/>
                <a:gd name="T7" fmla="*/ 0 h 72"/>
                <a:gd name="T8" fmla="*/ 16 w 32"/>
                <a:gd name="T9" fmla="*/ 8 h 72"/>
                <a:gd name="T10" fmla="*/ 24 w 32"/>
                <a:gd name="T11" fmla="*/ 16 h 72"/>
                <a:gd name="T12" fmla="*/ 24 w 32"/>
                <a:gd name="T13" fmla="*/ 40 h 72"/>
                <a:gd name="T14" fmla="*/ 32 w 32"/>
                <a:gd name="T15" fmla="*/ 72 h 72"/>
                <a:gd name="T16" fmla="*/ 24 w 32"/>
                <a:gd name="T17" fmla="*/ 72 h 72"/>
                <a:gd name="T18" fmla="*/ 16 w 32"/>
                <a:gd name="T1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Freeform 91"/>
            <p:cNvSpPr>
              <a:spLocks/>
            </p:cNvSpPr>
            <p:nvPr userDrawn="1"/>
          </p:nvSpPr>
          <p:spPr bwMode="auto">
            <a:xfrm>
              <a:off x="4451350" y="3357286"/>
              <a:ext cx="328612" cy="320191"/>
            </a:xfrm>
            <a:custGeom>
              <a:avLst/>
              <a:gdLst>
                <a:gd name="T0" fmla="*/ 152 w 152"/>
                <a:gd name="T1" fmla="*/ 8 h 144"/>
                <a:gd name="T2" fmla="*/ 144 w 152"/>
                <a:gd name="T3" fmla="*/ 0 h 144"/>
                <a:gd name="T4" fmla="*/ 136 w 152"/>
                <a:gd name="T5" fmla="*/ 0 h 144"/>
                <a:gd name="T6" fmla="*/ 128 w 152"/>
                <a:gd name="T7" fmla="*/ 8 h 144"/>
                <a:gd name="T8" fmla="*/ 104 w 152"/>
                <a:gd name="T9" fmla="*/ 8 h 144"/>
                <a:gd name="T10" fmla="*/ 88 w 152"/>
                <a:gd name="T11" fmla="*/ 16 h 144"/>
                <a:gd name="T12" fmla="*/ 72 w 152"/>
                <a:gd name="T13" fmla="*/ 8 h 144"/>
                <a:gd name="T14" fmla="*/ 56 w 152"/>
                <a:gd name="T15" fmla="*/ 8 h 144"/>
                <a:gd name="T16" fmla="*/ 40 w 152"/>
                <a:gd name="T17" fmla="*/ 0 h 144"/>
                <a:gd name="T18" fmla="*/ 24 w 152"/>
                <a:gd name="T19" fmla="*/ 0 h 144"/>
                <a:gd name="T20" fmla="*/ 16 w 152"/>
                <a:gd name="T21" fmla="*/ 16 h 144"/>
                <a:gd name="T22" fmla="*/ 16 w 152"/>
                <a:gd name="T23" fmla="*/ 32 h 144"/>
                <a:gd name="T24" fmla="*/ 16 w 152"/>
                <a:gd name="T25" fmla="*/ 48 h 144"/>
                <a:gd name="T26" fmla="*/ 0 w 152"/>
                <a:gd name="T27" fmla="*/ 80 h 144"/>
                <a:gd name="T28" fmla="*/ 0 w 152"/>
                <a:gd name="T29" fmla="*/ 112 h 144"/>
                <a:gd name="T30" fmla="*/ 16 w 152"/>
                <a:gd name="T31" fmla="*/ 112 h 144"/>
                <a:gd name="T32" fmla="*/ 32 w 152"/>
                <a:gd name="T33" fmla="*/ 120 h 144"/>
                <a:gd name="T34" fmla="*/ 40 w 152"/>
                <a:gd name="T35" fmla="*/ 136 h 144"/>
                <a:gd name="T36" fmla="*/ 40 w 152"/>
                <a:gd name="T37" fmla="*/ 144 h 144"/>
                <a:gd name="T38" fmla="*/ 80 w 152"/>
                <a:gd name="T39" fmla="*/ 136 h 144"/>
                <a:gd name="T40" fmla="*/ 96 w 152"/>
                <a:gd name="T41" fmla="*/ 104 h 144"/>
                <a:gd name="T42" fmla="*/ 104 w 152"/>
                <a:gd name="T43" fmla="*/ 104 h 144"/>
                <a:gd name="T44" fmla="*/ 112 w 152"/>
                <a:gd name="T45" fmla="*/ 112 h 144"/>
                <a:gd name="T46" fmla="*/ 120 w 152"/>
                <a:gd name="T47" fmla="*/ 104 h 144"/>
                <a:gd name="T48" fmla="*/ 128 w 152"/>
                <a:gd name="T49" fmla="*/ 80 h 144"/>
                <a:gd name="T50" fmla="*/ 136 w 152"/>
                <a:gd name="T51" fmla="*/ 72 h 144"/>
                <a:gd name="T52" fmla="*/ 144 w 152"/>
                <a:gd name="T53" fmla="*/ 40 h 144"/>
                <a:gd name="T54" fmla="*/ 152 w 152"/>
                <a:gd name="T55" fmla="*/ 32 h 144"/>
                <a:gd name="T56" fmla="*/ 152 w 152"/>
                <a:gd name="T57" fmla="*/ 16 h 144"/>
                <a:gd name="T58" fmla="*/ 152 w 152"/>
                <a:gd name="T5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Freeform 92"/>
            <p:cNvSpPr>
              <a:spLocks/>
            </p:cNvSpPr>
            <p:nvPr userDrawn="1"/>
          </p:nvSpPr>
          <p:spPr bwMode="auto">
            <a:xfrm>
              <a:off x="4398962" y="3395938"/>
              <a:ext cx="87313" cy="211689"/>
            </a:xfrm>
            <a:custGeom>
              <a:avLst/>
              <a:gdLst>
                <a:gd name="T0" fmla="*/ 8 w 40"/>
                <a:gd name="T1" fmla="*/ 64 h 96"/>
                <a:gd name="T2" fmla="*/ 8 w 40"/>
                <a:gd name="T3" fmla="*/ 40 h 96"/>
                <a:gd name="T4" fmla="*/ 0 w 40"/>
                <a:gd name="T5" fmla="*/ 32 h 96"/>
                <a:gd name="T6" fmla="*/ 0 w 40"/>
                <a:gd name="T7" fmla="*/ 24 h 96"/>
                <a:gd name="T8" fmla="*/ 8 w 40"/>
                <a:gd name="T9" fmla="*/ 16 h 96"/>
                <a:gd name="T10" fmla="*/ 16 w 40"/>
                <a:gd name="T11" fmla="*/ 16 h 96"/>
                <a:gd name="T12" fmla="*/ 24 w 40"/>
                <a:gd name="T13" fmla="*/ 8 h 96"/>
                <a:gd name="T14" fmla="*/ 32 w 40"/>
                <a:gd name="T15" fmla="*/ 0 h 96"/>
                <a:gd name="T16" fmla="*/ 40 w 40"/>
                <a:gd name="T17" fmla="*/ 16 h 96"/>
                <a:gd name="T18" fmla="*/ 40 w 40"/>
                <a:gd name="T19" fmla="*/ 32 h 96"/>
                <a:gd name="T20" fmla="*/ 24 w 40"/>
                <a:gd name="T21" fmla="*/ 64 h 96"/>
                <a:gd name="T22" fmla="*/ 24 w 40"/>
                <a:gd name="T23" fmla="*/ 96 h 96"/>
                <a:gd name="T24" fmla="*/ 16 w 40"/>
                <a:gd name="T25" fmla="*/ 96 h 96"/>
                <a:gd name="T26" fmla="*/ 8 w 40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Freeform 93"/>
            <p:cNvSpPr>
              <a:spLocks/>
            </p:cNvSpPr>
            <p:nvPr userDrawn="1"/>
          </p:nvSpPr>
          <p:spPr bwMode="auto">
            <a:xfrm>
              <a:off x="4122737" y="3465788"/>
              <a:ext cx="190500" cy="211689"/>
            </a:xfrm>
            <a:custGeom>
              <a:avLst/>
              <a:gdLst>
                <a:gd name="T0" fmla="*/ 80 w 88"/>
                <a:gd name="T1" fmla="*/ 80 h 96"/>
                <a:gd name="T2" fmla="*/ 72 w 88"/>
                <a:gd name="T3" fmla="*/ 56 h 96"/>
                <a:gd name="T4" fmla="*/ 88 w 88"/>
                <a:gd name="T5" fmla="*/ 32 h 96"/>
                <a:gd name="T6" fmla="*/ 80 w 88"/>
                <a:gd name="T7" fmla="*/ 16 h 96"/>
                <a:gd name="T8" fmla="*/ 72 w 88"/>
                <a:gd name="T9" fmla="*/ 8 h 96"/>
                <a:gd name="T10" fmla="*/ 56 w 88"/>
                <a:gd name="T11" fmla="*/ 8 h 96"/>
                <a:gd name="T12" fmla="*/ 48 w 88"/>
                <a:gd name="T13" fmla="*/ 0 h 96"/>
                <a:gd name="T14" fmla="*/ 40 w 88"/>
                <a:gd name="T15" fmla="*/ 0 h 96"/>
                <a:gd name="T16" fmla="*/ 32 w 88"/>
                <a:gd name="T17" fmla="*/ 0 h 96"/>
                <a:gd name="T18" fmla="*/ 24 w 88"/>
                <a:gd name="T19" fmla="*/ 0 h 96"/>
                <a:gd name="T20" fmla="*/ 16 w 88"/>
                <a:gd name="T21" fmla="*/ 0 h 96"/>
                <a:gd name="T22" fmla="*/ 8 w 88"/>
                <a:gd name="T23" fmla="*/ 0 h 96"/>
                <a:gd name="T24" fmla="*/ 8 w 88"/>
                <a:gd name="T25" fmla="*/ 16 h 96"/>
                <a:gd name="T26" fmla="*/ 16 w 88"/>
                <a:gd name="T27" fmla="*/ 32 h 96"/>
                <a:gd name="T28" fmla="*/ 8 w 88"/>
                <a:gd name="T29" fmla="*/ 32 h 96"/>
                <a:gd name="T30" fmla="*/ 8 w 88"/>
                <a:gd name="T31" fmla="*/ 40 h 96"/>
                <a:gd name="T32" fmla="*/ 0 w 88"/>
                <a:gd name="T33" fmla="*/ 48 h 96"/>
                <a:gd name="T34" fmla="*/ 8 w 88"/>
                <a:gd name="T35" fmla="*/ 64 h 96"/>
                <a:gd name="T36" fmla="*/ 16 w 88"/>
                <a:gd name="T37" fmla="*/ 72 h 96"/>
                <a:gd name="T38" fmla="*/ 16 w 88"/>
                <a:gd name="T39" fmla="*/ 96 h 96"/>
                <a:gd name="T40" fmla="*/ 40 w 88"/>
                <a:gd name="T41" fmla="*/ 80 h 96"/>
                <a:gd name="T42" fmla="*/ 56 w 88"/>
                <a:gd name="T43" fmla="*/ 80 h 96"/>
                <a:gd name="T44" fmla="*/ 72 w 88"/>
                <a:gd name="T45" fmla="*/ 80 h 96"/>
                <a:gd name="T46" fmla="*/ 80 w 88"/>
                <a:gd name="T4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2" name="Freeform 94"/>
            <p:cNvSpPr>
              <a:spLocks/>
            </p:cNvSpPr>
            <p:nvPr userDrawn="1"/>
          </p:nvSpPr>
          <p:spPr bwMode="auto">
            <a:xfrm>
              <a:off x="4035425" y="3534050"/>
              <a:ext cx="122237" cy="143427"/>
            </a:xfrm>
            <a:custGeom>
              <a:avLst/>
              <a:gdLst>
                <a:gd name="T0" fmla="*/ 40 w 56"/>
                <a:gd name="T1" fmla="*/ 16 h 64"/>
                <a:gd name="T2" fmla="*/ 48 w 56"/>
                <a:gd name="T3" fmla="*/ 32 h 64"/>
                <a:gd name="T4" fmla="*/ 56 w 56"/>
                <a:gd name="T5" fmla="*/ 40 h 64"/>
                <a:gd name="T6" fmla="*/ 56 w 56"/>
                <a:gd name="T7" fmla="*/ 64 h 64"/>
                <a:gd name="T8" fmla="*/ 48 w 56"/>
                <a:gd name="T9" fmla="*/ 56 h 64"/>
                <a:gd name="T10" fmla="*/ 0 w 56"/>
                <a:gd name="T11" fmla="*/ 24 h 64"/>
                <a:gd name="T12" fmla="*/ 16 w 56"/>
                <a:gd name="T13" fmla="*/ 0 h 64"/>
                <a:gd name="T14" fmla="*/ 24 w 56"/>
                <a:gd name="T15" fmla="*/ 0 h 64"/>
                <a:gd name="T16" fmla="*/ 32 w 56"/>
                <a:gd name="T17" fmla="*/ 16 h 64"/>
                <a:gd name="T18" fmla="*/ 40 w 56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3" name="Freeform 95"/>
            <p:cNvSpPr>
              <a:spLocks/>
            </p:cNvSpPr>
            <p:nvPr userDrawn="1"/>
          </p:nvSpPr>
          <p:spPr bwMode="auto">
            <a:xfrm>
              <a:off x="3879850" y="3254098"/>
              <a:ext cx="173037" cy="141840"/>
            </a:xfrm>
            <a:custGeom>
              <a:avLst/>
              <a:gdLst>
                <a:gd name="T0" fmla="*/ 72 w 80"/>
                <a:gd name="T1" fmla="*/ 32 h 64"/>
                <a:gd name="T2" fmla="*/ 80 w 80"/>
                <a:gd name="T3" fmla="*/ 64 h 64"/>
                <a:gd name="T4" fmla="*/ 48 w 80"/>
                <a:gd name="T5" fmla="*/ 64 h 64"/>
                <a:gd name="T6" fmla="*/ 8 w 80"/>
                <a:gd name="T7" fmla="*/ 64 h 64"/>
                <a:gd name="T8" fmla="*/ 8 w 80"/>
                <a:gd name="T9" fmla="*/ 56 h 64"/>
                <a:gd name="T10" fmla="*/ 24 w 80"/>
                <a:gd name="T11" fmla="*/ 48 h 64"/>
                <a:gd name="T12" fmla="*/ 40 w 80"/>
                <a:gd name="T13" fmla="*/ 56 h 64"/>
                <a:gd name="T14" fmla="*/ 48 w 80"/>
                <a:gd name="T15" fmla="*/ 48 h 64"/>
                <a:gd name="T16" fmla="*/ 24 w 80"/>
                <a:gd name="T17" fmla="*/ 40 h 64"/>
                <a:gd name="T18" fmla="*/ 8 w 80"/>
                <a:gd name="T19" fmla="*/ 48 h 64"/>
                <a:gd name="T20" fmla="*/ 8 w 80"/>
                <a:gd name="T21" fmla="*/ 40 h 64"/>
                <a:gd name="T22" fmla="*/ 0 w 80"/>
                <a:gd name="T23" fmla="*/ 32 h 64"/>
                <a:gd name="T24" fmla="*/ 16 w 80"/>
                <a:gd name="T25" fmla="*/ 16 h 64"/>
                <a:gd name="T26" fmla="*/ 24 w 80"/>
                <a:gd name="T27" fmla="*/ 8 h 64"/>
                <a:gd name="T28" fmla="*/ 40 w 80"/>
                <a:gd name="T29" fmla="*/ 0 h 64"/>
                <a:gd name="T30" fmla="*/ 56 w 80"/>
                <a:gd name="T31" fmla="*/ 16 h 64"/>
                <a:gd name="T32" fmla="*/ 72 w 80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4" name="Freeform 96"/>
            <p:cNvSpPr>
              <a:spLocks/>
            </p:cNvSpPr>
            <p:nvPr userDrawn="1"/>
          </p:nvSpPr>
          <p:spPr bwMode="auto">
            <a:xfrm>
              <a:off x="3897312" y="2900568"/>
              <a:ext cx="346075" cy="423380"/>
            </a:xfrm>
            <a:custGeom>
              <a:avLst/>
              <a:gdLst>
                <a:gd name="T0" fmla="*/ 64 w 160"/>
                <a:gd name="T1" fmla="*/ 192 h 192"/>
                <a:gd name="T2" fmla="*/ 48 w 160"/>
                <a:gd name="T3" fmla="*/ 176 h 192"/>
                <a:gd name="T4" fmla="*/ 32 w 160"/>
                <a:gd name="T5" fmla="*/ 160 h 192"/>
                <a:gd name="T6" fmla="*/ 16 w 160"/>
                <a:gd name="T7" fmla="*/ 168 h 192"/>
                <a:gd name="T8" fmla="*/ 8 w 160"/>
                <a:gd name="T9" fmla="*/ 176 h 192"/>
                <a:gd name="T10" fmla="*/ 8 w 160"/>
                <a:gd name="T11" fmla="*/ 144 h 192"/>
                <a:gd name="T12" fmla="*/ 8 w 160"/>
                <a:gd name="T13" fmla="*/ 120 h 192"/>
                <a:gd name="T14" fmla="*/ 8 w 160"/>
                <a:gd name="T15" fmla="*/ 104 h 192"/>
                <a:gd name="T16" fmla="*/ 0 w 160"/>
                <a:gd name="T17" fmla="*/ 96 h 192"/>
                <a:gd name="T18" fmla="*/ 8 w 160"/>
                <a:gd name="T19" fmla="*/ 88 h 192"/>
                <a:gd name="T20" fmla="*/ 56 w 160"/>
                <a:gd name="T21" fmla="*/ 88 h 192"/>
                <a:gd name="T22" fmla="*/ 56 w 160"/>
                <a:gd name="T23" fmla="*/ 64 h 192"/>
                <a:gd name="T24" fmla="*/ 72 w 160"/>
                <a:gd name="T25" fmla="*/ 56 h 192"/>
                <a:gd name="T26" fmla="*/ 72 w 160"/>
                <a:gd name="T27" fmla="*/ 16 h 192"/>
                <a:gd name="T28" fmla="*/ 112 w 160"/>
                <a:gd name="T29" fmla="*/ 16 h 192"/>
                <a:gd name="T30" fmla="*/ 112 w 160"/>
                <a:gd name="T31" fmla="*/ 0 h 192"/>
                <a:gd name="T32" fmla="*/ 160 w 160"/>
                <a:gd name="T33" fmla="*/ 32 h 192"/>
                <a:gd name="T34" fmla="*/ 136 w 160"/>
                <a:gd name="T35" fmla="*/ 32 h 192"/>
                <a:gd name="T36" fmla="*/ 152 w 160"/>
                <a:gd name="T37" fmla="*/ 176 h 192"/>
                <a:gd name="T38" fmla="*/ 88 w 160"/>
                <a:gd name="T39" fmla="*/ 176 h 192"/>
                <a:gd name="T40" fmla="*/ 80 w 160"/>
                <a:gd name="T41" fmla="*/ 184 h 192"/>
                <a:gd name="T42" fmla="*/ 72 w 160"/>
                <a:gd name="T43" fmla="*/ 176 h 192"/>
                <a:gd name="T44" fmla="*/ 64 w 16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5" name="Freeform 97"/>
            <p:cNvSpPr>
              <a:spLocks/>
            </p:cNvSpPr>
            <p:nvPr userDrawn="1"/>
          </p:nvSpPr>
          <p:spPr bwMode="auto">
            <a:xfrm>
              <a:off x="3897312" y="2879379"/>
              <a:ext cx="242888" cy="232880"/>
            </a:xfrm>
            <a:custGeom>
              <a:avLst/>
              <a:gdLst>
                <a:gd name="T0" fmla="*/ 112 w 112"/>
                <a:gd name="T1" fmla="*/ 0 h 104"/>
                <a:gd name="T2" fmla="*/ 112 w 112"/>
                <a:gd name="T3" fmla="*/ 8 h 104"/>
                <a:gd name="T4" fmla="*/ 112 w 112"/>
                <a:gd name="T5" fmla="*/ 24 h 104"/>
                <a:gd name="T6" fmla="*/ 72 w 112"/>
                <a:gd name="T7" fmla="*/ 24 h 104"/>
                <a:gd name="T8" fmla="*/ 72 w 112"/>
                <a:gd name="T9" fmla="*/ 64 h 104"/>
                <a:gd name="T10" fmla="*/ 56 w 112"/>
                <a:gd name="T11" fmla="*/ 72 h 104"/>
                <a:gd name="T12" fmla="*/ 56 w 112"/>
                <a:gd name="T13" fmla="*/ 96 h 104"/>
                <a:gd name="T14" fmla="*/ 8 w 112"/>
                <a:gd name="T15" fmla="*/ 96 h 104"/>
                <a:gd name="T16" fmla="*/ 0 w 112"/>
                <a:gd name="T17" fmla="*/ 104 h 104"/>
                <a:gd name="T18" fmla="*/ 0 w 112"/>
                <a:gd name="T19" fmla="*/ 88 h 104"/>
                <a:gd name="T20" fmla="*/ 32 w 112"/>
                <a:gd name="T21" fmla="*/ 48 h 104"/>
                <a:gd name="T22" fmla="*/ 40 w 112"/>
                <a:gd name="T23" fmla="*/ 24 h 104"/>
                <a:gd name="T24" fmla="*/ 48 w 112"/>
                <a:gd name="T25" fmla="*/ 16 h 104"/>
                <a:gd name="T26" fmla="*/ 56 w 112"/>
                <a:gd name="T27" fmla="*/ 0 h 104"/>
                <a:gd name="T28" fmla="*/ 112 w 112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6" name="Freeform 98"/>
            <p:cNvSpPr>
              <a:spLocks/>
            </p:cNvSpPr>
            <p:nvPr userDrawn="1"/>
          </p:nvSpPr>
          <p:spPr bwMode="auto">
            <a:xfrm>
              <a:off x="4589462" y="2564502"/>
              <a:ext cx="103188" cy="227564"/>
            </a:xfrm>
            <a:custGeom>
              <a:avLst/>
              <a:gdLst>
                <a:gd name="T0" fmla="*/ 48 w 48"/>
                <a:gd name="T1" fmla="*/ 64 h 104"/>
                <a:gd name="T2" fmla="*/ 48 w 48"/>
                <a:gd name="T3" fmla="*/ 80 h 104"/>
                <a:gd name="T4" fmla="*/ 32 w 48"/>
                <a:gd name="T5" fmla="*/ 88 h 104"/>
                <a:gd name="T6" fmla="*/ 32 w 48"/>
                <a:gd name="T7" fmla="*/ 104 h 104"/>
                <a:gd name="T8" fmla="*/ 24 w 48"/>
                <a:gd name="T9" fmla="*/ 104 h 104"/>
                <a:gd name="T10" fmla="*/ 24 w 48"/>
                <a:gd name="T11" fmla="*/ 80 h 104"/>
                <a:gd name="T12" fmla="*/ 8 w 48"/>
                <a:gd name="T13" fmla="*/ 72 h 104"/>
                <a:gd name="T14" fmla="*/ 0 w 48"/>
                <a:gd name="T15" fmla="*/ 56 h 104"/>
                <a:gd name="T16" fmla="*/ 16 w 48"/>
                <a:gd name="T17" fmla="*/ 40 h 104"/>
                <a:gd name="T18" fmla="*/ 16 w 48"/>
                <a:gd name="T19" fmla="*/ 16 h 104"/>
                <a:gd name="T20" fmla="*/ 16 w 48"/>
                <a:gd name="T21" fmla="*/ 8 h 104"/>
                <a:gd name="T22" fmla="*/ 32 w 48"/>
                <a:gd name="T23" fmla="*/ 0 h 104"/>
                <a:gd name="T24" fmla="*/ 32 w 48"/>
                <a:gd name="T25" fmla="*/ 8 h 104"/>
                <a:gd name="T26" fmla="*/ 40 w 48"/>
                <a:gd name="T27" fmla="*/ 8 h 104"/>
                <a:gd name="T28" fmla="*/ 48 w 48"/>
                <a:gd name="T29" fmla="*/ 8 h 104"/>
                <a:gd name="T30" fmla="*/ 40 w 48"/>
                <a:gd name="T31" fmla="*/ 16 h 104"/>
                <a:gd name="T32" fmla="*/ 48 w 48"/>
                <a:gd name="T33" fmla="*/ 32 h 104"/>
                <a:gd name="T34" fmla="*/ 32 w 48"/>
                <a:gd name="T35" fmla="*/ 48 h 104"/>
                <a:gd name="T36" fmla="*/ 32 w 48"/>
                <a:gd name="T37" fmla="*/ 56 h 104"/>
                <a:gd name="T38" fmla="*/ 48 w 48"/>
                <a:gd name="T39" fmla="*/ 56 h 104"/>
                <a:gd name="T40" fmla="*/ 48 w 48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7" name="Freeform 99"/>
            <p:cNvSpPr>
              <a:spLocks/>
            </p:cNvSpPr>
            <p:nvPr userDrawn="1"/>
          </p:nvSpPr>
          <p:spPr bwMode="auto">
            <a:xfrm>
              <a:off x="4157662" y="2349085"/>
              <a:ext cx="328613" cy="266217"/>
            </a:xfrm>
            <a:custGeom>
              <a:avLst/>
              <a:gdLst>
                <a:gd name="T0" fmla="*/ 112 w 152"/>
                <a:gd name="T1" fmla="*/ 16 h 120"/>
                <a:gd name="T2" fmla="*/ 152 w 152"/>
                <a:gd name="T3" fmla="*/ 16 h 120"/>
                <a:gd name="T4" fmla="*/ 152 w 152"/>
                <a:gd name="T5" fmla="*/ 32 h 120"/>
                <a:gd name="T6" fmla="*/ 128 w 152"/>
                <a:gd name="T7" fmla="*/ 40 h 120"/>
                <a:gd name="T8" fmla="*/ 104 w 152"/>
                <a:gd name="T9" fmla="*/ 64 h 120"/>
                <a:gd name="T10" fmla="*/ 112 w 152"/>
                <a:gd name="T11" fmla="*/ 80 h 120"/>
                <a:gd name="T12" fmla="*/ 80 w 152"/>
                <a:gd name="T13" fmla="*/ 104 h 120"/>
                <a:gd name="T14" fmla="*/ 56 w 152"/>
                <a:gd name="T15" fmla="*/ 104 h 120"/>
                <a:gd name="T16" fmla="*/ 40 w 152"/>
                <a:gd name="T17" fmla="*/ 120 h 120"/>
                <a:gd name="T18" fmla="*/ 24 w 152"/>
                <a:gd name="T19" fmla="*/ 96 h 120"/>
                <a:gd name="T20" fmla="*/ 24 w 152"/>
                <a:gd name="T21" fmla="*/ 80 h 120"/>
                <a:gd name="T22" fmla="*/ 24 w 152"/>
                <a:gd name="T23" fmla="*/ 64 h 120"/>
                <a:gd name="T24" fmla="*/ 32 w 152"/>
                <a:gd name="T25" fmla="*/ 56 h 120"/>
                <a:gd name="T26" fmla="*/ 32 w 152"/>
                <a:gd name="T27" fmla="*/ 48 h 120"/>
                <a:gd name="T28" fmla="*/ 40 w 152"/>
                <a:gd name="T29" fmla="*/ 32 h 120"/>
                <a:gd name="T30" fmla="*/ 32 w 152"/>
                <a:gd name="T31" fmla="*/ 32 h 120"/>
                <a:gd name="T32" fmla="*/ 8 w 152"/>
                <a:gd name="T33" fmla="*/ 32 h 120"/>
                <a:gd name="T34" fmla="*/ 0 w 152"/>
                <a:gd name="T35" fmla="*/ 16 h 120"/>
                <a:gd name="T36" fmla="*/ 8 w 152"/>
                <a:gd name="T37" fmla="*/ 8 h 120"/>
                <a:gd name="T38" fmla="*/ 16 w 152"/>
                <a:gd name="T39" fmla="*/ 0 h 120"/>
                <a:gd name="T40" fmla="*/ 64 w 152"/>
                <a:gd name="T41" fmla="*/ 8 h 120"/>
                <a:gd name="T42" fmla="*/ 88 w 152"/>
                <a:gd name="T43" fmla="*/ 8 h 120"/>
                <a:gd name="T44" fmla="*/ 96 w 152"/>
                <a:gd name="T45" fmla="*/ 8 h 120"/>
                <a:gd name="T46" fmla="*/ 112 w 152"/>
                <a:gd name="T47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8" name="Freeform 100"/>
            <p:cNvSpPr>
              <a:spLocks/>
            </p:cNvSpPr>
            <p:nvPr userDrawn="1"/>
          </p:nvSpPr>
          <p:spPr bwMode="auto">
            <a:xfrm>
              <a:off x="4140200" y="2421075"/>
              <a:ext cx="103187" cy="160889"/>
            </a:xfrm>
            <a:custGeom>
              <a:avLst/>
              <a:gdLst>
                <a:gd name="T0" fmla="*/ 32 w 48"/>
                <a:gd name="T1" fmla="*/ 48 h 72"/>
                <a:gd name="T2" fmla="*/ 32 w 48"/>
                <a:gd name="T3" fmla="*/ 32 h 72"/>
                <a:gd name="T4" fmla="*/ 40 w 48"/>
                <a:gd name="T5" fmla="*/ 24 h 72"/>
                <a:gd name="T6" fmla="*/ 40 w 48"/>
                <a:gd name="T7" fmla="*/ 16 h 72"/>
                <a:gd name="T8" fmla="*/ 48 w 48"/>
                <a:gd name="T9" fmla="*/ 0 h 72"/>
                <a:gd name="T10" fmla="*/ 40 w 48"/>
                <a:gd name="T11" fmla="*/ 0 h 72"/>
                <a:gd name="T12" fmla="*/ 16 w 48"/>
                <a:gd name="T13" fmla="*/ 0 h 72"/>
                <a:gd name="T14" fmla="*/ 16 w 48"/>
                <a:gd name="T15" fmla="*/ 8 h 72"/>
                <a:gd name="T16" fmla="*/ 0 w 48"/>
                <a:gd name="T17" fmla="*/ 40 h 72"/>
                <a:gd name="T18" fmla="*/ 8 w 48"/>
                <a:gd name="T19" fmla="*/ 48 h 72"/>
                <a:gd name="T20" fmla="*/ 8 w 48"/>
                <a:gd name="T21" fmla="*/ 72 h 72"/>
                <a:gd name="T22" fmla="*/ 32 w 48"/>
                <a:gd name="T23" fmla="*/ 64 h 72"/>
                <a:gd name="T24" fmla="*/ 32 w 48"/>
                <a:gd name="T2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9" name="Freeform 101"/>
            <p:cNvSpPr>
              <a:spLocks/>
            </p:cNvSpPr>
            <p:nvPr userDrawn="1"/>
          </p:nvSpPr>
          <p:spPr bwMode="auto">
            <a:xfrm>
              <a:off x="4295775" y="2102471"/>
              <a:ext cx="311150" cy="281539"/>
            </a:xfrm>
            <a:custGeom>
              <a:avLst/>
              <a:gdLst>
                <a:gd name="T0" fmla="*/ 144 w 144"/>
                <a:gd name="T1" fmla="*/ 56 h 128"/>
                <a:gd name="T2" fmla="*/ 144 w 144"/>
                <a:gd name="T3" fmla="*/ 40 h 128"/>
                <a:gd name="T4" fmla="*/ 128 w 144"/>
                <a:gd name="T5" fmla="*/ 24 h 128"/>
                <a:gd name="T6" fmla="*/ 120 w 144"/>
                <a:gd name="T7" fmla="*/ 24 h 128"/>
                <a:gd name="T8" fmla="*/ 112 w 144"/>
                <a:gd name="T9" fmla="*/ 24 h 128"/>
                <a:gd name="T10" fmla="*/ 112 w 144"/>
                <a:gd name="T11" fmla="*/ 16 h 128"/>
                <a:gd name="T12" fmla="*/ 104 w 144"/>
                <a:gd name="T13" fmla="*/ 24 h 128"/>
                <a:gd name="T14" fmla="*/ 88 w 144"/>
                <a:gd name="T15" fmla="*/ 8 h 128"/>
                <a:gd name="T16" fmla="*/ 88 w 144"/>
                <a:gd name="T17" fmla="*/ 0 h 128"/>
                <a:gd name="T18" fmla="*/ 80 w 144"/>
                <a:gd name="T19" fmla="*/ 8 h 128"/>
                <a:gd name="T20" fmla="*/ 72 w 144"/>
                <a:gd name="T21" fmla="*/ 16 h 128"/>
                <a:gd name="T22" fmla="*/ 56 w 144"/>
                <a:gd name="T23" fmla="*/ 24 h 128"/>
                <a:gd name="T24" fmla="*/ 56 w 144"/>
                <a:gd name="T25" fmla="*/ 32 h 128"/>
                <a:gd name="T26" fmla="*/ 40 w 144"/>
                <a:gd name="T27" fmla="*/ 32 h 128"/>
                <a:gd name="T28" fmla="*/ 40 w 144"/>
                <a:gd name="T29" fmla="*/ 24 h 128"/>
                <a:gd name="T30" fmla="*/ 32 w 144"/>
                <a:gd name="T31" fmla="*/ 24 h 128"/>
                <a:gd name="T32" fmla="*/ 40 w 144"/>
                <a:gd name="T33" fmla="*/ 40 h 128"/>
                <a:gd name="T34" fmla="*/ 24 w 144"/>
                <a:gd name="T35" fmla="*/ 40 h 128"/>
                <a:gd name="T36" fmla="*/ 16 w 144"/>
                <a:gd name="T37" fmla="*/ 40 h 128"/>
                <a:gd name="T38" fmla="*/ 0 w 144"/>
                <a:gd name="T39" fmla="*/ 40 h 128"/>
                <a:gd name="T40" fmla="*/ 0 w 144"/>
                <a:gd name="T41" fmla="*/ 48 h 128"/>
                <a:gd name="T42" fmla="*/ 24 w 144"/>
                <a:gd name="T43" fmla="*/ 56 h 128"/>
                <a:gd name="T44" fmla="*/ 40 w 144"/>
                <a:gd name="T45" fmla="*/ 72 h 128"/>
                <a:gd name="T46" fmla="*/ 40 w 144"/>
                <a:gd name="T47" fmla="*/ 80 h 128"/>
                <a:gd name="T48" fmla="*/ 32 w 144"/>
                <a:gd name="T49" fmla="*/ 112 h 128"/>
                <a:gd name="T50" fmla="*/ 32 w 144"/>
                <a:gd name="T51" fmla="*/ 120 h 128"/>
                <a:gd name="T52" fmla="*/ 48 w 144"/>
                <a:gd name="T53" fmla="*/ 128 h 128"/>
                <a:gd name="T54" fmla="*/ 88 w 144"/>
                <a:gd name="T55" fmla="*/ 128 h 128"/>
                <a:gd name="T56" fmla="*/ 96 w 144"/>
                <a:gd name="T57" fmla="*/ 120 h 128"/>
                <a:gd name="T58" fmla="*/ 128 w 144"/>
                <a:gd name="T59" fmla="*/ 120 h 128"/>
                <a:gd name="T60" fmla="*/ 144 w 144"/>
                <a:gd name="T61" fmla="*/ 112 h 128"/>
                <a:gd name="T62" fmla="*/ 128 w 144"/>
                <a:gd name="T63" fmla="*/ 96 h 128"/>
                <a:gd name="T64" fmla="*/ 136 w 144"/>
                <a:gd name="T65" fmla="*/ 80 h 128"/>
                <a:gd name="T66" fmla="*/ 128 w 144"/>
                <a:gd name="T67" fmla="*/ 72 h 128"/>
                <a:gd name="T68" fmla="*/ 128 w 144"/>
                <a:gd name="T69" fmla="*/ 80 h 128"/>
                <a:gd name="T70" fmla="*/ 120 w 144"/>
                <a:gd name="T71" fmla="*/ 72 h 128"/>
                <a:gd name="T72" fmla="*/ 136 w 144"/>
                <a:gd name="T73" fmla="*/ 56 h 128"/>
                <a:gd name="T74" fmla="*/ 144 w 144"/>
                <a:gd name="T7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0" name="Freeform 102"/>
            <p:cNvSpPr>
              <a:spLocks/>
            </p:cNvSpPr>
            <p:nvPr userDrawn="1"/>
          </p:nvSpPr>
          <p:spPr bwMode="auto">
            <a:xfrm>
              <a:off x="4572000" y="2244310"/>
              <a:ext cx="311150" cy="299002"/>
            </a:xfrm>
            <a:custGeom>
              <a:avLst/>
              <a:gdLst>
                <a:gd name="T0" fmla="*/ 0 w 144"/>
                <a:gd name="T1" fmla="*/ 32 h 136"/>
                <a:gd name="T2" fmla="*/ 8 w 144"/>
                <a:gd name="T3" fmla="*/ 16 h 136"/>
                <a:gd name="T4" fmla="*/ 24 w 144"/>
                <a:gd name="T5" fmla="*/ 8 h 136"/>
                <a:gd name="T6" fmla="*/ 32 w 144"/>
                <a:gd name="T7" fmla="*/ 16 h 136"/>
                <a:gd name="T8" fmla="*/ 32 w 144"/>
                <a:gd name="T9" fmla="*/ 8 h 136"/>
                <a:gd name="T10" fmla="*/ 40 w 144"/>
                <a:gd name="T11" fmla="*/ 8 h 136"/>
                <a:gd name="T12" fmla="*/ 48 w 144"/>
                <a:gd name="T13" fmla="*/ 0 h 136"/>
                <a:gd name="T14" fmla="*/ 64 w 144"/>
                <a:gd name="T15" fmla="*/ 0 h 136"/>
                <a:gd name="T16" fmla="*/ 72 w 144"/>
                <a:gd name="T17" fmla="*/ 0 h 136"/>
                <a:gd name="T18" fmla="*/ 88 w 144"/>
                <a:gd name="T19" fmla="*/ 8 h 136"/>
                <a:gd name="T20" fmla="*/ 88 w 144"/>
                <a:gd name="T21" fmla="*/ 16 h 136"/>
                <a:gd name="T22" fmla="*/ 88 w 144"/>
                <a:gd name="T23" fmla="*/ 24 h 136"/>
                <a:gd name="T24" fmla="*/ 80 w 144"/>
                <a:gd name="T25" fmla="*/ 16 h 136"/>
                <a:gd name="T26" fmla="*/ 72 w 144"/>
                <a:gd name="T27" fmla="*/ 24 h 136"/>
                <a:gd name="T28" fmla="*/ 72 w 144"/>
                <a:gd name="T29" fmla="*/ 40 h 136"/>
                <a:gd name="T30" fmla="*/ 88 w 144"/>
                <a:gd name="T31" fmla="*/ 56 h 136"/>
                <a:gd name="T32" fmla="*/ 96 w 144"/>
                <a:gd name="T33" fmla="*/ 72 h 136"/>
                <a:gd name="T34" fmla="*/ 104 w 144"/>
                <a:gd name="T35" fmla="*/ 80 h 136"/>
                <a:gd name="T36" fmla="*/ 120 w 144"/>
                <a:gd name="T37" fmla="*/ 80 h 136"/>
                <a:gd name="T38" fmla="*/ 112 w 144"/>
                <a:gd name="T39" fmla="*/ 80 h 136"/>
                <a:gd name="T40" fmla="*/ 144 w 144"/>
                <a:gd name="T41" fmla="*/ 104 h 136"/>
                <a:gd name="T42" fmla="*/ 128 w 144"/>
                <a:gd name="T43" fmla="*/ 96 h 136"/>
                <a:gd name="T44" fmla="*/ 120 w 144"/>
                <a:gd name="T45" fmla="*/ 112 h 136"/>
                <a:gd name="T46" fmla="*/ 128 w 144"/>
                <a:gd name="T47" fmla="*/ 112 h 136"/>
                <a:gd name="T48" fmla="*/ 128 w 144"/>
                <a:gd name="T49" fmla="*/ 120 h 136"/>
                <a:gd name="T50" fmla="*/ 120 w 144"/>
                <a:gd name="T51" fmla="*/ 120 h 136"/>
                <a:gd name="T52" fmla="*/ 120 w 144"/>
                <a:gd name="T53" fmla="*/ 136 h 136"/>
                <a:gd name="T54" fmla="*/ 112 w 144"/>
                <a:gd name="T55" fmla="*/ 136 h 136"/>
                <a:gd name="T56" fmla="*/ 120 w 144"/>
                <a:gd name="T57" fmla="*/ 120 h 136"/>
                <a:gd name="T58" fmla="*/ 112 w 144"/>
                <a:gd name="T59" fmla="*/ 104 h 136"/>
                <a:gd name="T60" fmla="*/ 88 w 144"/>
                <a:gd name="T61" fmla="*/ 88 h 136"/>
                <a:gd name="T62" fmla="*/ 72 w 144"/>
                <a:gd name="T63" fmla="*/ 80 h 136"/>
                <a:gd name="T64" fmla="*/ 64 w 144"/>
                <a:gd name="T65" fmla="*/ 72 h 136"/>
                <a:gd name="T66" fmla="*/ 56 w 144"/>
                <a:gd name="T67" fmla="*/ 72 h 136"/>
                <a:gd name="T68" fmla="*/ 40 w 144"/>
                <a:gd name="T69" fmla="*/ 48 h 136"/>
                <a:gd name="T70" fmla="*/ 24 w 144"/>
                <a:gd name="T71" fmla="*/ 40 h 136"/>
                <a:gd name="T72" fmla="*/ 16 w 144"/>
                <a:gd name="T73" fmla="*/ 48 h 136"/>
                <a:gd name="T74" fmla="*/ 0 w 144"/>
                <a:gd name="T7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1" name="Freeform 103"/>
            <p:cNvSpPr>
              <a:spLocks/>
            </p:cNvSpPr>
            <p:nvPr userDrawn="1"/>
          </p:nvSpPr>
          <p:spPr bwMode="auto">
            <a:xfrm>
              <a:off x="4986337" y="2331623"/>
              <a:ext cx="173038" cy="106914"/>
            </a:xfrm>
            <a:custGeom>
              <a:avLst/>
              <a:gdLst>
                <a:gd name="T0" fmla="*/ 56 w 80"/>
                <a:gd name="T1" fmla="*/ 0 h 48"/>
                <a:gd name="T2" fmla="*/ 40 w 80"/>
                <a:gd name="T3" fmla="*/ 8 h 48"/>
                <a:gd name="T4" fmla="*/ 16 w 80"/>
                <a:gd name="T5" fmla="*/ 8 h 48"/>
                <a:gd name="T6" fmla="*/ 8 w 80"/>
                <a:gd name="T7" fmla="*/ 0 h 48"/>
                <a:gd name="T8" fmla="*/ 0 w 80"/>
                <a:gd name="T9" fmla="*/ 8 h 48"/>
                <a:gd name="T10" fmla="*/ 0 w 80"/>
                <a:gd name="T11" fmla="*/ 24 h 48"/>
                <a:gd name="T12" fmla="*/ 0 w 80"/>
                <a:gd name="T13" fmla="*/ 32 h 48"/>
                <a:gd name="T14" fmla="*/ 8 w 80"/>
                <a:gd name="T15" fmla="*/ 48 h 48"/>
                <a:gd name="T16" fmla="*/ 24 w 80"/>
                <a:gd name="T17" fmla="*/ 40 h 48"/>
                <a:gd name="T18" fmla="*/ 40 w 80"/>
                <a:gd name="T19" fmla="*/ 48 h 48"/>
                <a:gd name="T20" fmla="*/ 48 w 80"/>
                <a:gd name="T21" fmla="*/ 40 h 48"/>
                <a:gd name="T22" fmla="*/ 72 w 80"/>
                <a:gd name="T23" fmla="*/ 40 h 48"/>
                <a:gd name="T24" fmla="*/ 64 w 80"/>
                <a:gd name="T25" fmla="*/ 24 h 48"/>
                <a:gd name="T26" fmla="*/ 72 w 80"/>
                <a:gd name="T27" fmla="*/ 16 h 48"/>
                <a:gd name="T28" fmla="*/ 80 w 80"/>
                <a:gd name="T29" fmla="*/ 8 h 48"/>
                <a:gd name="T30" fmla="*/ 56 w 80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2" name="Freeform 104"/>
            <p:cNvSpPr>
              <a:spLocks/>
            </p:cNvSpPr>
            <p:nvPr userDrawn="1"/>
          </p:nvSpPr>
          <p:spPr bwMode="auto">
            <a:xfrm>
              <a:off x="4935537" y="2421075"/>
              <a:ext cx="155575" cy="143427"/>
            </a:xfrm>
            <a:custGeom>
              <a:avLst/>
              <a:gdLst>
                <a:gd name="T0" fmla="*/ 72 w 72"/>
                <a:gd name="T1" fmla="*/ 0 h 64"/>
                <a:gd name="T2" fmla="*/ 64 w 72"/>
                <a:gd name="T3" fmla="*/ 8 h 64"/>
                <a:gd name="T4" fmla="*/ 48 w 72"/>
                <a:gd name="T5" fmla="*/ 0 h 64"/>
                <a:gd name="T6" fmla="*/ 32 w 72"/>
                <a:gd name="T7" fmla="*/ 8 h 64"/>
                <a:gd name="T8" fmla="*/ 8 w 72"/>
                <a:gd name="T9" fmla="*/ 16 h 64"/>
                <a:gd name="T10" fmla="*/ 0 w 72"/>
                <a:gd name="T11" fmla="*/ 32 h 64"/>
                <a:gd name="T12" fmla="*/ 16 w 72"/>
                <a:gd name="T13" fmla="*/ 48 h 64"/>
                <a:gd name="T14" fmla="*/ 32 w 72"/>
                <a:gd name="T15" fmla="*/ 48 h 64"/>
                <a:gd name="T16" fmla="*/ 48 w 72"/>
                <a:gd name="T17" fmla="*/ 64 h 64"/>
                <a:gd name="T18" fmla="*/ 48 w 72"/>
                <a:gd name="T19" fmla="*/ 56 h 64"/>
                <a:gd name="T20" fmla="*/ 56 w 72"/>
                <a:gd name="T21" fmla="*/ 56 h 64"/>
                <a:gd name="T22" fmla="*/ 40 w 72"/>
                <a:gd name="T23" fmla="*/ 40 h 64"/>
                <a:gd name="T24" fmla="*/ 32 w 72"/>
                <a:gd name="T25" fmla="*/ 24 h 64"/>
                <a:gd name="T26" fmla="*/ 32 w 72"/>
                <a:gd name="T27" fmla="*/ 16 h 64"/>
                <a:gd name="T28" fmla="*/ 40 w 72"/>
                <a:gd name="T29" fmla="*/ 24 h 64"/>
                <a:gd name="T30" fmla="*/ 40 w 72"/>
                <a:gd name="T31" fmla="*/ 16 h 64"/>
                <a:gd name="T32" fmla="*/ 48 w 72"/>
                <a:gd name="T33" fmla="*/ 8 h 64"/>
                <a:gd name="T34" fmla="*/ 64 w 72"/>
                <a:gd name="T35" fmla="*/ 16 h 64"/>
                <a:gd name="T36" fmla="*/ 72 w 72"/>
                <a:gd name="T37" fmla="*/ 16 h 64"/>
                <a:gd name="T38" fmla="*/ 72 w 72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Freeform 105"/>
            <p:cNvSpPr>
              <a:spLocks/>
            </p:cNvSpPr>
            <p:nvPr userDrawn="1"/>
          </p:nvSpPr>
          <p:spPr bwMode="auto">
            <a:xfrm>
              <a:off x="4918075" y="2207246"/>
              <a:ext cx="258762" cy="141839"/>
            </a:xfrm>
            <a:custGeom>
              <a:avLst/>
              <a:gdLst>
                <a:gd name="T0" fmla="*/ 104 w 120"/>
                <a:gd name="T1" fmla="*/ 40 h 64"/>
                <a:gd name="T2" fmla="*/ 120 w 120"/>
                <a:gd name="T3" fmla="*/ 40 h 64"/>
                <a:gd name="T4" fmla="*/ 120 w 120"/>
                <a:gd name="T5" fmla="*/ 48 h 64"/>
                <a:gd name="T6" fmla="*/ 104 w 120"/>
                <a:gd name="T7" fmla="*/ 56 h 64"/>
                <a:gd name="T8" fmla="*/ 112 w 120"/>
                <a:gd name="T9" fmla="*/ 64 h 64"/>
                <a:gd name="T10" fmla="*/ 88 w 120"/>
                <a:gd name="T11" fmla="*/ 56 h 64"/>
                <a:gd name="T12" fmla="*/ 72 w 120"/>
                <a:gd name="T13" fmla="*/ 64 h 64"/>
                <a:gd name="T14" fmla="*/ 48 w 120"/>
                <a:gd name="T15" fmla="*/ 64 h 64"/>
                <a:gd name="T16" fmla="*/ 40 w 120"/>
                <a:gd name="T17" fmla="*/ 56 h 64"/>
                <a:gd name="T18" fmla="*/ 32 w 120"/>
                <a:gd name="T19" fmla="*/ 48 h 64"/>
                <a:gd name="T20" fmla="*/ 24 w 120"/>
                <a:gd name="T21" fmla="*/ 48 h 64"/>
                <a:gd name="T22" fmla="*/ 0 w 120"/>
                <a:gd name="T23" fmla="*/ 32 h 64"/>
                <a:gd name="T24" fmla="*/ 8 w 120"/>
                <a:gd name="T25" fmla="*/ 32 h 64"/>
                <a:gd name="T26" fmla="*/ 16 w 120"/>
                <a:gd name="T27" fmla="*/ 24 h 64"/>
                <a:gd name="T28" fmla="*/ 24 w 120"/>
                <a:gd name="T29" fmla="*/ 8 h 64"/>
                <a:gd name="T30" fmla="*/ 32 w 120"/>
                <a:gd name="T31" fmla="*/ 0 h 64"/>
                <a:gd name="T32" fmla="*/ 56 w 120"/>
                <a:gd name="T33" fmla="*/ 8 h 64"/>
                <a:gd name="T34" fmla="*/ 80 w 120"/>
                <a:gd name="T35" fmla="*/ 0 h 64"/>
                <a:gd name="T36" fmla="*/ 96 w 120"/>
                <a:gd name="T37" fmla="*/ 16 h 64"/>
                <a:gd name="T38" fmla="*/ 104 w 120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4" name="Freeform 106"/>
            <p:cNvSpPr>
              <a:spLocks/>
            </p:cNvSpPr>
            <p:nvPr userDrawn="1"/>
          </p:nvSpPr>
          <p:spPr bwMode="auto">
            <a:xfrm>
              <a:off x="4762500" y="2244310"/>
              <a:ext cx="68262" cy="52388"/>
            </a:xfrm>
            <a:custGeom>
              <a:avLst/>
              <a:gdLst>
                <a:gd name="T0" fmla="*/ 0 w 32"/>
                <a:gd name="T1" fmla="*/ 24 h 24"/>
                <a:gd name="T2" fmla="*/ 0 w 32"/>
                <a:gd name="T3" fmla="*/ 16 h 24"/>
                <a:gd name="T4" fmla="*/ 0 w 32"/>
                <a:gd name="T5" fmla="*/ 8 h 24"/>
                <a:gd name="T6" fmla="*/ 24 w 32"/>
                <a:gd name="T7" fmla="*/ 0 h 24"/>
                <a:gd name="T8" fmla="*/ 32 w 32"/>
                <a:gd name="T9" fmla="*/ 8 h 24"/>
                <a:gd name="T10" fmla="*/ 16 w 32"/>
                <a:gd name="T11" fmla="*/ 16 h 24"/>
                <a:gd name="T12" fmla="*/ 16 w 32"/>
                <a:gd name="T13" fmla="*/ 24 h 24"/>
                <a:gd name="T14" fmla="*/ 8 w 32"/>
                <a:gd name="T15" fmla="*/ 16 h 24"/>
                <a:gd name="T16" fmla="*/ 0 w 32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5" name="Freeform 107"/>
            <p:cNvSpPr>
              <a:spLocks/>
            </p:cNvSpPr>
            <p:nvPr userDrawn="1"/>
          </p:nvSpPr>
          <p:spPr bwMode="auto">
            <a:xfrm>
              <a:off x="4762500" y="2261773"/>
              <a:ext cx="138112" cy="122237"/>
            </a:xfrm>
            <a:custGeom>
              <a:avLst/>
              <a:gdLst>
                <a:gd name="T0" fmla="*/ 56 w 64"/>
                <a:gd name="T1" fmla="*/ 8 h 56"/>
                <a:gd name="T2" fmla="*/ 48 w 64"/>
                <a:gd name="T3" fmla="*/ 8 h 56"/>
                <a:gd name="T4" fmla="*/ 32 w 64"/>
                <a:gd name="T5" fmla="*/ 0 h 56"/>
                <a:gd name="T6" fmla="*/ 16 w 64"/>
                <a:gd name="T7" fmla="*/ 8 h 56"/>
                <a:gd name="T8" fmla="*/ 16 w 64"/>
                <a:gd name="T9" fmla="*/ 16 h 56"/>
                <a:gd name="T10" fmla="*/ 8 w 64"/>
                <a:gd name="T11" fmla="*/ 8 h 56"/>
                <a:gd name="T12" fmla="*/ 0 w 64"/>
                <a:gd name="T13" fmla="*/ 16 h 56"/>
                <a:gd name="T14" fmla="*/ 0 w 64"/>
                <a:gd name="T15" fmla="*/ 24 h 56"/>
                <a:gd name="T16" fmla="*/ 8 w 64"/>
                <a:gd name="T17" fmla="*/ 16 h 56"/>
                <a:gd name="T18" fmla="*/ 16 w 64"/>
                <a:gd name="T19" fmla="*/ 24 h 56"/>
                <a:gd name="T20" fmla="*/ 16 w 64"/>
                <a:gd name="T21" fmla="*/ 40 h 56"/>
                <a:gd name="T22" fmla="*/ 56 w 64"/>
                <a:gd name="T23" fmla="*/ 56 h 56"/>
                <a:gd name="T24" fmla="*/ 32 w 64"/>
                <a:gd name="T25" fmla="*/ 32 h 56"/>
                <a:gd name="T26" fmla="*/ 24 w 64"/>
                <a:gd name="T27" fmla="*/ 24 h 56"/>
                <a:gd name="T28" fmla="*/ 32 w 64"/>
                <a:gd name="T29" fmla="*/ 16 h 56"/>
                <a:gd name="T30" fmla="*/ 56 w 64"/>
                <a:gd name="T31" fmla="*/ 24 h 56"/>
                <a:gd name="T32" fmla="*/ 64 w 64"/>
                <a:gd name="T33" fmla="*/ 24 h 56"/>
                <a:gd name="T34" fmla="*/ 64 w 64"/>
                <a:gd name="T35" fmla="*/ 16 h 56"/>
                <a:gd name="T36" fmla="*/ 56 w 64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6" name="Freeform 108"/>
            <p:cNvSpPr>
              <a:spLocks/>
            </p:cNvSpPr>
            <p:nvPr userDrawn="1"/>
          </p:nvSpPr>
          <p:spPr bwMode="auto">
            <a:xfrm>
              <a:off x="4814887" y="2296698"/>
              <a:ext cx="103188" cy="87312"/>
            </a:xfrm>
            <a:custGeom>
              <a:avLst/>
              <a:gdLst>
                <a:gd name="T0" fmla="*/ 40 w 48"/>
                <a:gd name="T1" fmla="*/ 8 h 40"/>
                <a:gd name="T2" fmla="*/ 40 w 48"/>
                <a:gd name="T3" fmla="*/ 16 h 40"/>
                <a:gd name="T4" fmla="*/ 48 w 48"/>
                <a:gd name="T5" fmla="*/ 24 h 40"/>
                <a:gd name="T6" fmla="*/ 40 w 48"/>
                <a:gd name="T7" fmla="*/ 24 h 40"/>
                <a:gd name="T8" fmla="*/ 32 w 48"/>
                <a:gd name="T9" fmla="*/ 32 h 40"/>
                <a:gd name="T10" fmla="*/ 32 w 48"/>
                <a:gd name="T11" fmla="*/ 40 h 40"/>
                <a:gd name="T12" fmla="*/ 8 w 48"/>
                <a:gd name="T13" fmla="*/ 16 h 40"/>
                <a:gd name="T14" fmla="*/ 0 w 48"/>
                <a:gd name="T15" fmla="*/ 8 h 40"/>
                <a:gd name="T16" fmla="*/ 8 w 48"/>
                <a:gd name="T17" fmla="*/ 0 h 40"/>
                <a:gd name="T18" fmla="*/ 32 w 48"/>
                <a:gd name="T19" fmla="*/ 8 h 40"/>
                <a:gd name="T20" fmla="*/ 40 w 48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7" name="Freeform 109"/>
            <p:cNvSpPr>
              <a:spLocks/>
            </p:cNvSpPr>
            <p:nvPr userDrawn="1"/>
          </p:nvSpPr>
          <p:spPr bwMode="auto">
            <a:xfrm>
              <a:off x="4883150" y="2349085"/>
              <a:ext cx="52387" cy="71990"/>
            </a:xfrm>
            <a:custGeom>
              <a:avLst/>
              <a:gdLst>
                <a:gd name="T0" fmla="*/ 0 w 24"/>
                <a:gd name="T1" fmla="*/ 16 h 32"/>
                <a:gd name="T2" fmla="*/ 16 w 24"/>
                <a:gd name="T3" fmla="*/ 32 h 32"/>
                <a:gd name="T4" fmla="*/ 16 w 24"/>
                <a:gd name="T5" fmla="*/ 16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8 h 32"/>
                <a:gd name="T12" fmla="*/ 0 w 24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Freeform 110"/>
            <p:cNvSpPr>
              <a:spLocks/>
            </p:cNvSpPr>
            <p:nvPr userDrawn="1"/>
          </p:nvSpPr>
          <p:spPr bwMode="auto">
            <a:xfrm>
              <a:off x="4883150" y="2279235"/>
              <a:ext cx="120650" cy="14184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48 h 64"/>
                <a:gd name="T4" fmla="*/ 16 w 56"/>
                <a:gd name="T5" fmla="*/ 48 h 64"/>
                <a:gd name="T6" fmla="*/ 24 w 56"/>
                <a:gd name="T7" fmla="*/ 48 h 64"/>
                <a:gd name="T8" fmla="*/ 8 w 56"/>
                <a:gd name="T9" fmla="*/ 32 h 64"/>
                <a:gd name="T10" fmla="*/ 16 w 56"/>
                <a:gd name="T11" fmla="*/ 32 h 64"/>
                <a:gd name="T12" fmla="*/ 8 w 56"/>
                <a:gd name="T13" fmla="*/ 24 h 64"/>
                <a:gd name="T14" fmla="*/ 8 w 56"/>
                <a:gd name="T15" fmla="*/ 16 h 64"/>
                <a:gd name="T16" fmla="*/ 8 w 56"/>
                <a:gd name="T17" fmla="*/ 8 h 64"/>
                <a:gd name="T18" fmla="*/ 0 w 56"/>
                <a:gd name="T19" fmla="*/ 0 h 64"/>
                <a:gd name="T20" fmla="*/ 16 w 56"/>
                <a:gd name="T21" fmla="*/ 0 h 64"/>
                <a:gd name="T22" fmla="*/ 40 w 56"/>
                <a:gd name="T23" fmla="*/ 16 h 64"/>
                <a:gd name="T24" fmla="*/ 48 w 56"/>
                <a:gd name="T25" fmla="*/ 16 h 64"/>
                <a:gd name="T26" fmla="*/ 56 w 56"/>
                <a:gd name="T27" fmla="*/ 24 h 64"/>
                <a:gd name="T28" fmla="*/ 48 w 56"/>
                <a:gd name="T29" fmla="*/ 32 h 64"/>
                <a:gd name="T30" fmla="*/ 48 w 56"/>
                <a:gd name="T31" fmla="*/ 48 h 64"/>
                <a:gd name="T32" fmla="*/ 48 w 56"/>
                <a:gd name="T33" fmla="*/ 56 h 64"/>
                <a:gd name="T34" fmla="*/ 40 w 56"/>
                <a:gd name="T35" fmla="*/ 56 h 64"/>
                <a:gd name="T36" fmla="*/ 24 w 56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9" name="Freeform 111"/>
            <p:cNvSpPr>
              <a:spLocks/>
            </p:cNvSpPr>
            <p:nvPr userDrawn="1"/>
          </p:nvSpPr>
          <p:spPr bwMode="auto">
            <a:xfrm>
              <a:off x="4935537" y="2405200"/>
              <a:ext cx="68263" cy="50800"/>
            </a:xfrm>
            <a:custGeom>
              <a:avLst/>
              <a:gdLst>
                <a:gd name="T0" fmla="*/ 32 w 32"/>
                <a:gd name="T1" fmla="*/ 16 h 24"/>
                <a:gd name="T2" fmla="*/ 24 w 32"/>
                <a:gd name="T3" fmla="*/ 0 h 24"/>
                <a:gd name="T4" fmla="*/ 16 w 32"/>
                <a:gd name="T5" fmla="*/ 0 h 24"/>
                <a:gd name="T6" fmla="*/ 0 w 32"/>
                <a:gd name="T7" fmla="*/ 8 h 24"/>
                <a:gd name="T8" fmla="*/ 8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0" name="Freeform 112"/>
            <p:cNvSpPr>
              <a:spLocks/>
            </p:cNvSpPr>
            <p:nvPr userDrawn="1"/>
          </p:nvSpPr>
          <p:spPr bwMode="auto">
            <a:xfrm>
              <a:off x="4762500" y="1995555"/>
              <a:ext cx="258762" cy="176766"/>
            </a:xfrm>
            <a:custGeom>
              <a:avLst/>
              <a:gdLst>
                <a:gd name="T0" fmla="*/ 112 w 120"/>
                <a:gd name="T1" fmla="*/ 48 h 80"/>
                <a:gd name="T2" fmla="*/ 104 w 120"/>
                <a:gd name="T3" fmla="*/ 40 h 80"/>
                <a:gd name="T4" fmla="*/ 112 w 120"/>
                <a:gd name="T5" fmla="*/ 24 h 80"/>
                <a:gd name="T6" fmla="*/ 104 w 120"/>
                <a:gd name="T7" fmla="*/ 8 h 80"/>
                <a:gd name="T8" fmla="*/ 96 w 120"/>
                <a:gd name="T9" fmla="*/ 8 h 80"/>
                <a:gd name="T10" fmla="*/ 64 w 120"/>
                <a:gd name="T11" fmla="*/ 0 h 80"/>
                <a:gd name="T12" fmla="*/ 56 w 120"/>
                <a:gd name="T13" fmla="*/ 8 h 80"/>
                <a:gd name="T14" fmla="*/ 48 w 120"/>
                <a:gd name="T15" fmla="*/ 0 h 80"/>
                <a:gd name="T16" fmla="*/ 0 w 120"/>
                <a:gd name="T17" fmla="*/ 16 h 80"/>
                <a:gd name="T18" fmla="*/ 8 w 120"/>
                <a:gd name="T19" fmla="*/ 56 h 80"/>
                <a:gd name="T20" fmla="*/ 24 w 120"/>
                <a:gd name="T21" fmla="*/ 56 h 80"/>
                <a:gd name="T22" fmla="*/ 32 w 120"/>
                <a:gd name="T23" fmla="*/ 64 h 80"/>
                <a:gd name="T24" fmla="*/ 48 w 120"/>
                <a:gd name="T25" fmla="*/ 72 h 80"/>
                <a:gd name="T26" fmla="*/ 72 w 120"/>
                <a:gd name="T27" fmla="*/ 80 h 80"/>
                <a:gd name="T28" fmla="*/ 88 w 120"/>
                <a:gd name="T29" fmla="*/ 80 h 80"/>
                <a:gd name="T30" fmla="*/ 96 w 120"/>
                <a:gd name="T31" fmla="*/ 80 h 80"/>
                <a:gd name="T32" fmla="*/ 120 w 120"/>
                <a:gd name="T33" fmla="*/ 64 h 80"/>
                <a:gd name="T34" fmla="*/ 112 w 120"/>
                <a:gd name="T35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1" name="Freeform 113"/>
            <p:cNvSpPr>
              <a:spLocks/>
            </p:cNvSpPr>
            <p:nvPr userDrawn="1"/>
          </p:nvSpPr>
          <p:spPr bwMode="auto">
            <a:xfrm>
              <a:off x="4572000" y="1995555"/>
              <a:ext cx="207962" cy="227566"/>
            </a:xfrm>
            <a:custGeom>
              <a:avLst/>
              <a:gdLst>
                <a:gd name="T0" fmla="*/ 56 w 96"/>
                <a:gd name="T1" fmla="*/ 8 h 104"/>
                <a:gd name="T2" fmla="*/ 40 w 96"/>
                <a:gd name="T3" fmla="*/ 0 h 104"/>
                <a:gd name="T4" fmla="*/ 32 w 96"/>
                <a:gd name="T5" fmla="*/ 0 h 104"/>
                <a:gd name="T6" fmla="*/ 24 w 96"/>
                <a:gd name="T7" fmla="*/ 16 h 104"/>
                <a:gd name="T8" fmla="*/ 16 w 96"/>
                <a:gd name="T9" fmla="*/ 16 h 104"/>
                <a:gd name="T10" fmla="*/ 8 w 96"/>
                <a:gd name="T11" fmla="*/ 32 h 104"/>
                <a:gd name="T12" fmla="*/ 0 w 96"/>
                <a:gd name="T13" fmla="*/ 40 h 104"/>
                <a:gd name="T14" fmla="*/ 0 w 96"/>
                <a:gd name="T15" fmla="*/ 56 h 104"/>
                <a:gd name="T16" fmla="*/ 0 w 96"/>
                <a:gd name="T17" fmla="*/ 64 h 104"/>
                <a:gd name="T18" fmla="*/ 0 w 96"/>
                <a:gd name="T19" fmla="*/ 72 h 104"/>
                <a:gd name="T20" fmla="*/ 16 w 96"/>
                <a:gd name="T21" fmla="*/ 88 h 104"/>
                <a:gd name="T22" fmla="*/ 16 w 96"/>
                <a:gd name="T23" fmla="*/ 104 h 104"/>
                <a:gd name="T24" fmla="*/ 40 w 96"/>
                <a:gd name="T25" fmla="*/ 104 h 104"/>
                <a:gd name="T26" fmla="*/ 80 w 96"/>
                <a:gd name="T27" fmla="*/ 104 h 104"/>
                <a:gd name="T28" fmla="*/ 72 w 96"/>
                <a:gd name="T29" fmla="*/ 96 h 104"/>
                <a:gd name="T30" fmla="*/ 88 w 96"/>
                <a:gd name="T31" fmla="*/ 88 h 104"/>
                <a:gd name="T32" fmla="*/ 72 w 96"/>
                <a:gd name="T33" fmla="*/ 72 h 104"/>
                <a:gd name="T34" fmla="*/ 64 w 96"/>
                <a:gd name="T35" fmla="*/ 64 h 104"/>
                <a:gd name="T36" fmla="*/ 96 w 96"/>
                <a:gd name="T37" fmla="*/ 48 h 104"/>
                <a:gd name="T38" fmla="*/ 96 w 96"/>
                <a:gd name="T39" fmla="*/ 56 h 104"/>
                <a:gd name="T40" fmla="*/ 88 w 96"/>
                <a:gd name="T41" fmla="*/ 16 h 104"/>
                <a:gd name="T42" fmla="*/ 80 w 96"/>
                <a:gd name="T43" fmla="*/ 8 h 104"/>
                <a:gd name="T44" fmla="*/ 88 w 96"/>
                <a:gd name="T45" fmla="*/ 8 h 104"/>
                <a:gd name="T46" fmla="*/ 80 w 96"/>
                <a:gd name="T47" fmla="*/ 0 h 104"/>
                <a:gd name="T48" fmla="*/ 56 w 96"/>
                <a:gd name="T49" fmla="*/ 16 h 104"/>
                <a:gd name="T50" fmla="*/ 56 w 96"/>
                <a:gd name="T51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" name="Freeform 114"/>
            <p:cNvSpPr>
              <a:spLocks/>
            </p:cNvSpPr>
            <p:nvPr userDrawn="1"/>
          </p:nvSpPr>
          <p:spPr bwMode="auto">
            <a:xfrm>
              <a:off x="4486275" y="2102471"/>
              <a:ext cx="85725" cy="52387"/>
            </a:xfrm>
            <a:custGeom>
              <a:avLst/>
              <a:gdLst>
                <a:gd name="T0" fmla="*/ 8 w 40"/>
                <a:gd name="T1" fmla="*/ 0 h 24"/>
                <a:gd name="T2" fmla="*/ 24 w 40"/>
                <a:gd name="T3" fmla="*/ 0 h 24"/>
                <a:gd name="T4" fmla="*/ 40 w 40"/>
                <a:gd name="T5" fmla="*/ 8 h 24"/>
                <a:gd name="T6" fmla="*/ 40 w 40"/>
                <a:gd name="T7" fmla="*/ 16 h 24"/>
                <a:gd name="T8" fmla="*/ 32 w 40"/>
                <a:gd name="T9" fmla="*/ 24 h 24"/>
                <a:gd name="T10" fmla="*/ 24 w 40"/>
                <a:gd name="T11" fmla="*/ 24 h 24"/>
                <a:gd name="T12" fmla="*/ 24 w 40"/>
                <a:gd name="T13" fmla="*/ 16 h 24"/>
                <a:gd name="T14" fmla="*/ 16 w 40"/>
                <a:gd name="T15" fmla="*/ 24 h 24"/>
                <a:gd name="T16" fmla="*/ 0 w 40"/>
                <a:gd name="T17" fmla="*/ 8 h 24"/>
                <a:gd name="T18" fmla="*/ 8 w 40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" name="Freeform 115"/>
            <p:cNvSpPr>
              <a:spLocks/>
            </p:cNvSpPr>
            <p:nvPr userDrawn="1"/>
          </p:nvSpPr>
          <p:spPr bwMode="auto">
            <a:xfrm>
              <a:off x="4554537" y="1498599"/>
              <a:ext cx="554038" cy="388454"/>
            </a:xfrm>
            <a:custGeom>
              <a:avLst/>
              <a:gdLst>
                <a:gd name="T0" fmla="*/ 152 w 256"/>
                <a:gd name="T1" fmla="*/ 40 h 176"/>
                <a:gd name="T2" fmla="*/ 128 w 256"/>
                <a:gd name="T3" fmla="*/ 40 h 176"/>
                <a:gd name="T4" fmla="*/ 112 w 256"/>
                <a:gd name="T5" fmla="*/ 56 h 176"/>
                <a:gd name="T6" fmla="*/ 88 w 256"/>
                <a:gd name="T7" fmla="*/ 88 h 176"/>
                <a:gd name="T8" fmla="*/ 72 w 256"/>
                <a:gd name="T9" fmla="*/ 96 h 176"/>
                <a:gd name="T10" fmla="*/ 80 w 256"/>
                <a:gd name="T11" fmla="*/ 136 h 176"/>
                <a:gd name="T12" fmla="*/ 80 w 256"/>
                <a:gd name="T13" fmla="*/ 152 h 176"/>
                <a:gd name="T14" fmla="*/ 64 w 256"/>
                <a:gd name="T15" fmla="*/ 168 h 176"/>
                <a:gd name="T16" fmla="*/ 56 w 256"/>
                <a:gd name="T17" fmla="*/ 160 h 176"/>
                <a:gd name="T18" fmla="*/ 8 w 256"/>
                <a:gd name="T19" fmla="*/ 176 h 176"/>
                <a:gd name="T20" fmla="*/ 8 w 256"/>
                <a:gd name="T21" fmla="*/ 160 h 176"/>
                <a:gd name="T22" fmla="*/ 8 w 256"/>
                <a:gd name="T23" fmla="*/ 152 h 176"/>
                <a:gd name="T24" fmla="*/ 0 w 256"/>
                <a:gd name="T25" fmla="*/ 136 h 176"/>
                <a:gd name="T26" fmla="*/ 24 w 256"/>
                <a:gd name="T27" fmla="*/ 112 h 176"/>
                <a:gd name="T28" fmla="*/ 40 w 256"/>
                <a:gd name="T29" fmla="*/ 96 h 176"/>
                <a:gd name="T30" fmla="*/ 72 w 256"/>
                <a:gd name="T31" fmla="*/ 80 h 176"/>
                <a:gd name="T32" fmla="*/ 112 w 256"/>
                <a:gd name="T33" fmla="*/ 40 h 176"/>
                <a:gd name="T34" fmla="*/ 104 w 256"/>
                <a:gd name="T35" fmla="*/ 40 h 176"/>
                <a:gd name="T36" fmla="*/ 112 w 256"/>
                <a:gd name="T37" fmla="*/ 24 h 176"/>
                <a:gd name="T38" fmla="*/ 120 w 256"/>
                <a:gd name="T39" fmla="*/ 32 h 176"/>
                <a:gd name="T40" fmla="*/ 120 w 256"/>
                <a:gd name="T41" fmla="*/ 32 h 176"/>
                <a:gd name="T42" fmla="*/ 136 w 256"/>
                <a:gd name="T43" fmla="*/ 16 h 176"/>
                <a:gd name="T44" fmla="*/ 176 w 256"/>
                <a:gd name="T45" fmla="*/ 8 h 176"/>
                <a:gd name="T46" fmla="*/ 200 w 256"/>
                <a:gd name="T47" fmla="*/ 0 h 176"/>
                <a:gd name="T48" fmla="*/ 208 w 256"/>
                <a:gd name="T49" fmla="*/ 8 h 176"/>
                <a:gd name="T50" fmla="*/ 224 w 256"/>
                <a:gd name="T51" fmla="*/ 0 h 176"/>
                <a:gd name="T52" fmla="*/ 256 w 256"/>
                <a:gd name="T53" fmla="*/ 8 h 176"/>
                <a:gd name="T54" fmla="*/ 256 w 256"/>
                <a:gd name="T55" fmla="*/ 24 h 176"/>
                <a:gd name="T56" fmla="*/ 240 w 256"/>
                <a:gd name="T57" fmla="*/ 24 h 176"/>
                <a:gd name="T58" fmla="*/ 208 w 256"/>
                <a:gd name="T59" fmla="*/ 16 h 176"/>
                <a:gd name="T60" fmla="*/ 200 w 256"/>
                <a:gd name="T61" fmla="*/ 32 h 176"/>
                <a:gd name="T62" fmla="*/ 160 w 256"/>
                <a:gd name="T6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" name="Freeform 116"/>
            <p:cNvSpPr>
              <a:spLocks/>
            </p:cNvSpPr>
            <p:nvPr userDrawn="1"/>
          </p:nvSpPr>
          <p:spPr bwMode="auto">
            <a:xfrm>
              <a:off x="4692650" y="1572176"/>
              <a:ext cx="277812" cy="405917"/>
            </a:xfrm>
            <a:custGeom>
              <a:avLst/>
              <a:gdLst>
                <a:gd name="T0" fmla="*/ 0 w 128"/>
                <a:gd name="T1" fmla="*/ 136 h 184"/>
                <a:gd name="T2" fmla="*/ 8 w 128"/>
                <a:gd name="T3" fmla="*/ 120 h 184"/>
                <a:gd name="T4" fmla="*/ 16 w 128"/>
                <a:gd name="T5" fmla="*/ 120 h 184"/>
                <a:gd name="T6" fmla="*/ 8 w 128"/>
                <a:gd name="T7" fmla="*/ 104 h 184"/>
                <a:gd name="T8" fmla="*/ 16 w 128"/>
                <a:gd name="T9" fmla="*/ 104 h 184"/>
                <a:gd name="T10" fmla="*/ 8 w 128"/>
                <a:gd name="T11" fmla="*/ 80 h 184"/>
                <a:gd name="T12" fmla="*/ 8 w 128"/>
                <a:gd name="T13" fmla="*/ 64 h 184"/>
                <a:gd name="T14" fmla="*/ 32 w 128"/>
                <a:gd name="T15" fmla="*/ 64 h 184"/>
                <a:gd name="T16" fmla="*/ 24 w 128"/>
                <a:gd name="T17" fmla="*/ 56 h 184"/>
                <a:gd name="T18" fmla="*/ 32 w 128"/>
                <a:gd name="T19" fmla="*/ 32 h 184"/>
                <a:gd name="T20" fmla="*/ 48 w 128"/>
                <a:gd name="T21" fmla="*/ 24 h 184"/>
                <a:gd name="T22" fmla="*/ 56 w 128"/>
                <a:gd name="T23" fmla="*/ 8 h 184"/>
                <a:gd name="T24" fmla="*/ 64 w 128"/>
                <a:gd name="T25" fmla="*/ 8 h 184"/>
                <a:gd name="T26" fmla="*/ 72 w 128"/>
                <a:gd name="T27" fmla="*/ 0 h 184"/>
                <a:gd name="T28" fmla="*/ 88 w 128"/>
                <a:gd name="T29" fmla="*/ 8 h 184"/>
                <a:gd name="T30" fmla="*/ 88 w 128"/>
                <a:gd name="T31" fmla="*/ 0 h 184"/>
                <a:gd name="T32" fmla="*/ 120 w 128"/>
                <a:gd name="T33" fmla="*/ 8 h 184"/>
                <a:gd name="T34" fmla="*/ 128 w 128"/>
                <a:gd name="T35" fmla="*/ 40 h 184"/>
                <a:gd name="T36" fmla="*/ 112 w 128"/>
                <a:gd name="T37" fmla="*/ 40 h 184"/>
                <a:gd name="T38" fmla="*/ 104 w 128"/>
                <a:gd name="T39" fmla="*/ 56 h 184"/>
                <a:gd name="T40" fmla="*/ 64 w 128"/>
                <a:gd name="T41" fmla="*/ 88 h 184"/>
                <a:gd name="T42" fmla="*/ 64 w 128"/>
                <a:gd name="T43" fmla="*/ 104 h 184"/>
                <a:gd name="T44" fmla="*/ 80 w 128"/>
                <a:gd name="T45" fmla="*/ 120 h 184"/>
                <a:gd name="T46" fmla="*/ 72 w 128"/>
                <a:gd name="T47" fmla="*/ 128 h 184"/>
                <a:gd name="T48" fmla="*/ 80 w 128"/>
                <a:gd name="T49" fmla="*/ 128 h 184"/>
                <a:gd name="T50" fmla="*/ 64 w 128"/>
                <a:gd name="T51" fmla="*/ 136 h 184"/>
                <a:gd name="T52" fmla="*/ 56 w 128"/>
                <a:gd name="T53" fmla="*/ 168 h 184"/>
                <a:gd name="T54" fmla="*/ 40 w 128"/>
                <a:gd name="T55" fmla="*/ 168 h 184"/>
                <a:gd name="T56" fmla="*/ 32 w 128"/>
                <a:gd name="T57" fmla="*/ 184 h 184"/>
                <a:gd name="T58" fmla="*/ 24 w 128"/>
                <a:gd name="T59" fmla="*/ 184 h 184"/>
                <a:gd name="T60" fmla="*/ 16 w 128"/>
                <a:gd name="T61" fmla="*/ 168 h 184"/>
                <a:gd name="T62" fmla="*/ 0 w 128"/>
                <a:gd name="T63" fmla="*/ 128 h 184"/>
                <a:gd name="T64" fmla="*/ 0 w 128"/>
                <a:gd name="T65" fmla="*/ 13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Freeform 117"/>
            <p:cNvSpPr>
              <a:spLocks/>
            </p:cNvSpPr>
            <p:nvPr userDrawn="1"/>
          </p:nvSpPr>
          <p:spPr bwMode="auto">
            <a:xfrm>
              <a:off x="4883150" y="1533524"/>
              <a:ext cx="260350" cy="302729"/>
            </a:xfrm>
            <a:custGeom>
              <a:avLst/>
              <a:gdLst>
                <a:gd name="T0" fmla="*/ 88 w 120"/>
                <a:gd name="T1" fmla="*/ 16 h 136"/>
                <a:gd name="T2" fmla="*/ 80 w 120"/>
                <a:gd name="T3" fmla="*/ 16 h 136"/>
                <a:gd name="T4" fmla="*/ 80 w 120"/>
                <a:gd name="T5" fmla="*/ 24 h 136"/>
                <a:gd name="T6" fmla="*/ 96 w 120"/>
                <a:gd name="T7" fmla="*/ 32 h 136"/>
                <a:gd name="T8" fmla="*/ 96 w 120"/>
                <a:gd name="T9" fmla="*/ 40 h 136"/>
                <a:gd name="T10" fmla="*/ 104 w 120"/>
                <a:gd name="T11" fmla="*/ 56 h 136"/>
                <a:gd name="T12" fmla="*/ 104 w 120"/>
                <a:gd name="T13" fmla="*/ 64 h 136"/>
                <a:gd name="T14" fmla="*/ 112 w 120"/>
                <a:gd name="T15" fmla="*/ 72 h 136"/>
                <a:gd name="T16" fmla="*/ 112 w 120"/>
                <a:gd name="T17" fmla="*/ 80 h 136"/>
                <a:gd name="T18" fmla="*/ 120 w 120"/>
                <a:gd name="T19" fmla="*/ 96 h 136"/>
                <a:gd name="T20" fmla="*/ 88 w 120"/>
                <a:gd name="T21" fmla="*/ 128 h 136"/>
                <a:gd name="T22" fmla="*/ 48 w 120"/>
                <a:gd name="T23" fmla="*/ 136 h 136"/>
                <a:gd name="T24" fmla="*/ 24 w 120"/>
                <a:gd name="T25" fmla="*/ 128 h 136"/>
                <a:gd name="T26" fmla="*/ 24 w 120"/>
                <a:gd name="T27" fmla="*/ 112 h 136"/>
                <a:gd name="T28" fmla="*/ 16 w 120"/>
                <a:gd name="T29" fmla="*/ 96 h 136"/>
                <a:gd name="T30" fmla="*/ 24 w 120"/>
                <a:gd name="T31" fmla="*/ 96 h 136"/>
                <a:gd name="T32" fmla="*/ 56 w 120"/>
                <a:gd name="T33" fmla="*/ 64 h 136"/>
                <a:gd name="T34" fmla="*/ 56 w 120"/>
                <a:gd name="T35" fmla="*/ 56 h 136"/>
                <a:gd name="T36" fmla="*/ 48 w 120"/>
                <a:gd name="T37" fmla="*/ 56 h 136"/>
                <a:gd name="T38" fmla="*/ 40 w 120"/>
                <a:gd name="T39" fmla="*/ 56 h 136"/>
                <a:gd name="T40" fmla="*/ 32 w 120"/>
                <a:gd name="T41" fmla="*/ 24 h 136"/>
                <a:gd name="T42" fmla="*/ 0 w 120"/>
                <a:gd name="T43" fmla="*/ 16 h 136"/>
                <a:gd name="T44" fmla="*/ 8 w 120"/>
                <a:gd name="T45" fmla="*/ 8 h 136"/>
                <a:gd name="T46" fmla="*/ 24 w 120"/>
                <a:gd name="T47" fmla="*/ 16 h 136"/>
                <a:gd name="T48" fmla="*/ 48 w 120"/>
                <a:gd name="T49" fmla="*/ 16 h 136"/>
                <a:gd name="T50" fmla="*/ 56 w 120"/>
                <a:gd name="T51" fmla="*/ 16 h 136"/>
                <a:gd name="T52" fmla="*/ 56 w 120"/>
                <a:gd name="T53" fmla="*/ 0 h 136"/>
                <a:gd name="T54" fmla="*/ 72 w 120"/>
                <a:gd name="T55" fmla="*/ 0 h 136"/>
                <a:gd name="T56" fmla="*/ 88 w 120"/>
                <a:gd name="T57" fmla="*/ 8 h 136"/>
                <a:gd name="T58" fmla="*/ 88 w 120"/>
                <a:gd name="T5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6" name="Freeform 118"/>
            <p:cNvSpPr>
              <a:spLocks/>
            </p:cNvSpPr>
            <p:nvPr userDrawn="1"/>
          </p:nvSpPr>
          <p:spPr bwMode="auto">
            <a:xfrm>
              <a:off x="1198562" y="1430337"/>
              <a:ext cx="1851025" cy="990738"/>
            </a:xfrm>
            <a:custGeom>
              <a:avLst/>
              <a:gdLst>
                <a:gd name="T0" fmla="*/ 704 w 856"/>
                <a:gd name="T1" fmla="*/ 392 h 448"/>
                <a:gd name="T2" fmla="*/ 688 w 856"/>
                <a:gd name="T3" fmla="*/ 424 h 448"/>
                <a:gd name="T4" fmla="*/ 768 w 856"/>
                <a:gd name="T5" fmla="*/ 384 h 448"/>
                <a:gd name="T6" fmla="*/ 752 w 856"/>
                <a:gd name="T7" fmla="*/ 384 h 448"/>
                <a:gd name="T8" fmla="*/ 720 w 856"/>
                <a:gd name="T9" fmla="*/ 360 h 448"/>
                <a:gd name="T10" fmla="*/ 736 w 856"/>
                <a:gd name="T11" fmla="*/ 344 h 448"/>
                <a:gd name="T12" fmla="*/ 640 w 856"/>
                <a:gd name="T13" fmla="*/ 368 h 448"/>
                <a:gd name="T14" fmla="*/ 704 w 856"/>
                <a:gd name="T15" fmla="*/ 336 h 448"/>
                <a:gd name="T16" fmla="*/ 792 w 856"/>
                <a:gd name="T17" fmla="*/ 320 h 448"/>
                <a:gd name="T18" fmla="*/ 856 w 856"/>
                <a:gd name="T19" fmla="*/ 280 h 448"/>
                <a:gd name="T20" fmla="*/ 848 w 856"/>
                <a:gd name="T21" fmla="*/ 264 h 448"/>
                <a:gd name="T22" fmla="*/ 832 w 856"/>
                <a:gd name="T23" fmla="*/ 256 h 448"/>
                <a:gd name="T24" fmla="*/ 824 w 856"/>
                <a:gd name="T25" fmla="*/ 240 h 448"/>
                <a:gd name="T26" fmla="*/ 808 w 856"/>
                <a:gd name="T27" fmla="*/ 176 h 448"/>
                <a:gd name="T28" fmla="*/ 760 w 856"/>
                <a:gd name="T29" fmla="*/ 208 h 448"/>
                <a:gd name="T30" fmla="*/ 744 w 856"/>
                <a:gd name="T31" fmla="*/ 168 h 448"/>
                <a:gd name="T32" fmla="*/ 696 w 856"/>
                <a:gd name="T33" fmla="*/ 144 h 448"/>
                <a:gd name="T34" fmla="*/ 672 w 856"/>
                <a:gd name="T35" fmla="*/ 168 h 448"/>
                <a:gd name="T36" fmla="*/ 648 w 856"/>
                <a:gd name="T37" fmla="*/ 200 h 448"/>
                <a:gd name="T38" fmla="*/ 600 w 856"/>
                <a:gd name="T39" fmla="*/ 256 h 448"/>
                <a:gd name="T40" fmla="*/ 568 w 856"/>
                <a:gd name="T41" fmla="*/ 312 h 448"/>
                <a:gd name="T42" fmla="*/ 544 w 856"/>
                <a:gd name="T43" fmla="*/ 248 h 448"/>
                <a:gd name="T44" fmla="*/ 488 w 856"/>
                <a:gd name="T45" fmla="*/ 200 h 448"/>
                <a:gd name="T46" fmla="*/ 504 w 856"/>
                <a:gd name="T47" fmla="*/ 168 h 448"/>
                <a:gd name="T48" fmla="*/ 560 w 856"/>
                <a:gd name="T49" fmla="*/ 144 h 448"/>
                <a:gd name="T50" fmla="*/ 616 w 856"/>
                <a:gd name="T51" fmla="*/ 112 h 448"/>
                <a:gd name="T52" fmla="*/ 664 w 856"/>
                <a:gd name="T53" fmla="*/ 96 h 448"/>
                <a:gd name="T54" fmla="*/ 696 w 856"/>
                <a:gd name="T55" fmla="*/ 80 h 448"/>
                <a:gd name="T56" fmla="*/ 712 w 856"/>
                <a:gd name="T57" fmla="*/ 56 h 448"/>
                <a:gd name="T58" fmla="*/ 640 w 856"/>
                <a:gd name="T59" fmla="*/ 88 h 448"/>
                <a:gd name="T60" fmla="*/ 648 w 856"/>
                <a:gd name="T61" fmla="*/ 56 h 448"/>
                <a:gd name="T62" fmla="*/ 616 w 856"/>
                <a:gd name="T63" fmla="*/ 48 h 448"/>
                <a:gd name="T64" fmla="*/ 640 w 856"/>
                <a:gd name="T65" fmla="*/ 24 h 448"/>
                <a:gd name="T66" fmla="*/ 688 w 856"/>
                <a:gd name="T67" fmla="*/ 0 h 448"/>
                <a:gd name="T68" fmla="*/ 616 w 856"/>
                <a:gd name="T69" fmla="*/ 24 h 448"/>
                <a:gd name="T70" fmla="*/ 600 w 856"/>
                <a:gd name="T71" fmla="*/ 56 h 448"/>
                <a:gd name="T72" fmla="*/ 552 w 856"/>
                <a:gd name="T73" fmla="*/ 80 h 448"/>
                <a:gd name="T74" fmla="*/ 576 w 856"/>
                <a:gd name="T75" fmla="*/ 56 h 448"/>
                <a:gd name="T76" fmla="*/ 552 w 856"/>
                <a:gd name="T77" fmla="*/ 64 h 448"/>
                <a:gd name="T78" fmla="*/ 480 w 856"/>
                <a:gd name="T79" fmla="*/ 72 h 448"/>
                <a:gd name="T80" fmla="*/ 448 w 856"/>
                <a:gd name="T81" fmla="*/ 72 h 448"/>
                <a:gd name="T82" fmla="*/ 392 w 856"/>
                <a:gd name="T83" fmla="*/ 80 h 448"/>
                <a:gd name="T84" fmla="*/ 392 w 856"/>
                <a:gd name="T85" fmla="*/ 64 h 448"/>
                <a:gd name="T86" fmla="*/ 328 w 856"/>
                <a:gd name="T87" fmla="*/ 48 h 448"/>
                <a:gd name="T88" fmla="*/ 312 w 856"/>
                <a:gd name="T89" fmla="*/ 48 h 448"/>
                <a:gd name="T90" fmla="*/ 296 w 856"/>
                <a:gd name="T91" fmla="*/ 48 h 448"/>
                <a:gd name="T92" fmla="*/ 216 w 856"/>
                <a:gd name="T93" fmla="*/ 56 h 448"/>
                <a:gd name="T94" fmla="*/ 152 w 856"/>
                <a:gd name="T95" fmla="*/ 56 h 448"/>
                <a:gd name="T96" fmla="*/ 8 w 856"/>
                <a:gd name="T97" fmla="*/ 184 h 448"/>
                <a:gd name="T98" fmla="*/ 48 w 856"/>
                <a:gd name="T99" fmla="*/ 200 h 448"/>
                <a:gd name="T100" fmla="*/ 40 w 856"/>
                <a:gd name="T101" fmla="*/ 256 h 448"/>
                <a:gd name="T102" fmla="*/ 24 w 856"/>
                <a:gd name="T103" fmla="*/ 288 h 448"/>
                <a:gd name="T104" fmla="*/ 48 w 856"/>
                <a:gd name="T105" fmla="*/ 336 h 448"/>
                <a:gd name="T106" fmla="*/ 384 w 856"/>
                <a:gd name="T107" fmla="*/ 344 h 448"/>
                <a:gd name="T108" fmla="*/ 456 w 856"/>
                <a:gd name="T109" fmla="*/ 336 h 448"/>
                <a:gd name="T110" fmla="*/ 488 w 856"/>
                <a:gd name="T111" fmla="*/ 352 h 448"/>
                <a:gd name="T112" fmla="*/ 528 w 856"/>
                <a:gd name="T113" fmla="*/ 400 h 448"/>
                <a:gd name="T114" fmla="*/ 488 w 856"/>
                <a:gd name="T115" fmla="*/ 424 h 448"/>
                <a:gd name="T116" fmla="*/ 488 w 856"/>
                <a:gd name="T117" fmla="*/ 432 h 448"/>
                <a:gd name="T118" fmla="*/ 512 w 856"/>
                <a:gd name="T119" fmla="*/ 424 h 448"/>
                <a:gd name="T120" fmla="*/ 568 w 856"/>
                <a:gd name="T121" fmla="*/ 408 h 448"/>
                <a:gd name="T122" fmla="*/ 640 w 856"/>
                <a:gd name="T123" fmla="*/ 392 h 448"/>
                <a:gd name="T124" fmla="*/ 672 w 856"/>
                <a:gd name="T125" fmla="*/ 39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7" name="Freeform 119"/>
            <p:cNvSpPr>
              <a:spLocks/>
            </p:cNvSpPr>
            <p:nvPr userDrawn="1"/>
          </p:nvSpPr>
          <p:spPr bwMode="auto">
            <a:xfrm>
              <a:off x="420687" y="1498599"/>
              <a:ext cx="1106488" cy="514419"/>
            </a:xfrm>
            <a:custGeom>
              <a:avLst/>
              <a:gdLst>
                <a:gd name="T0" fmla="*/ 376 w 512"/>
                <a:gd name="T1" fmla="*/ 144 h 232"/>
                <a:gd name="T2" fmla="*/ 376 w 512"/>
                <a:gd name="T3" fmla="*/ 160 h 232"/>
                <a:gd name="T4" fmla="*/ 408 w 512"/>
                <a:gd name="T5" fmla="*/ 168 h 232"/>
                <a:gd name="T6" fmla="*/ 408 w 512"/>
                <a:gd name="T7" fmla="*/ 208 h 232"/>
                <a:gd name="T8" fmla="*/ 392 w 512"/>
                <a:gd name="T9" fmla="*/ 224 h 232"/>
                <a:gd name="T10" fmla="*/ 384 w 512"/>
                <a:gd name="T11" fmla="*/ 208 h 232"/>
                <a:gd name="T12" fmla="*/ 384 w 512"/>
                <a:gd name="T13" fmla="*/ 200 h 232"/>
                <a:gd name="T14" fmla="*/ 376 w 512"/>
                <a:gd name="T15" fmla="*/ 224 h 232"/>
                <a:gd name="T16" fmla="*/ 376 w 512"/>
                <a:gd name="T17" fmla="*/ 200 h 232"/>
                <a:gd name="T18" fmla="*/ 376 w 512"/>
                <a:gd name="T19" fmla="*/ 192 h 232"/>
                <a:gd name="T20" fmla="*/ 392 w 512"/>
                <a:gd name="T21" fmla="*/ 192 h 232"/>
                <a:gd name="T22" fmla="*/ 376 w 512"/>
                <a:gd name="T23" fmla="*/ 192 h 232"/>
                <a:gd name="T24" fmla="*/ 384 w 512"/>
                <a:gd name="T25" fmla="*/ 176 h 232"/>
                <a:gd name="T26" fmla="*/ 376 w 512"/>
                <a:gd name="T27" fmla="*/ 176 h 232"/>
                <a:gd name="T28" fmla="*/ 368 w 512"/>
                <a:gd name="T29" fmla="*/ 152 h 232"/>
                <a:gd name="T30" fmla="*/ 320 w 512"/>
                <a:gd name="T31" fmla="*/ 152 h 232"/>
                <a:gd name="T32" fmla="*/ 288 w 512"/>
                <a:gd name="T33" fmla="*/ 136 h 232"/>
                <a:gd name="T34" fmla="*/ 224 w 512"/>
                <a:gd name="T35" fmla="*/ 160 h 232"/>
                <a:gd name="T36" fmla="*/ 280 w 512"/>
                <a:gd name="T37" fmla="*/ 136 h 232"/>
                <a:gd name="T38" fmla="*/ 208 w 512"/>
                <a:gd name="T39" fmla="*/ 160 h 232"/>
                <a:gd name="T40" fmla="*/ 200 w 512"/>
                <a:gd name="T41" fmla="*/ 168 h 232"/>
                <a:gd name="T42" fmla="*/ 136 w 512"/>
                <a:gd name="T43" fmla="*/ 192 h 232"/>
                <a:gd name="T44" fmla="*/ 0 w 512"/>
                <a:gd name="T45" fmla="*/ 232 h 232"/>
                <a:gd name="T46" fmla="*/ 152 w 512"/>
                <a:gd name="T47" fmla="*/ 168 h 232"/>
                <a:gd name="T48" fmla="*/ 112 w 512"/>
                <a:gd name="T49" fmla="*/ 168 h 232"/>
                <a:gd name="T50" fmla="*/ 104 w 512"/>
                <a:gd name="T51" fmla="*/ 152 h 232"/>
                <a:gd name="T52" fmla="*/ 152 w 512"/>
                <a:gd name="T53" fmla="*/ 112 h 232"/>
                <a:gd name="T54" fmla="*/ 224 w 512"/>
                <a:gd name="T55" fmla="*/ 80 h 232"/>
                <a:gd name="T56" fmla="*/ 176 w 512"/>
                <a:gd name="T57" fmla="*/ 88 h 232"/>
                <a:gd name="T58" fmla="*/ 176 w 512"/>
                <a:gd name="T59" fmla="*/ 80 h 232"/>
                <a:gd name="T60" fmla="*/ 216 w 512"/>
                <a:gd name="T61" fmla="*/ 64 h 232"/>
                <a:gd name="T62" fmla="*/ 216 w 512"/>
                <a:gd name="T63" fmla="*/ 64 h 232"/>
                <a:gd name="T64" fmla="*/ 240 w 512"/>
                <a:gd name="T65" fmla="*/ 56 h 232"/>
                <a:gd name="T66" fmla="*/ 240 w 512"/>
                <a:gd name="T67" fmla="*/ 40 h 232"/>
                <a:gd name="T68" fmla="*/ 280 w 512"/>
                <a:gd name="T69" fmla="*/ 32 h 232"/>
                <a:gd name="T70" fmla="*/ 392 w 512"/>
                <a:gd name="T71" fmla="*/ 0 h 232"/>
                <a:gd name="T72" fmla="*/ 400 w 512"/>
                <a:gd name="T73" fmla="*/ 8 h 232"/>
                <a:gd name="T74" fmla="*/ 424 w 512"/>
                <a:gd name="T75" fmla="*/ 8 h 232"/>
                <a:gd name="T76" fmla="*/ 512 w 512"/>
                <a:gd name="T77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8" name="Freeform 120"/>
            <p:cNvSpPr>
              <a:spLocks/>
            </p:cNvSpPr>
            <p:nvPr userDrawn="1"/>
          </p:nvSpPr>
          <p:spPr bwMode="auto">
            <a:xfrm>
              <a:off x="1165225" y="2720077"/>
              <a:ext cx="760412" cy="603871"/>
            </a:xfrm>
            <a:custGeom>
              <a:avLst/>
              <a:gdLst>
                <a:gd name="T0" fmla="*/ 0 w 352"/>
                <a:gd name="T1" fmla="*/ 48 h 272"/>
                <a:gd name="T2" fmla="*/ 8 w 352"/>
                <a:gd name="T3" fmla="*/ 72 h 272"/>
                <a:gd name="T4" fmla="*/ 8 w 352"/>
                <a:gd name="T5" fmla="*/ 80 h 272"/>
                <a:gd name="T6" fmla="*/ 32 w 352"/>
                <a:gd name="T7" fmla="*/ 104 h 272"/>
                <a:gd name="T8" fmla="*/ 48 w 352"/>
                <a:gd name="T9" fmla="*/ 136 h 272"/>
                <a:gd name="T10" fmla="*/ 56 w 352"/>
                <a:gd name="T11" fmla="*/ 144 h 272"/>
                <a:gd name="T12" fmla="*/ 40 w 352"/>
                <a:gd name="T13" fmla="*/ 96 h 272"/>
                <a:gd name="T14" fmla="*/ 24 w 352"/>
                <a:gd name="T15" fmla="*/ 16 h 272"/>
                <a:gd name="T16" fmla="*/ 40 w 352"/>
                <a:gd name="T17" fmla="*/ 24 h 272"/>
                <a:gd name="T18" fmla="*/ 56 w 352"/>
                <a:gd name="T19" fmla="*/ 72 h 272"/>
                <a:gd name="T20" fmla="*/ 72 w 352"/>
                <a:gd name="T21" fmla="*/ 96 h 272"/>
                <a:gd name="T22" fmla="*/ 80 w 352"/>
                <a:gd name="T23" fmla="*/ 112 h 272"/>
                <a:gd name="T24" fmla="*/ 112 w 352"/>
                <a:gd name="T25" fmla="*/ 168 h 272"/>
                <a:gd name="T26" fmla="*/ 104 w 352"/>
                <a:gd name="T27" fmla="*/ 192 h 272"/>
                <a:gd name="T28" fmla="*/ 144 w 352"/>
                <a:gd name="T29" fmla="*/ 224 h 272"/>
                <a:gd name="T30" fmla="*/ 192 w 352"/>
                <a:gd name="T31" fmla="*/ 248 h 272"/>
                <a:gd name="T32" fmla="*/ 224 w 352"/>
                <a:gd name="T33" fmla="*/ 248 h 272"/>
                <a:gd name="T34" fmla="*/ 264 w 352"/>
                <a:gd name="T35" fmla="*/ 272 h 272"/>
                <a:gd name="T36" fmla="*/ 288 w 352"/>
                <a:gd name="T37" fmla="*/ 248 h 272"/>
                <a:gd name="T38" fmla="*/ 288 w 352"/>
                <a:gd name="T39" fmla="*/ 224 h 272"/>
                <a:gd name="T40" fmla="*/ 320 w 352"/>
                <a:gd name="T41" fmla="*/ 216 h 272"/>
                <a:gd name="T42" fmla="*/ 328 w 352"/>
                <a:gd name="T43" fmla="*/ 216 h 272"/>
                <a:gd name="T44" fmla="*/ 336 w 352"/>
                <a:gd name="T45" fmla="*/ 168 h 272"/>
                <a:gd name="T46" fmla="*/ 296 w 352"/>
                <a:gd name="T47" fmla="*/ 200 h 272"/>
                <a:gd name="T48" fmla="*/ 288 w 352"/>
                <a:gd name="T49" fmla="*/ 216 h 272"/>
                <a:gd name="T50" fmla="*/ 272 w 352"/>
                <a:gd name="T51" fmla="*/ 216 h 272"/>
                <a:gd name="T52" fmla="*/ 224 w 352"/>
                <a:gd name="T53" fmla="*/ 200 h 272"/>
                <a:gd name="T54" fmla="*/ 216 w 352"/>
                <a:gd name="T55" fmla="*/ 128 h 272"/>
                <a:gd name="T56" fmla="*/ 200 w 352"/>
                <a:gd name="T57" fmla="*/ 96 h 272"/>
                <a:gd name="T58" fmla="*/ 168 w 352"/>
                <a:gd name="T59" fmla="*/ 40 h 272"/>
                <a:gd name="T60" fmla="*/ 152 w 352"/>
                <a:gd name="T61" fmla="*/ 56 h 272"/>
                <a:gd name="T62" fmla="*/ 144 w 352"/>
                <a:gd name="T63" fmla="*/ 32 h 272"/>
                <a:gd name="T64" fmla="*/ 72 w 352"/>
                <a:gd name="T65" fmla="*/ 24 h 272"/>
                <a:gd name="T66" fmla="*/ 0 w 352"/>
                <a:gd name="T6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" name="Freeform 121"/>
            <p:cNvSpPr>
              <a:spLocks/>
            </p:cNvSpPr>
            <p:nvPr userDrawn="1"/>
          </p:nvSpPr>
          <p:spPr bwMode="auto">
            <a:xfrm>
              <a:off x="1090612" y="2172321"/>
              <a:ext cx="1590675" cy="796510"/>
            </a:xfrm>
            <a:custGeom>
              <a:avLst/>
              <a:gdLst>
                <a:gd name="T0" fmla="*/ 304 w 736"/>
                <a:gd name="T1" fmla="*/ 296 h 360"/>
                <a:gd name="T2" fmla="*/ 320 w 736"/>
                <a:gd name="T3" fmla="*/ 296 h 360"/>
                <a:gd name="T4" fmla="*/ 352 w 736"/>
                <a:gd name="T5" fmla="*/ 304 h 360"/>
                <a:gd name="T6" fmla="*/ 384 w 736"/>
                <a:gd name="T7" fmla="*/ 304 h 360"/>
                <a:gd name="T8" fmla="*/ 368 w 736"/>
                <a:gd name="T9" fmla="*/ 288 h 360"/>
                <a:gd name="T10" fmla="*/ 400 w 736"/>
                <a:gd name="T11" fmla="*/ 280 h 360"/>
                <a:gd name="T12" fmla="*/ 432 w 736"/>
                <a:gd name="T13" fmla="*/ 296 h 360"/>
                <a:gd name="T14" fmla="*/ 464 w 736"/>
                <a:gd name="T15" fmla="*/ 336 h 360"/>
                <a:gd name="T16" fmla="*/ 488 w 736"/>
                <a:gd name="T17" fmla="*/ 352 h 360"/>
                <a:gd name="T18" fmla="*/ 504 w 736"/>
                <a:gd name="T19" fmla="*/ 248 h 360"/>
                <a:gd name="T20" fmla="*/ 568 w 736"/>
                <a:gd name="T21" fmla="*/ 200 h 360"/>
                <a:gd name="T22" fmla="*/ 576 w 736"/>
                <a:gd name="T23" fmla="*/ 184 h 360"/>
                <a:gd name="T24" fmla="*/ 584 w 736"/>
                <a:gd name="T25" fmla="*/ 168 h 360"/>
                <a:gd name="T26" fmla="*/ 592 w 736"/>
                <a:gd name="T27" fmla="*/ 160 h 360"/>
                <a:gd name="T28" fmla="*/ 600 w 736"/>
                <a:gd name="T29" fmla="*/ 160 h 360"/>
                <a:gd name="T30" fmla="*/ 616 w 736"/>
                <a:gd name="T31" fmla="*/ 144 h 360"/>
                <a:gd name="T32" fmla="*/ 664 w 736"/>
                <a:gd name="T33" fmla="*/ 112 h 360"/>
                <a:gd name="T34" fmla="*/ 672 w 736"/>
                <a:gd name="T35" fmla="*/ 112 h 360"/>
                <a:gd name="T36" fmla="*/ 712 w 736"/>
                <a:gd name="T37" fmla="*/ 72 h 360"/>
                <a:gd name="T38" fmla="*/ 728 w 736"/>
                <a:gd name="T39" fmla="*/ 56 h 360"/>
                <a:gd name="T40" fmla="*/ 696 w 736"/>
                <a:gd name="T41" fmla="*/ 56 h 360"/>
                <a:gd name="T42" fmla="*/ 624 w 736"/>
                <a:gd name="T43" fmla="*/ 72 h 360"/>
                <a:gd name="T44" fmla="*/ 584 w 736"/>
                <a:gd name="T45" fmla="*/ 96 h 360"/>
                <a:gd name="T46" fmla="*/ 536 w 736"/>
                <a:gd name="T47" fmla="*/ 88 h 360"/>
                <a:gd name="T48" fmla="*/ 536 w 736"/>
                <a:gd name="T49" fmla="*/ 72 h 360"/>
                <a:gd name="T50" fmla="*/ 504 w 736"/>
                <a:gd name="T51" fmla="*/ 64 h 360"/>
                <a:gd name="T52" fmla="*/ 472 w 736"/>
                <a:gd name="T53" fmla="*/ 112 h 360"/>
                <a:gd name="T54" fmla="*/ 472 w 736"/>
                <a:gd name="T55" fmla="*/ 88 h 360"/>
                <a:gd name="T56" fmla="*/ 504 w 736"/>
                <a:gd name="T57" fmla="*/ 48 h 360"/>
                <a:gd name="T58" fmla="*/ 528 w 736"/>
                <a:gd name="T59" fmla="*/ 40 h 360"/>
                <a:gd name="T60" fmla="*/ 504 w 736"/>
                <a:gd name="T61" fmla="*/ 32 h 360"/>
                <a:gd name="T62" fmla="*/ 464 w 736"/>
                <a:gd name="T63" fmla="*/ 40 h 360"/>
                <a:gd name="T64" fmla="*/ 480 w 736"/>
                <a:gd name="T65" fmla="*/ 16 h 360"/>
                <a:gd name="T66" fmla="*/ 432 w 736"/>
                <a:gd name="T67" fmla="*/ 0 h 360"/>
                <a:gd name="T68" fmla="*/ 104 w 736"/>
                <a:gd name="T69" fmla="*/ 8 h 360"/>
                <a:gd name="T70" fmla="*/ 96 w 736"/>
                <a:gd name="T71" fmla="*/ 16 h 360"/>
                <a:gd name="T72" fmla="*/ 64 w 736"/>
                <a:gd name="T73" fmla="*/ 48 h 360"/>
                <a:gd name="T74" fmla="*/ 8 w 736"/>
                <a:gd name="T75" fmla="*/ 136 h 360"/>
                <a:gd name="T76" fmla="*/ 8 w 736"/>
                <a:gd name="T77" fmla="*/ 160 h 360"/>
                <a:gd name="T78" fmla="*/ 8 w 736"/>
                <a:gd name="T79" fmla="*/ 176 h 360"/>
                <a:gd name="T80" fmla="*/ 16 w 736"/>
                <a:gd name="T81" fmla="*/ 208 h 360"/>
                <a:gd name="T82" fmla="*/ 32 w 736"/>
                <a:gd name="T83" fmla="*/ 232 h 360"/>
                <a:gd name="T84" fmla="*/ 72 w 736"/>
                <a:gd name="T85" fmla="*/ 248 h 360"/>
                <a:gd name="T86" fmla="*/ 184 w 736"/>
                <a:gd name="T87" fmla="*/ 280 h 360"/>
                <a:gd name="T88" fmla="*/ 200 w 736"/>
                <a:gd name="T89" fmla="*/ 304 h 360"/>
                <a:gd name="T90" fmla="*/ 240 w 736"/>
                <a:gd name="T91" fmla="*/ 3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" name="Freeform 122"/>
            <p:cNvSpPr>
              <a:spLocks/>
            </p:cNvSpPr>
            <p:nvPr userDrawn="1"/>
          </p:nvSpPr>
          <p:spPr bwMode="auto">
            <a:xfrm>
              <a:off x="1735137" y="3215446"/>
              <a:ext cx="120650" cy="141840"/>
            </a:xfrm>
            <a:custGeom>
              <a:avLst/>
              <a:gdLst>
                <a:gd name="T0" fmla="*/ 32 w 56"/>
                <a:gd name="T1" fmla="*/ 48 h 64"/>
                <a:gd name="T2" fmla="*/ 24 w 56"/>
                <a:gd name="T3" fmla="*/ 64 h 64"/>
                <a:gd name="T4" fmla="*/ 0 w 56"/>
                <a:gd name="T5" fmla="*/ 56 h 64"/>
                <a:gd name="T6" fmla="*/ 0 w 56"/>
                <a:gd name="T7" fmla="*/ 48 h 64"/>
                <a:gd name="T8" fmla="*/ 16 w 56"/>
                <a:gd name="T9" fmla="*/ 24 h 64"/>
                <a:gd name="T10" fmla="*/ 24 w 56"/>
                <a:gd name="T11" fmla="*/ 24 h 64"/>
                <a:gd name="T12" fmla="*/ 16 w 56"/>
                <a:gd name="T13" fmla="*/ 8 h 64"/>
                <a:gd name="T14" fmla="*/ 24 w 56"/>
                <a:gd name="T15" fmla="*/ 0 h 64"/>
                <a:gd name="T16" fmla="*/ 48 w 56"/>
                <a:gd name="T17" fmla="*/ 0 h 64"/>
                <a:gd name="T18" fmla="*/ 40 w 56"/>
                <a:gd name="T19" fmla="*/ 24 h 64"/>
                <a:gd name="T20" fmla="*/ 48 w 56"/>
                <a:gd name="T21" fmla="*/ 32 h 64"/>
                <a:gd name="T22" fmla="*/ 56 w 56"/>
                <a:gd name="T23" fmla="*/ 32 h 64"/>
                <a:gd name="T24" fmla="*/ 32 w 56"/>
                <a:gd name="T2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1" name="Freeform 123"/>
            <p:cNvSpPr>
              <a:spLocks/>
            </p:cNvSpPr>
            <p:nvPr userDrawn="1"/>
          </p:nvSpPr>
          <p:spPr bwMode="auto">
            <a:xfrm>
              <a:off x="1787525" y="3323948"/>
              <a:ext cx="68262" cy="50800"/>
            </a:xfrm>
            <a:custGeom>
              <a:avLst/>
              <a:gdLst>
                <a:gd name="T0" fmla="*/ 32 w 32"/>
                <a:gd name="T1" fmla="*/ 16 h 24"/>
                <a:gd name="T2" fmla="*/ 8 w 32"/>
                <a:gd name="T3" fmla="*/ 0 h 24"/>
                <a:gd name="T4" fmla="*/ 0 w 32"/>
                <a:gd name="T5" fmla="*/ 16 h 24"/>
                <a:gd name="T6" fmla="*/ 8 w 32"/>
                <a:gd name="T7" fmla="*/ 16 h 24"/>
                <a:gd name="T8" fmla="*/ 32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2" name="Freeform 124"/>
            <p:cNvSpPr>
              <a:spLocks/>
            </p:cNvSpPr>
            <p:nvPr userDrawn="1"/>
          </p:nvSpPr>
          <p:spPr bwMode="auto">
            <a:xfrm>
              <a:off x="2063750" y="3500713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3" name="Freeform 125"/>
            <p:cNvSpPr>
              <a:spLocks/>
            </p:cNvSpPr>
            <p:nvPr userDrawn="1"/>
          </p:nvSpPr>
          <p:spPr bwMode="auto">
            <a:xfrm>
              <a:off x="2216150" y="3656840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4" name="Freeform 126"/>
            <p:cNvSpPr>
              <a:spLocks/>
            </p:cNvSpPr>
            <p:nvPr userDrawn="1"/>
          </p:nvSpPr>
          <p:spPr bwMode="auto">
            <a:xfrm>
              <a:off x="2081212" y="3500713"/>
              <a:ext cx="69850" cy="71989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0 h 32"/>
                <a:gd name="T4" fmla="*/ 8 w 32"/>
                <a:gd name="T5" fmla="*/ 0 h 32"/>
                <a:gd name="T6" fmla="*/ 0 w 32"/>
                <a:gd name="T7" fmla="*/ 0 h 32"/>
                <a:gd name="T8" fmla="*/ 0 w 32"/>
                <a:gd name="T9" fmla="*/ 8 h 32"/>
                <a:gd name="T10" fmla="*/ 16 w 32"/>
                <a:gd name="T11" fmla="*/ 16 h 32"/>
                <a:gd name="T12" fmla="*/ 16 w 32"/>
                <a:gd name="T13" fmla="*/ 24 h 32"/>
                <a:gd name="T14" fmla="*/ 24 w 32"/>
                <a:gd name="T15" fmla="*/ 32 h 32"/>
                <a:gd name="T16" fmla="*/ 32 w 32"/>
                <a:gd name="T17" fmla="*/ 24 h 32"/>
                <a:gd name="T18" fmla="*/ 32 w 32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5" name="Freeform 127"/>
            <p:cNvSpPr>
              <a:spLocks/>
            </p:cNvSpPr>
            <p:nvPr userDrawn="1"/>
          </p:nvSpPr>
          <p:spPr bwMode="auto">
            <a:xfrm>
              <a:off x="1978025" y="3500713"/>
              <a:ext cx="103187" cy="71989"/>
            </a:xfrm>
            <a:custGeom>
              <a:avLst/>
              <a:gdLst>
                <a:gd name="T0" fmla="*/ 8 w 48"/>
                <a:gd name="T1" fmla="*/ 0 h 32"/>
                <a:gd name="T2" fmla="*/ 16 w 48"/>
                <a:gd name="T3" fmla="*/ 8 h 32"/>
                <a:gd name="T4" fmla="*/ 24 w 48"/>
                <a:gd name="T5" fmla="*/ 8 h 32"/>
                <a:gd name="T6" fmla="*/ 40 w 48"/>
                <a:gd name="T7" fmla="*/ 0 h 32"/>
                <a:gd name="T8" fmla="*/ 48 w 48"/>
                <a:gd name="T9" fmla="*/ 8 h 32"/>
                <a:gd name="T10" fmla="*/ 32 w 48"/>
                <a:gd name="T11" fmla="*/ 16 h 32"/>
                <a:gd name="T12" fmla="*/ 40 w 48"/>
                <a:gd name="T13" fmla="*/ 32 h 32"/>
                <a:gd name="T14" fmla="*/ 32 w 48"/>
                <a:gd name="T15" fmla="*/ 32 h 32"/>
                <a:gd name="T16" fmla="*/ 24 w 48"/>
                <a:gd name="T17" fmla="*/ 24 h 32"/>
                <a:gd name="T18" fmla="*/ 0 w 48"/>
                <a:gd name="T19" fmla="*/ 16 h 32"/>
                <a:gd name="T20" fmla="*/ 8 w 4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6" name="Freeform 128"/>
            <p:cNvSpPr>
              <a:spLocks/>
            </p:cNvSpPr>
            <p:nvPr userDrawn="1"/>
          </p:nvSpPr>
          <p:spPr bwMode="auto">
            <a:xfrm>
              <a:off x="1908175" y="3448325"/>
              <a:ext cx="87312" cy="85725"/>
            </a:xfrm>
            <a:custGeom>
              <a:avLst/>
              <a:gdLst>
                <a:gd name="T0" fmla="*/ 40 w 40"/>
                <a:gd name="T1" fmla="*/ 24 h 40"/>
                <a:gd name="T2" fmla="*/ 32 w 40"/>
                <a:gd name="T3" fmla="*/ 16 h 40"/>
                <a:gd name="T4" fmla="*/ 24 w 40"/>
                <a:gd name="T5" fmla="*/ 0 h 40"/>
                <a:gd name="T6" fmla="*/ 0 w 40"/>
                <a:gd name="T7" fmla="*/ 0 h 40"/>
                <a:gd name="T8" fmla="*/ 0 w 40"/>
                <a:gd name="T9" fmla="*/ 16 h 40"/>
                <a:gd name="T10" fmla="*/ 8 w 40"/>
                <a:gd name="T11" fmla="*/ 24 h 40"/>
                <a:gd name="T12" fmla="*/ 8 w 40"/>
                <a:gd name="T13" fmla="*/ 16 h 40"/>
                <a:gd name="T14" fmla="*/ 24 w 40"/>
                <a:gd name="T15" fmla="*/ 32 h 40"/>
                <a:gd name="T16" fmla="*/ 24 w 40"/>
                <a:gd name="T17" fmla="*/ 40 h 40"/>
                <a:gd name="T18" fmla="*/ 32 w 40"/>
                <a:gd name="T19" fmla="*/ 40 h 40"/>
                <a:gd name="T20" fmla="*/ 40 w 40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7" name="Freeform 129"/>
            <p:cNvSpPr>
              <a:spLocks/>
            </p:cNvSpPr>
            <p:nvPr userDrawn="1"/>
          </p:nvSpPr>
          <p:spPr bwMode="auto">
            <a:xfrm>
              <a:off x="1873250" y="3306486"/>
              <a:ext cx="122237" cy="141839"/>
            </a:xfrm>
            <a:custGeom>
              <a:avLst/>
              <a:gdLst>
                <a:gd name="T0" fmla="*/ 40 w 56"/>
                <a:gd name="T1" fmla="*/ 64 h 64"/>
                <a:gd name="T2" fmla="*/ 56 w 56"/>
                <a:gd name="T3" fmla="*/ 16 h 64"/>
                <a:gd name="T4" fmla="*/ 56 w 56"/>
                <a:gd name="T5" fmla="*/ 0 h 64"/>
                <a:gd name="T6" fmla="*/ 32 w 56"/>
                <a:gd name="T7" fmla="*/ 8 h 64"/>
                <a:gd name="T8" fmla="*/ 0 w 56"/>
                <a:gd name="T9" fmla="*/ 32 h 64"/>
                <a:gd name="T10" fmla="*/ 0 w 56"/>
                <a:gd name="T11" fmla="*/ 40 h 64"/>
                <a:gd name="T12" fmla="*/ 16 w 56"/>
                <a:gd name="T13" fmla="*/ 64 h 64"/>
                <a:gd name="T14" fmla="*/ 40 w 56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8" name="Freeform 130"/>
            <p:cNvSpPr>
              <a:spLocks/>
            </p:cNvSpPr>
            <p:nvPr userDrawn="1"/>
          </p:nvSpPr>
          <p:spPr bwMode="auto">
            <a:xfrm>
              <a:off x="1804987" y="3289023"/>
              <a:ext cx="190500" cy="85725"/>
            </a:xfrm>
            <a:custGeom>
              <a:avLst/>
              <a:gdLst>
                <a:gd name="T0" fmla="*/ 24 w 88"/>
                <a:gd name="T1" fmla="*/ 0 h 40"/>
                <a:gd name="T2" fmla="*/ 64 w 88"/>
                <a:gd name="T3" fmla="*/ 0 h 40"/>
                <a:gd name="T4" fmla="*/ 88 w 88"/>
                <a:gd name="T5" fmla="*/ 8 h 40"/>
                <a:gd name="T6" fmla="*/ 64 w 88"/>
                <a:gd name="T7" fmla="*/ 16 h 40"/>
                <a:gd name="T8" fmla="*/ 32 w 88"/>
                <a:gd name="T9" fmla="*/ 40 h 40"/>
                <a:gd name="T10" fmla="*/ 24 w 88"/>
                <a:gd name="T11" fmla="*/ 32 h 40"/>
                <a:gd name="T12" fmla="*/ 0 w 88"/>
                <a:gd name="T13" fmla="*/ 16 h 40"/>
                <a:gd name="T14" fmla="*/ 24 w 8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9" name="Freeform 131"/>
            <p:cNvSpPr>
              <a:spLocks/>
            </p:cNvSpPr>
            <p:nvPr userDrawn="1"/>
          </p:nvSpPr>
          <p:spPr bwMode="auto">
            <a:xfrm>
              <a:off x="2324100" y="3147184"/>
              <a:ext cx="103187" cy="89452"/>
            </a:xfrm>
            <a:custGeom>
              <a:avLst/>
              <a:gdLst>
                <a:gd name="T0" fmla="*/ 8 w 48"/>
                <a:gd name="T1" fmla="*/ 0 h 40"/>
                <a:gd name="T2" fmla="*/ 32 w 48"/>
                <a:gd name="T3" fmla="*/ 8 h 40"/>
                <a:gd name="T4" fmla="*/ 40 w 48"/>
                <a:gd name="T5" fmla="*/ 8 h 40"/>
                <a:gd name="T6" fmla="*/ 32 w 48"/>
                <a:gd name="T7" fmla="*/ 16 h 40"/>
                <a:gd name="T8" fmla="*/ 48 w 48"/>
                <a:gd name="T9" fmla="*/ 16 h 40"/>
                <a:gd name="T10" fmla="*/ 48 w 48"/>
                <a:gd name="T11" fmla="*/ 24 h 40"/>
                <a:gd name="T12" fmla="*/ 48 w 48"/>
                <a:gd name="T13" fmla="*/ 32 h 40"/>
                <a:gd name="T14" fmla="*/ 40 w 48"/>
                <a:gd name="T15" fmla="*/ 24 h 40"/>
                <a:gd name="T16" fmla="*/ 16 w 48"/>
                <a:gd name="T17" fmla="*/ 24 h 40"/>
                <a:gd name="T18" fmla="*/ 24 w 48"/>
                <a:gd name="T19" fmla="*/ 24 h 40"/>
                <a:gd name="T20" fmla="*/ 16 w 48"/>
                <a:gd name="T21" fmla="*/ 24 h 40"/>
                <a:gd name="T22" fmla="*/ 8 w 48"/>
                <a:gd name="T23" fmla="*/ 40 h 40"/>
                <a:gd name="T24" fmla="*/ 0 w 48"/>
                <a:gd name="T25" fmla="*/ 32 h 40"/>
                <a:gd name="T26" fmla="*/ 8 w 48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0" name="Freeform 132"/>
            <p:cNvSpPr>
              <a:spLocks/>
            </p:cNvSpPr>
            <p:nvPr userDrawn="1"/>
          </p:nvSpPr>
          <p:spPr bwMode="auto">
            <a:xfrm>
              <a:off x="2254250" y="3147184"/>
              <a:ext cx="85725" cy="68262"/>
            </a:xfrm>
            <a:custGeom>
              <a:avLst/>
              <a:gdLst>
                <a:gd name="T0" fmla="*/ 40 w 40"/>
                <a:gd name="T1" fmla="*/ 0 h 32"/>
                <a:gd name="T2" fmla="*/ 24 w 40"/>
                <a:gd name="T3" fmla="*/ 0 h 32"/>
                <a:gd name="T4" fmla="*/ 16 w 40"/>
                <a:gd name="T5" fmla="*/ 8 h 32"/>
                <a:gd name="T6" fmla="*/ 24 w 40"/>
                <a:gd name="T7" fmla="*/ 8 h 32"/>
                <a:gd name="T8" fmla="*/ 32 w 40"/>
                <a:gd name="T9" fmla="*/ 24 h 32"/>
                <a:gd name="T10" fmla="*/ 16 w 40"/>
                <a:gd name="T11" fmla="*/ 24 h 32"/>
                <a:gd name="T12" fmla="*/ 8 w 40"/>
                <a:gd name="T13" fmla="*/ 24 h 32"/>
                <a:gd name="T14" fmla="*/ 0 w 40"/>
                <a:gd name="T15" fmla="*/ 24 h 32"/>
                <a:gd name="T16" fmla="*/ 8 w 40"/>
                <a:gd name="T17" fmla="*/ 32 h 32"/>
                <a:gd name="T18" fmla="*/ 32 w 40"/>
                <a:gd name="T19" fmla="*/ 32 h 32"/>
                <a:gd name="T20" fmla="*/ 40 w 4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1" name="Freeform 133"/>
            <p:cNvSpPr>
              <a:spLocks/>
            </p:cNvSpPr>
            <p:nvPr userDrawn="1"/>
          </p:nvSpPr>
          <p:spPr bwMode="auto">
            <a:xfrm>
              <a:off x="2790825" y="4827517"/>
              <a:ext cx="138112" cy="160891"/>
            </a:xfrm>
            <a:custGeom>
              <a:avLst/>
              <a:gdLst>
                <a:gd name="T0" fmla="*/ 0 w 64"/>
                <a:gd name="T1" fmla="*/ 56 h 72"/>
                <a:gd name="T2" fmla="*/ 0 w 64"/>
                <a:gd name="T3" fmla="*/ 0 h 72"/>
                <a:gd name="T4" fmla="*/ 8 w 64"/>
                <a:gd name="T5" fmla="*/ 0 h 72"/>
                <a:gd name="T6" fmla="*/ 24 w 64"/>
                <a:gd name="T7" fmla="*/ 16 h 72"/>
                <a:gd name="T8" fmla="*/ 24 w 64"/>
                <a:gd name="T9" fmla="*/ 8 h 72"/>
                <a:gd name="T10" fmla="*/ 56 w 64"/>
                <a:gd name="T11" fmla="*/ 24 h 72"/>
                <a:gd name="T12" fmla="*/ 64 w 64"/>
                <a:gd name="T13" fmla="*/ 40 h 72"/>
                <a:gd name="T14" fmla="*/ 64 w 64"/>
                <a:gd name="T15" fmla="*/ 56 h 72"/>
                <a:gd name="T16" fmla="*/ 56 w 64"/>
                <a:gd name="T17" fmla="*/ 64 h 72"/>
                <a:gd name="T18" fmla="*/ 32 w 64"/>
                <a:gd name="T19" fmla="*/ 72 h 72"/>
                <a:gd name="T20" fmla="*/ 0 w 64"/>
                <a:gd name="T2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" name="Freeform 134"/>
            <p:cNvSpPr>
              <a:spLocks/>
            </p:cNvSpPr>
            <p:nvPr userDrawn="1"/>
          </p:nvSpPr>
          <p:spPr bwMode="auto">
            <a:xfrm>
              <a:off x="2254250" y="3642552"/>
              <a:ext cx="1106487" cy="1310931"/>
            </a:xfrm>
            <a:custGeom>
              <a:avLst/>
              <a:gdLst>
                <a:gd name="T0" fmla="*/ 272 w 512"/>
                <a:gd name="T1" fmla="*/ 48 h 592"/>
                <a:gd name="T2" fmla="*/ 232 w 512"/>
                <a:gd name="T3" fmla="*/ 40 h 592"/>
                <a:gd name="T4" fmla="*/ 224 w 512"/>
                <a:gd name="T5" fmla="*/ 48 h 592"/>
                <a:gd name="T6" fmla="*/ 192 w 512"/>
                <a:gd name="T7" fmla="*/ 56 h 592"/>
                <a:gd name="T8" fmla="*/ 176 w 512"/>
                <a:gd name="T9" fmla="*/ 40 h 592"/>
                <a:gd name="T10" fmla="*/ 176 w 512"/>
                <a:gd name="T11" fmla="*/ 0 h 592"/>
                <a:gd name="T12" fmla="*/ 168 w 512"/>
                <a:gd name="T13" fmla="*/ 8 h 592"/>
                <a:gd name="T14" fmla="*/ 112 w 512"/>
                <a:gd name="T15" fmla="*/ 16 h 592"/>
                <a:gd name="T16" fmla="*/ 120 w 512"/>
                <a:gd name="T17" fmla="*/ 40 h 592"/>
                <a:gd name="T18" fmla="*/ 104 w 512"/>
                <a:gd name="T19" fmla="*/ 64 h 592"/>
                <a:gd name="T20" fmla="*/ 88 w 512"/>
                <a:gd name="T21" fmla="*/ 56 h 592"/>
                <a:gd name="T22" fmla="*/ 48 w 512"/>
                <a:gd name="T23" fmla="*/ 56 h 592"/>
                <a:gd name="T24" fmla="*/ 56 w 512"/>
                <a:gd name="T25" fmla="*/ 72 h 592"/>
                <a:gd name="T26" fmla="*/ 48 w 512"/>
                <a:gd name="T27" fmla="*/ 96 h 592"/>
                <a:gd name="T28" fmla="*/ 16 w 512"/>
                <a:gd name="T29" fmla="*/ 152 h 592"/>
                <a:gd name="T30" fmla="*/ 0 w 512"/>
                <a:gd name="T31" fmla="*/ 192 h 592"/>
                <a:gd name="T32" fmla="*/ 24 w 512"/>
                <a:gd name="T33" fmla="*/ 232 h 592"/>
                <a:gd name="T34" fmla="*/ 40 w 512"/>
                <a:gd name="T35" fmla="*/ 240 h 592"/>
                <a:gd name="T36" fmla="*/ 72 w 512"/>
                <a:gd name="T37" fmla="*/ 248 h 592"/>
                <a:gd name="T38" fmla="*/ 112 w 512"/>
                <a:gd name="T39" fmla="*/ 224 h 592"/>
                <a:gd name="T40" fmla="*/ 120 w 512"/>
                <a:gd name="T41" fmla="*/ 264 h 592"/>
                <a:gd name="T42" fmla="*/ 184 w 512"/>
                <a:gd name="T43" fmla="*/ 304 h 592"/>
                <a:gd name="T44" fmla="*/ 184 w 512"/>
                <a:gd name="T45" fmla="*/ 320 h 592"/>
                <a:gd name="T46" fmla="*/ 208 w 512"/>
                <a:gd name="T47" fmla="*/ 336 h 592"/>
                <a:gd name="T48" fmla="*/ 216 w 512"/>
                <a:gd name="T49" fmla="*/ 384 h 592"/>
                <a:gd name="T50" fmla="*/ 248 w 512"/>
                <a:gd name="T51" fmla="*/ 416 h 592"/>
                <a:gd name="T52" fmla="*/ 256 w 512"/>
                <a:gd name="T53" fmla="*/ 440 h 592"/>
                <a:gd name="T54" fmla="*/ 272 w 512"/>
                <a:gd name="T55" fmla="*/ 464 h 592"/>
                <a:gd name="T56" fmla="*/ 288 w 512"/>
                <a:gd name="T57" fmla="*/ 488 h 592"/>
                <a:gd name="T58" fmla="*/ 248 w 512"/>
                <a:gd name="T59" fmla="*/ 536 h 592"/>
                <a:gd name="T60" fmla="*/ 272 w 512"/>
                <a:gd name="T61" fmla="*/ 552 h 592"/>
                <a:gd name="T62" fmla="*/ 304 w 512"/>
                <a:gd name="T63" fmla="*/ 560 h 592"/>
                <a:gd name="T64" fmla="*/ 312 w 512"/>
                <a:gd name="T65" fmla="*/ 592 h 592"/>
                <a:gd name="T66" fmla="*/ 336 w 512"/>
                <a:gd name="T67" fmla="*/ 552 h 592"/>
                <a:gd name="T68" fmla="*/ 360 w 512"/>
                <a:gd name="T69" fmla="*/ 512 h 592"/>
                <a:gd name="T70" fmla="*/ 376 w 512"/>
                <a:gd name="T71" fmla="*/ 448 h 592"/>
                <a:gd name="T72" fmla="*/ 392 w 512"/>
                <a:gd name="T73" fmla="*/ 440 h 592"/>
                <a:gd name="T74" fmla="*/ 400 w 512"/>
                <a:gd name="T75" fmla="*/ 432 h 592"/>
                <a:gd name="T76" fmla="*/ 432 w 512"/>
                <a:gd name="T77" fmla="*/ 424 h 592"/>
                <a:gd name="T78" fmla="*/ 448 w 512"/>
                <a:gd name="T79" fmla="*/ 408 h 592"/>
                <a:gd name="T80" fmla="*/ 464 w 512"/>
                <a:gd name="T81" fmla="*/ 376 h 592"/>
                <a:gd name="T82" fmla="*/ 464 w 512"/>
                <a:gd name="T83" fmla="*/ 344 h 592"/>
                <a:gd name="T84" fmla="*/ 504 w 512"/>
                <a:gd name="T85" fmla="*/ 224 h 592"/>
                <a:gd name="T86" fmla="*/ 512 w 512"/>
                <a:gd name="T87" fmla="*/ 184 h 592"/>
                <a:gd name="T88" fmla="*/ 488 w 512"/>
                <a:gd name="T89" fmla="*/ 152 h 592"/>
                <a:gd name="T90" fmla="*/ 424 w 512"/>
                <a:gd name="T91" fmla="*/ 128 h 592"/>
                <a:gd name="T92" fmla="*/ 384 w 512"/>
                <a:gd name="T93" fmla="*/ 120 h 592"/>
                <a:gd name="T94" fmla="*/ 384 w 512"/>
                <a:gd name="T95" fmla="*/ 104 h 592"/>
                <a:gd name="T96" fmla="*/ 368 w 512"/>
                <a:gd name="T97" fmla="*/ 96 h 592"/>
                <a:gd name="T98" fmla="*/ 336 w 512"/>
                <a:gd name="T99" fmla="*/ 88 h 592"/>
                <a:gd name="T100" fmla="*/ 336 w 512"/>
                <a:gd name="T101" fmla="*/ 80 h 592"/>
                <a:gd name="T102" fmla="*/ 304 w 512"/>
                <a:gd name="T103" fmla="*/ 88 h 592"/>
                <a:gd name="T104" fmla="*/ 296 w 512"/>
                <a:gd name="T105" fmla="*/ 96 h 592"/>
                <a:gd name="T106" fmla="*/ 312 w 512"/>
                <a:gd name="T107" fmla="*/ 64 h 592"/>
                <a:gd name="T108" fmla="*/ 304 w 512"/>
                <a:gd name="T109" fmla="*/ 48 h 592"/>
                <a:gd name="T110" fmla="*/ 288 w 512"/>
                <a:gd name="T111" fmla="*/ 1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3" name="Freeform 135"/>
            <p:cNvSpPr>
              <a:spLocks/>
            </p:cNvSpPr>
            <p:nvPr userDrawn="1"/>
          </p:nvSpPr>
          <p:spPr bwMode="auto">
            <a:xfrm>
              <a:off x="2720975" y="5573228"/>
              <a:ext cx="120650" cy="87313"/>
            </a:xfrm>
            <a:custGeom>
              <a:avLst/>
              <a:gdLst>
                <a:gd name="T0" fmla="*/ 0 w 56"/>
                <a:gd name="T1" fmla="*/ 0 h 40"/>
                <a:gd name="T2" fmla="*/ 16 w 56"/>
                <a:gd name="T3" fmla="*/ 16 h 40"/>
                <a:gd name="T4" fmla="*/ 56 w 56"/>
                <a:gd name="T5" fmla="*/ 32 h 40"/>
                <a:gd name="T6" fmla="*/ 32 w 56"/>
                <a:gd name="T7" fmla="*/ 40 h 40"/>
                <a:gd name="T8" fmla="*/ 24 w 56"/>
                <a:gd name="T9" fmla="*/ 40 h 40"/>
                <a:gd name="T10" fmla="*/ 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4" name="Freeform 136"/>
            <p:cNvSpPr>
              <a:spLocks/>
            </p:cNvSpPr>
            <p:nvPr userDrawn="1"/>
          </p:nvSpPr>
          <p:spPr bwMode="auto">
            <a:xfrm>
              <a:off x="2617787" y="5573228"/>
              <a:ext cx="155575" cy="87313"/>
            </a:xfrm>
            <a:custGeom>
              <a:avLst/>
              <a:gdLst>
                <a:gd name="T0" fmla="*/ 48 w 72"/>
                <a:gd name="T1" fmla="*/ 0 h 40"/>
                <a:gd name="T2" fmla="*/ 32 w 72"/>
                <a:gd name="T3" fmla="*/ 0 h 40"/>
                <a:gd name="T4" fmla="*/ 40 w 72"/>
                <a:gd name="T5" fmla="*/ 8 h 40"/>
                <a:gd name="T6" fmla="*/ 48 w 72"/>
                <a:gd name="T7" fmla="*/ 8 h 40"/>
                <a:gd name="T8" fmla="*/ 40 w 72"/>
                <a:gd name="T9" fmla="*/ 16 h 40"/>
                <a:gd name="T10" fmla="*/ 40 w 72"/>
                <a:gd name="T11" fmla="*/ 24 h 40"/>
                <a:gd name="T12" fmla="*/ 0 w 72"/>
                <a:gd name="T13" fmla="*/ 8 h 40"/>
                <a:gd name="T14" fmla="*/ 0 w 72"/>
                <a:gd name="T15" fmla="*/ 16 h 40"/>
                <a:gd name="T16" fmla="*/ 8 w 72"/>
                <a:gd name="T17" fmla="*/ 24 h 40"/>
                <a:gd name="T18" fmla="*/ 16 w 72"/>
                <a:gd name="T19" fmla="*/ 24 h 40"/>
                <a:gd name="T20" fmla="*/ 40 w 72"/>
                <a:gd name="T21" fmla="*/ 32 h 40"/>
                <a:gd name="T22" fmla="*/ 56 w 72"/>
                <a:gd name="T23" fmla="*/ 32 h 40"/>
                <a:gd name="T24" fmla="*/ 56 w 72"/>
                <a:gd name="T25" fmla="*/ 40 h 40"/>
                <a:gd name="T26" fmla="*/ 72 w 72"/>
                <a:gd name="T27" fmla="*/ 40 h 40"/>
                <a:gd name="T28" fmla="*/ 48 w 72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137"/>
            <p:cNvSpPr>
              <a:spLocks/>
            </p:cNvSpPr>
            <p:nvPr userDrawn="1"/>
          </p:nvSpPr>
          <p:spPr bwMode="auto">
            <a:xfrm>
              <a:off x="2028825" y="3819317"/>
              <a:ext cx="381000" cy="603871"/>
            </a:xfrm>
            <a:custGeom>
              <a:avLst/>
              <a:gdLst>
                <a:gd name="T0" fmla="*/ 8 w 176"/>
                <a:gd name="T1" fmla="*/ 48 h 272"/>
                <a:gd name="T2" fmla="*/ 0 w 176"/>
                <a:gd name="T3" fmla="*/ 64 h 272"/>
                <a:gd name="T4" fmla="*/ 8 w 176"/>
                <a:gd name="T5" fmla="*/ 88 h 272"/>
                <a:gd name="T6" fmla="*/ 0 w 176"/>
                <a:gd name="T7" fmla="*/ 88 h 272"/>
                <a:gd name="T8" fmla="*/ 16 w 176"/>
                <a:gd name="T9" fmla="*/ 104 h 272"/>
                <a:gd name="T10" fmla="*/ 32 w 176"/>
                <a:gd name="T11" fmla="*/ 128 h 272"/>
                <a:gd name="T12" fmla="*/ 80 w 176"/>
                <a:gd name="T13" fmla="*/ 224 h 272"/>
                <a:gd name="T14" fmla="*/ 152 w 176"/>
                <a:gd name="T15" fmla="*/ 272 h 272"/>
                <a:gd name="T16" fmla="*/ 168 w 176"/>
                <a:gd name="T17" fmla="*/ 264 h 272"/>
                <a:gd name="T18" fmla="*/ 176 w 176"/>
                <a:gd name="T19" fmla="*/ 248 h 272"/>
                <a:gd name="T20" fmla="*/ 168 w 176"/>
                <a:gd name="T21" fmla="*/ 240 h 272"/>
                <a:gd name="T22" fmla="*/ 168 w 176"/>
                <a:gd name="T23" fmla="*/ 184 h 272"/>
                <a:gd name="T24" fmla="*/ 160 w 176"/>
                <a:gd name="T25" fmla="*/ 160 h 272"/>
                <a:gd name="T26" fmla="*/ 144 w 176"/>
                <a:gd name="T27" fmla="*/ 160 h 272"/>
                <a:gd name="T28" fmla="*/ 144 w 176"/>
                <a:gd name="T29" fmla="*/ 144 h 272"/>
                <a:gd name="T30" fmla="*/ 128 w 176"/>
                <a:gd name="T31" fmla="*/ 152 h 272"/>
                <a:gd name="T32" fmla="*/ 112 w 176"/>
                <a:gd name="T33" fmla="*/ 136 h 272"/>
                <a:gd name="T34" fmla="*/ 104 w 176"/>
                <a:gd name="T35" fmla="*/ 112 h 272"/>
                <a:gd name="T36" fmla="*/ 112 w 176"/>
                <a:gd name="T37" fmla="*/ 88 h 272"/>
                <a:gd name="T38" fmla="*/ 120 w 176"/>
                <a:gd name="T39" fmla="*/ 72 h 272"/>
                <a:gd name="T40" fmla="*/ 152 w 176"/>
                <a:gd name="T41" fmla="*/ 64 h 272"/>
                <a:gd name="T42" fmla="*/ 144 w 176"/>
                <a:gd name="T43" fmla="*/ 56 h 272"/>
                <a:gd name="T44" fmla="*/ 144 w 176"/>
                <a:gd name="T45" fmla="*/ 40 h 272"/>
                <a:gd name="T46" fmla="*/ 136 w 176"/>
                <a:gd name="T47" fmla="*/ 32 h 272"/>
                <a:gd name="T48" fmla="*/ 104 w 176"/>
                <a:gd name="T49" fmla="*/ 40 h 272"/>
                <a:gd name="T50" fmla="*/ 96 w 176"/>
                <a:gd name="T51" fmla="*/ 16 h 272"/>
                <a:gd name="T52" fmla="*/ 80 w 176"/>
                <a:gd name="T53" fmla="*/ 0 h 272"/>
                <a:gd name="T54" fmla="*/ 72 w 176"/>
                <a:gd name="T55" fmla="*/ 0 h 272"/>
                <a:gd name="T56" fmla="*/ 80 w 176"/>
                <a:gd name="T57" fmla="*/ 16 h 272"/>
                <a:gd name="T58" fmla="*/ 72 w 176"/>
                <a:gd name="T59" fmla="*/ 24 h 272"/>
                <a:gd name="T60" fmla="*/ 64 w 176"/>
                <a:gd name="T61" fmla="*/ 40 h 272"/>
                <a:gd name="T62" fmla="*/ 40 w 176"/>
                <a:gd name="T63" fmla="*/ 48 h 272"/>
                <a:gd name="T64" fmla="*/ 24 w 176"/>
                <a:gd name="T65" fmla="*/ 72 h 272"/>
                <a:gd name="T66" fmla="*/ 8 w 176"/>
                <a:gd name="T67" fmla="*/ 64 h 272"/>
                <a:gd name="T68" fmla="*/ 8 w 176"/>
                <a:gd name="T6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138"/>
            <p:cNvSpPr>
              <a:spLocks/>
            </p:cNvSpPr>
            <p:nvPr userDrawn="1"/>
          </p:nvSpPr>
          <p:spPr bwMode="auto">
            <a:xfrm>
              <a:off x="2028825" y="3766929"/>
              <a:ext cx="173037" cy="211690"/>
            </a:xfrm>
            <a:custGeom>
              <a:avLst/>
              <a:gdLst>
                <a:gd name="T0" fmla="*/ 8 w 80"/>
                <a:gd name="T1" fmla="*/ 72 h 96"/>
                <a:gd name="T2" fmla="*/ 8 w 80"/>
                <a:gd name="T3" fmla="*/ 88 h 96"/>
                <a:gd name="T4" fmla="*/ 24 w 80"/>
                <a:gd name="T5" fmla="*/ 96 h 96"/>
                <a:gd name="T6" fmla="*/ 40 w 80"/>
                <a:gd name="T7" fmla="*/ 72 h 96"/>
                <a:gd name="T8" fmla="*/ 64 w 80"/>
                <a:gd name="T9" fmla="*/ 64 h 96"/>
                <a:gd name="T10" fmla="*/ 72 w 80"/>
                <a:gd name="T11" fmla="*/ 48 h 96"/>
                <a:gd name="T12" fmla="*/ 80 w 80"/>
                <a:gd name="T13" fmla="*/ 40 h 96"/>
                <a:gd name="T14" fmla="*/ 72 w 80"/>
                <a:gd name="T15" fmla="*/ 24 h 96"/>
                <a:gd name="T16" fmla="*/ 80 w 80"/>
                <a:gd name="T17" fmla="*/ 24 h 96"/>
                <a:gd name="T18" fmla="*/ 72 w 80"/>
                <a:gd name="T19" fmla="*/ 16 h 96"/>
                <a:gd name="T20" fmla="*/ 48 w 80"/>
                <a:gd name="T21" fmla="*/ 24 h 96"/>
                <a:gd name="T22" fmla="*/ 32 w 80"/>
                <a:gd name="T23" fmla="*/ 0 h 96"/>
                <a:gd name="T24" fmla="*/ 16 w 80"/>
                <a:gd name="T25" fmla="*/ 16 h 96"/>
                <a:gd name="T26" fmla="*/ 16 w 80"/>
                <a:gd name="T27" fmla="*/ 24 h 96"/>
                <a:gd name="T28" fmla="*/ 8 w 80"/>
                <a:gd name="T29" fmla="*/ 24 h 96"/>
                <a:gd name="T30" fmla="*/ 8 w 80"/>
                <a:gd name="T31" fmla="*/ 32 h 96"/>
                <a:gd name="T32" fmla="*/ 0 w 80"/>
                <a:gd name="T33" fmla="*/ 40 h 96"/>
                <a:gd name="T34" fmla="*/ 0 w 80"/>
                <a:gd name="T35" fmla="*/ 56 h 96"/>
                <a:gd name="T36" fmla="*/ 16 w 80"/>
                <a:gd name="T37" fmla="*/ 72 h 96"/>
                <a:gd name="T38" fmla="*/ 16 w 80"/>
                <a:gd name="T39" fmla="*/ 64 h 96"/>
                <a:gd name="T40" fmla="*/ 16 w 80"/>
                <a:gd name="T41" fmla="*/ 72 h 96"/>
                <a:gd name="T42" fmla="*/ 8 w 80"/>
                <a:gd name="T4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139"/>
            <p:cNvSpPr>
              <a:spLocks/>
            </p:cNvSpPr>
            <p:nvPr userDrawn="1"/>
          </p:nvSpPr>
          <p:spPr bwMode="auto">
            <a:xfrm>
              <a:off x="2081212" y="3395938"/>
              <a:ext cx="363538" cy="565218"/>
            </a:xfrm>
            <a:custGeom>
              <a:avLst/>
              <a:gdLst>
                <a:gd name="T0" fmla="*/ 8 w 168"/>
                <a:gd name="T1" fmla="*/ 168 h 256"/>
                <a:gd name="T2" fmla="*/ 0 w 168"/>
                <a:gd name="T3" fmla="*/ 168 h 256"/>
                <a:gd name="T4" fmla="*/ 8 w 168"/>
                <a:gd name="T5" fmla="*/ 168 h 256"/>
                <a:gd name="T6" fmla="*/ 16 w 168"/>
                <a:gd name="T7" fmla="*/ 152 h 256"/>
                <a:gd name="T8" fmla="*/ 24 w 168"/>
                <a:gd name="T9" fmla="*/ 152 h 256"/>
                <a:gd name="T10" fmla="*/ 32 w 168"/>
                <a:gd name="T11" fmla="*/ 136 h 256"/>
                <a:gd name="T12" fmla="*/ 24 w 168"/>
                <a:gd name="T13" fmla="*/ 128 h 256"/>
                <a:gd name="T14" fmla="*/ 24 w 168"/>
                <a:gd name="T15" fmla="*/ 88 h 256"/>
                <a:gd name="T16" fmla="*/ 24 w 168"/>
                <a:gd name="T17" fmla="*/ 80 h 256"/>
                <a:gd name="T18" fmla="*/ 32 w 168"/>
                <a:gd name="T19" fmla="*/ 72 h 256"/>
                <a:gd name="T20" fmla="*/ 32 w 168"/>
                <a:gd name="T21" fmla="*/ 64 h 256"/>
                <a:gd name="T22" fmla="*/ 40 w 168"/>
                <a:gd name="T23" fmla="*/ 72 h 256"/>
                <a:gd name="T24" fmla="*/ 40 w 168"/>
                <a:gd name="T25" fmla="*/ 64 h 256"/>
                <a:gd name="T26" fmla="*/ 56 w 168"/>
                <a:gd name="T27" fmla="*/ 48 h 256"/>
                <a:gd name="T28" fmla="*/ 56 w 168"/>
                <a:gd name="T29" fmla="*/ 24 h 256"/>
                <a:gd name="T30" fmla="*/ 72 w 168"/>
                <a:gd name="T31" fmla="*/ 24 h 256"/>
                <a:gd name="T32" fmla="*/ 80 w 168"/>
                <a:gd name="T33" fmla="*/ 24 h 256"/>
                <a:gd name="T34" fmla="*/ 112 w 168"/>
                <a:gd name="T35" fmla="*/ 0 h 256"/>
                <a:gd name="T36" fmla="*/ 112 w 168"/>
                <a:gd name="T37" fmla="*/ 8 h 256"/>
                <a:gd name="T38" fmla="*/ 104 w 168"/>
                <a:gd name="T39" fmla="*/ 16 h 256"/>
                <a:gd name="T40" fmla="*/ 96 w 168"/>
                <a:gd name="T41" fmla="*/ 24 h 256"/>
                <a:gd name="T42" fmla="*/ 88 w 168"/>
                <a:gd name="T43" fmla="*/ 48 h 256"/>
                <a:gd name="T44" fmla="*/ 96 w 168"/>
                <a:gd name="T45" fmla="*/ 72 h 256"/>
                <a:gd name="T46" fmla="*/ 96 w 168"/>
                <a:gd name="T47" fmla="*/ 80 h 256"/>
                <a:gd name="T48" fmla="*/ 104 w 168"/>
                <a:gd name="T49" fmla="*/ 80 h 256"/>
                <a:gd name="T50" fmla="*/ 128 w 168"/>
                <a:gd name="T51" fmla="*/ 88 h 256"/>
                <a:gd name="T52" fmla="*/ 136 w 168"/>
                <a:gd name="T53" fmla="*/ 96 h 256"/>
                <a:gd name="T54" fmla="*/ 160 w 168"/>
                <a:gd name="T55" fmla="*/ 96 h 256"/>
                <a:gd name="T56" fmla="*/ 152 w 168"/>
                <a:gd name="T57" fmla="*/ 120 h 256"/>
                <a:gd name="T58" fmla="*/ 160 w 168"/>
                <a:gd name="T59" fmla="*/ 144 h 256"/>
                <a:gd name="T60" fmla="*/ 152 w 168"/>
                <a:gd name="T61" fmla="*/ 144 h 256"/>
                <a:gd name="T62" fmla="*/ 168 w 168"/>
                <a:gd name="T63" fmla="*/ 168 h 256"/>
                <a:gd name="T64" fmla="*/ 160 w 168"/>
                <a:gd name="T65" fmla="*/ 160 h 256"/>
                <a:gd name="T66" fmla="*/ 128 w 168"/>
                <a:gd name="T67" fmla="*/ 168 h 256"/>
                <a:gd name="T68" fmla="*/ 128 w 168"/>
                <a:gd name="T69" fmla="*/ 176 h 256"/>
                <a:gd name="T70" fmla="*/ 136 w 168"/>
                <a:gd name="T71" fmla="*/ 184 h 256"/>
                <a:gd name="T72" fmla="*/ 120 w 168"/>
                <a:gd name="T73" fmla="*/ 184 h 256"/>
                <a:gd name="T74" fmla="*/ 128 w 168"/>
                <a:gd name="T75" fmla="*/ 208 h 256"/>
                <a:gd name="T76" fmla="*/ 128 w 168"/>
                <a:gd name="T77" fmla="*/ 256 h 256"/>
                <a:gd name="T78" fmla="*/ 120 w 168"/>
                <a:gd name="T79" fmla="*/ 248 h 256"/>
                <a:gd name="T80" fmla="*/ 120 w 168"/>
                <a:gd name="T81" fmla="*/ 232 h 256"/>
                <a:gd name="T82" fmla="*/ 112 w 168"/>
                <a:gd name="T83" fmla="*/ 224 h 256"/>
                <a:gd name="T84" fmla="*/ 80 w 168"/>
                <a:gd name="T85" fmla="*/ 232 h 256"/>
                <a:gd name="T86" fmla="*/ 72 w 168"/>
                <a:gd name="T87" fmla="*/ 208 h 256"/>
                <a:gd name="T88" fmla="*/ 56 w 168"/>
                <a:gd name="T89" fmla="*/ 192 h 256"/>
                <a:gd name="T90" fmla="*/ 48 w 168"/>
                <a:gd name="T91" fmla="*/ 184 h 256"/>
                <a:gd name="T92" fmla="*/ 24 w 168"/>
                <a:gd name="T93" fmla="*/ 192 h 256"/>
                <a:gd name="T94" fmla="*/ 8 w 168"/>
                <a:gd name="T95" fmla="*/ 1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40"/>
            <p:cNvSpPr>
              <a:spLocks/>
            </p:cNvSpPr>
            <p:nvPr userDrawn="1"/>
          </p:nvSpPr>
          <p:spPr bwMode="auto">
            <a:xfrm>
              <a:off x="2271712" y="3413400"/>
              <a:ext cx="381000" cy="370992"/>
            </a:xfrm>
            <a:custGeom>
              <a:avLst/>
              <a:gdLst>
                <a:gd name="T0" fmla="*/ 176 w 176"/>
                <a:gd name="T1" fmla="*/ 56 h 168"/>
                <a:gd name="T2" fmla="*/ 160 w 176"/>
                <a:gd name="T3" fmla="*/ 64 h 168"/>
                <a:gd name="T4" fmla="*/ 160 w 176"/>
                <a:gd name="T5" fmla="*/ 72 h 168"/>
                <a:gd name="T6" fmla="*/ 168 w 176"/>
                <a:gd name="T7" fmla="*/ 80 h 168"/>
                <a:gd name="T8" fmla="*/ 160 w 176"/>
                <a:gd name="T9" fmla="*/ 80 h 168"/>
                <a:gd name="T10" fmla="*/ 152 w 176"/>
                <a:gd name="T11" fmla="*/ 96 h 168"/>
                <a:gd name="T12" fmla="*/ 160 w 176"/>
                <a:gd name="T13" fmla="*/ 104 h 168"/>
                <a:gd name="T14" fmla="*/ 160 w 176"/>
                <a:gd name="T15" fmla="*/ 112 h 168"/>
                <a:gd name="T16" fmla="*/ 128 w 176"/>
                <a:gd name="T17" fmla="*/ 128 h 168"/>
                <a:gd name="T18" fmla="*/ 104 w 176"/>
                <a:gd name="T19" fmla="*/ 120 h 168"/>
                <a:gd name="T20" fmla="*/ 112 w 176"/>
                <a:gd name="T21" fmla="*/ 128 h 168"/>
                <a:gd name="T22" fmla="*/ 112 w 176"/>
                <a:gd name="T23" fmla="*/ 144 h 168"/>
                <a:gd name="T24" fmla="*/ 120 w 176"/>
                <a:gd name="T25" fmla="*/ 152 h 168"/>
                <a:gd name="T26" fmla="*/ 96 w 176"/>
                <a:gd name="T27" fmla="*/ 168 h 168"/>
                <a:gd name="T28" fmla="*/ 80 w 176"/>
                <a:gd name="T29" fmla="*/ 168 h 168"/>
                <a:gd name="T30" fmla="*/ 80 w 176"/>
                <a:gd name="T31" fmla="*/ 160 h 168"/>
                <a:gd name="T32" fmla="*/ 64 w 176"/>
                <a:gd name="T33" fmla="*/ 136 h 168"/>
                <a:gd name="T34" fmla="*/ 72 w 176"/>
                <a:gd name="T35" fmla="*/ 136 h 168"/>
                <a:gd name="T36" fmla="*/ 64 w 176"/>
                <a:gd name="T37" fmla="*/ 112 h 168"/>
                <a:gd name="T38" fmla="*/ 72 w 176"/>
                <a:gd name="T39" fmla="*/ 88 h 168"/>
                <a:gd name="T40" fmla="*/ 48 w 176"/>
                <a:gd name="T41" fmla="*/ 88 h 168"/>
                <a:gd name="T42" fmla="*/ 40 w 176"/>
                <a:gd name="T43" fmla="*/ 80 h 168"/>
                <a:gd name="T44" fmla="*/ 16 w 176"/>
                <a:gd name="T45" fmla="*/ 72 h 168"/>
                <a:gd name="T46" fmla="*/ 8 w 176"/>
                <a:gd name="T47" fmla="*/ 72 h 168"/>
                <a:gd name="T48" fmla="*/ 8 w 176"/>
                <a:gd name="T49" fmla="*/ 64 h 168"/>
                <a:gd name="T50" fmla="*/ 0 w 176"/>
                <a:gd name="T51" fmla="*/ 40 h 168"/>
                <a:gd name="T52" fmla="*/ 8 w 176"/>
                <a:gd name="T53" fmla="*/ 16 h 168"/>
                <a:gd name="T54" fmla="*/ 16 w 176"/>
                <a:gd name="T55" fmla="*/ 8 h 168"/>
                <a:gd name="T56" fmla="*/ 24 w 176"/>
                <a:gd name="T57" fmla="*/ 24 h 168"/>
                <a:gd name="T58" fmla="*/ 16 w 176"/>
                <a:gd name="T59" fmla="*/ 32 h 168"/>
                <a:gd name="T60" fmla="*/ 16 w 176"/>
                <a:gd name="T61" fmla="*/ 48 h 168"/>
                <a:gd name="T62" fmla="*/ 24 w 176"/>
                <a:gd name="T63" fmla="*/ 40 h 168"/>
                <a:gd name="T64" fmla="*/ 24 w 176"/>
                <a:gd name="T65" fmla="*/ 16 h 168"/>
                <a:gd name="T66" fmla="*/ 40 w 176"/>
                <a:gd name="T67" fmla="*/ 8 h 168"/>
                <a:gd name="T68" fmla="*/ 40 w 176"/>
                <a:gd name="T69" fmla="*/ 0 h 168"/>
                <a:gd name="T70" fmla="*/ 48 w 176"/>
                <a:gd name="T71" fmla="*/ 8 h 168"/>
                <a:gd name="T72" fmla="*/ 64 w 176"/>
                <a:gd name="T73" fmla="*/ 16 h 168"/>
                <a:gd name="T74" fmla="*/ 64 w 176"/>
                <a:gd name="T75" fmla="*/ 24 h 168"/>
                <a:gd name="T76" fmla="*/ 88 w 176"/>
                <a:gd name="T77" fmla="*/ 24 h 168"/>
                <a:gd name="T78" fmla="*/ 104 w 176"/>
                <a:gd name="T79" fmla="*/ 32 h 168"/>
                <a:gd name="T80" fmla="*/ 120 w 176"/>
                <a:gd name="T81" fmla="*/ 24 h 168"/>
                <a:gd name="T82" fmla="*/ 144 w 176"/>
                <a:gd name="T83" fmla="*/ 24 h 168"/>
                <a:gd name="T84" fmla="*/ 136 w 176"/>
                <a:gd name="T85" fmla="*/ 24 h 168"/>
                <a:gd name="T86" fmla="*/ 144 w 176"/>
                <a:gd name="T87" fmla="*/ 32 h 168"/>
                <a:gd name="T88" fmla="*/ 160 w 176"/>
                <a:gd name="T89" fmla="*/ 40 h 168"/>
                <a:gd name="T90" fmla="*/ 160 w 176"/>
                <a:gd name="T91" fmla="*/ 56 h 168"/>
                <a:gd name="T92" fmla="*/ 168 w 176"/>
                <a:gd name="T93" fmla="*/ 56 h 168"/>
                <a:gd name="T94" fmla="*/ 176 w 176"/>
                <a:gd name="T95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41"/>
            <p:cNvSpPr>
              <a:spLocks/>
            </p:cNvSpPr>
            <p:nvPr userDrawn="1"/>
          </p:nvSpPr>
          <p:spPr bwMode="auto">
            <a:xfrm>
              <a:off x="2808287" y="3625090"/>
              <a:ext cx="68263" cy="124377"/>
            </a:xfrm>
            <a:custGeom>
              <a:avLst/>
              <a:gdLst>
                <a:gd name="T0" fmla="*/ 32 w 32"/>
                <a:gd name="T1" fmla="*/ 24 h 56"/>
                <a:gd name="T2" fmla="*/ 16 w 32"/>
                <a:gd name="T3" fmla="*/ 56 h 56"/>
                <a:gd name="T4" fmla="*/ 0 w 32"/>
                <a:gd name="T5" fmla="*/ 56 h 56"/>
                <a:gd name="T6" fmla="*/ 0 w 32"/>
                <a:gd name="T7" fmla="*/ 32 h 56"/>
                <a:gd name="T8" fmla="*/ 0 w 32"/>
                <a:gd name="T9" fmla="*/ 16 h 56"/>
                <a:gd name="T10" fmla="*/ 0 w 32"/>
                <a:gd name="T11" fmla="*/ 0 h 56"/>
                <a:gd name="T12" fmla="*/ 32 w 32"/>
                <a:gd name="T1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42"/>
            <p:cNvSpPr>
              <a:spLocks/>
            </p:cNvSpPr>
            <p:nvPr userDrawn="1"/>
          </p:nvSpPr>
          <p:spPr bwMode="auto">
            <a:xfrm>
              <a:off x="2703512" y="3625090"/>
              <a:ext cx="104775" cy="124377"/>
            </a:xfrm>
            <a:custGeom>
              <a:avLst/>
              <a:gdLst>
                <a:gd name="T0" fmla="*/ 48 w 48"/>
                <a:gd name="T1" fmla="*/ 0 h 56"/>
                <a:gd name="T2" fmla="*/ 40 w 48"/>
                <a:gd name="T3" fmla="*/ 0 h 56"/>
                <a:gd name="T4" fmla="*/ 8 w 48"/>
                <a:gd name="T5" fmla="*/ 0 h 56"/>
                <a:gd name="T6" fmla="*/ 0 w 48"/>
                <a:gd name="T7" fmla="*/ 24 h 56"/>
                <a:gd name="T8" fmla="*/ 16 w 48"/>
                <a:gd name="T9" fmla="*/ 56 h 56"/>
                <a:gd name="T10" fmla="*/ 24 w 48"/>
                <a:gd name="T11" fmla="*/ 56 h 56"/>
                <a:gd name="T12" fmla="*/ 24 w 48"/>
                <a:gd name="T13" fmla="*/ 48 h 56"/>
                <a:gd name="T14" fmla="*/ 48 w 48"/>
                <a:gd name="T15" fmla="*/ 56 h 56"/>
                <a:gd name="T16" fmla="*/ 48 w 48"/>
                <a:gd name="T17" fmla="*/ 32 h 56"/>
                <a:gd name="T18" fmla="*/ 48 w 48"/>
                <a:gd name="T19" fmla="*/ 16 h 56"/>
                <a:gd name="T20" fmla="*/ 48 w 4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43"/>
            <p:cNvSpPr>
              <a:spLocks/>
            </p:cNvSpPr>
            <p:nvPr userDrawn="1"/>
          </p:nvSpPr>
          <p:spPr bwMode="auto">
            <a:xfrm>
              <a:off x="2357437" y="4405726"/>
              <a:ext cx="346075" cy="1202427"/>
            </a:xfrm>
            <a:custGeom>
              <a:avLst/>
              <a:gdLst>
                <a:gd name="T0" fmla="*/ 16 w 160"/>
                <a:gd name="T1" fmla="*/ 0 h 544"/>
                <a:gd name="T2" fmla="*/ 32 w 160"/>
                <a:gd name="T3" fmla="*/ 40 h 544"/>
                <a:gd name="T4" fmla="*/ 56 w 160"/>
                <a:gd name="T5" fmla="*/ 80 h 544"/>
                <a:gd name="T6" fmla="*/ 40 w 160"/>
                <a:gd name="T7" fmla="*/ 104 h 544"/>
                <a:gd name="T8" fmla="*/ 40 w 160"/>
                <a:gd name="T9" fmla="*/ 160 h 544"/>
                <a:gd name="T10" fmla="*/ 56 w 160"/>
                <a:gd name="T11" fmla="*/ 248 h 544"/>
                <a:gd name="T12" fmla="*/ 56 w 160"/>
                <a:gd name="T13" fmla="*/ 280 h 544"/>
                <a:gd name="T14" fmla="*/ 64 w 160"/>
                <a:gd name="T15" fmla="*/ 320 h 544"/>
                <a:gd name="T16" fmla="*/ 72 w 160"/>
                <a:gd name="T17" fmla="*/ 368 h 544"/>
                <a:gd name="T18" fmla="*/ 80 w 160"/>
                <a:gd name="T19" fmla="*/ 408 h 544"/>
                <a:gd name="T20" fmla="*/ 88 w 160"/>
                <a:gd name="T21" fmla="*/ 408 h 544"/>
                <a:gd name="T22" fmla="*/ 96 w 160"/>
                <a:gd name="T23" fmla="*/ 488 h 544"/>
                <a:gd name="T24" fmla="*/ 112 w 160"/>
                <a:gd name="T25" fmla="*/ 496 h 544"/>
                <a:gd name="T26" fmla="*/ 160 w 160"/>
                <a:gd name="T27" fmla="*/ 520 h 544"/>
                <a:gd name="T28" fmla="*/ 152 w 160"/>
                <a:gd name="T29" fmla="*/ 528 h 544"/>
                <a:gd name="T30" fmla="*/ 136 w 160"/>
                <a:gd name="T31" fmla="*/ 536 h 544"/>
                <a:gd name="T32" fmla="*/ 144 w 160"/>
                <a:gd name="T33" fmla="*/ 528 h 544"/>
                <a:gd name="T34" fmla="*/ 104 w 160"/>
                <a:gd name="T35" fmla="*/ 520 h 544"/>
                <a:gd name="T36" fmla="*/ 96 w 160"/>
                <a:gd name="T37" fmla="*/ 520 h 544"/>
                <a:gd name="T38" fmla="*/ 104 w 160"/>
                <a:gd name="T39" fmla="*/ 512 h 544"/>
                <a:gd name="T40" fmla="*/ 96 w 160"/>
                <a:gd name="T41" fmla="*/ 512 h 544"/>
                <a:gd name="T42" fmla="*/ 88 w 160"/>
                <a:gd name="T43" fmla="*/ 496 h 544"/>
                <a:gd name="T44" fmla="*/ 80 w 160"/>
                <a:gd name="T45" fmla="*/ 496 h 544"/>
                <a:gd name="T46" fmla="*/ 72 w 160"/>
                <a:gd name="T47" fmla="*/ 488 h 544"/>
                <a:gd name="T48" fmla="*/ 64 w 160"/>
                <a:gd name="T49" fmla="*/ 456 h 544"/>
                <a:gd name="T50" fmla="*/ 72 w 160"/>
                <a:gd name="T51" fmla="*/ 440 h 544"/>
                <a:gd name="T52" fmla="*/ 48 w 160"/>
                <a:gd name="T53" fmla="*/ 440 h 544"/>
                <a:gd name="T54" fmla="*/ 56 w 160"/>
                <a:gd name="T55" fmla="*/ 424 h 544"/>
                <a:gd name="T56" fmla="*/ 56 w 160"/>
                <a:gd name="T57" fmla="*/ 400 h 544"/>
                <a:gd name="T58" fmla="*/ 64 w 160"/>
                <a:gd name="T59" fmla="*/ 416 h 544"/>
                <a:gd name="T60" fmla="*/ 64 w 160"/>
                <a:gd name="T61" fmla="*/ 400 h 544"/>
                <a:gd name="T62" fmla="*/ 48 w 160"/>
                <a:gd name="T63" fmla="*/ 360 h 544"/>
                <a:gd name="T64" fmla="*/ 40 w 160"/>
                <a:gd name="T65" fmla="*/ 352 h 544"/>
                <a:gd name="T66" fmla="*/ 24 w 160"/>
                <a:gd name="T67" fmla="*/ 304 h 544"/>
                <a:gd name="T68" fmla="*/ 32 w 160"/>
                <a:gd name="T69" fmla="*/ 296 h 544"/>
                <a:gd name="T70" fmla="*/ 32 w 160"/>
                <a:gd name="T71" fmla="*/ 224 h 544"/>
                <a:gd name="T72" fmla="*/ 24 w 160"/>
                <a:gd name="T73" fmla="*/ 192 h 544"/>
                <a:gd name="T74" fmla="*/ 24 w 160"/>
                <a:gd name="T75" fmla="*/ 136 h 544"/>
                <a:gd name="T76" fmla="*/ 16 w 160"/>
                <a:gd name="T77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4"/>
            <p:cNvSpPr>
              <a:spLocks/>
            </p:cNvSpPr>
            <p:nvPr userDrawn="1"/>
          </p:nvSpPr>
          <p:spPr bwMode="auto">
            <a:xfrm>
              <a:off x="4657725" y="2223121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45"/>
            <p:cNvSpPr>
              <a:spLocks/>
            </p:cNvSpPr>
            <p:nvPr userDrawn="1"/>
          </p:nvSpPr>
          <p:spPr bwMode="auto">
            <a:xfrm>
              <a:off x="4810125" y="2379248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4" name="Group 146"/>
            <p:cNvGrpSpPr>
              <a:grpSpLocks/>
            </p:cNvGrpSpPr>
            <p:nvPr userDrawn="1"/>
          </p:nvGrpSpPr>
          <p:grpSpPr bwMode="auto">
            <a:xfrm>
              <a:off x="4900615" y="1339297"/>
              <a:ext cx="3684589" cy="1293467"/>
              <a:chOff x="4635502" y="141838"/>
              <a:chExt cx="1704" cy="584"/>
            </a:xfrm>
            <a:solidFill>
              <a:srgbClr val="FFFFFF"/>
            </a:solidFill>
          </p:grpSpPr>
          <p:sp>
            <p:nvSpPr>
              <p:cNvPr id="736" name="Freeform 147"/>
              <p:cNvSpPr>
                <a:spLocks/>
              </p:cNvSpPr>
              <p:nvPr userDrawn="1"/>
            </p:nvSpPr>
            <p:spPr bwMode="auto">
              <a:xfrm>
                <a:off x="4635534" y="142166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7" name="Freeform 148"/>
              <p:cNvSpPr>
                <a:spLocks/>
              </p:cNvSpPr>
              <p:nvPr userDrawn="1"/>
            </p:nvSpPr>
            <p:spPr bwMode="auto">
              <a:xfrm>
                <a:off x="4635822" y="142126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8" name="Freeform 149"/>
              <p:cNvSpPr>
                <a:spLocks/>
              </p:cNvSpPr>
              <p:nvPr userDrawn="1"/>
            </p:nvSpPr>
            <p:spPr bwMode="auto">
              <a:xfrm>
                <a:off x="4635574" y="141838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9" name="Freeform 150"/>
              <p:cNvSpPr>
                <a:spLocks/>
              </p:cNvSpPr>
              <p:nvPr userDrawn="1"/>
            </p:nvSpPr>
            <p:spPr bwMode="auto">
              <a:xfrm>
                <a:off x="4635942" y="142270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0" name="Freeform 151"/>
              <p:cNvSpPr>
                <a:spLocks/>
              </p:cNvSpPr>
              <p:nvPr userDrawn="1"/>
            </p:nvSpPr>
            <p:spPr bwMode="auto">
              <a:xfrm>
                <a:off x="4636102" y="142334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1" name="Freeform 152"/>
              <p:cNvSpPr>
                <a:spLocks/>
              </p:cNvSpPr>
              <p:nvPr userDrawn="1"/>
            </p:nvSpPr>
            <p:spPr bwMode="auto">
              <a:xfrm>
                <a:off x="4636126" y="142302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2" name="Freeform 153"/>
              <p:cNvSpPr>
                <a:spLocks/>
              </p:cNvSpPr>
              <p:nvPr userDrawn="1"/>
            </p:nvSpPr>
            <p:spPr bwMode="auto">
              <a:xfrm>
                <a:off x="4635910" y="142310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3" name="Freeform 154"/>
              <p:cNvSpPr>
                <a:spLocks/>
              </p:cNvSpPr>
              <p:nvPr userDrawn="1"/>
            </p:nvSpPr>
            <p:spPr bwMode="auto">
              <a:xfrm>
                <a:off x="4635542" y="142110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4" name="Freeform 155"/>
              <p:cNvSpPr>
                <a:spLocks/>
              </p:cNvSpPr>
              <p:nvPr userDrawn="1"/>
            </p:nvSpPr>
            <p:spPr bwMode="auto">
              <a:xfrm>
                <a:off x="4635542" y="142062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5" name="Freeform 156"/>
              <p:cNvSpPr>
                <a:spLocks/>
              </p:cNvSpPr>
              <p:nvPr userDrawn="1"/>
            </p:nvSpPr>
            <p:spPr bwMode="auto">
              <a:xfrm>
                <a:off x="4635518" y="142086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6" name="Freeform 157"/>
              <p:cNvSpPr>
                <a:spLocks/>
              </p:cNvSpPr>
              <p:nvPr userDrawn="1"/>
            </p:nvSpPr>
            <p:spPr bwMode="auto">
              <a:xfrm>
                <a:off x="4635510" y="142110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" name="Freeform 158"/>
              <p:cNvSpPr>
                <a:spLocks/>
              </p:cNvSpPr>
              <p:nvPr userDrawn="1"/>
            </p:nvSpPr>
            <p:spPr bwMode="auto">
              <a:xfrm>
                <a:off x="4635502" y="142126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8" name="Freeform 159"/>
              <p:cNvSpPr>
                <a:spLocks/>
              </p:cNvSpPr>
              <p:nvPr userDrawn="1"/>
            </p:nvSpPr>
            <p:spPr bwMode="auto">
              <a:xfrm>
                <a:off x="4635590" y="142222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9" name="Freeform 160"/>
              <p:cNvSpPr>
                <a:spLocks/>
              </p:cNvSpPr>
              <p:nvPr userDrawn="1"/>
            </p:nvSpPr>
            <p:spPr bwMode="auto">
              <a:xfrm>
                <a:off x="4635758" y="142302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0" name="Freeform 161"/>
              <p:cNvSpPr>
                <a:spLocks/>
              </p:cNvSpPr>
              <p:nvPr userDrawn="1"/>
            </p:nvSpPr>
            <p:spPr bwMode="auto">
              <a:xfrm>
                <a:off x="4635798" y="142334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1" name="Freeform 162"/>
              <p:cNvSpPr>
                <a:spLocks/>
              </p:cNvSpPr>
              <p:nvPr userDrawn="1"/>
            </p:nvSpPr>
            <p:spPr bwMode="auto">
              <a:xfrm>
                <a:off x="4635822" y="142350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2" name="Freeform 163"/>
              <p:cNvSpPr>
                <a:spLocks/>
              </p:cNvSpPr>
              <p:nvPr userDrawn="1"/>
            </p:nvSpPr>
            <p:spPr bwMode="auto">
              <a:xfrm>
                <a:off x="4635822" y="142326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5" name="Freeform 164"/>
            <p:cNvSpPr>
              <a:spLocks/>
            </p:cNvSpPr>
            <p:nvPr userDrawn="1"/>
          </p:nvSpPr>
          <p:spPr bwMode="auto">
            <a:xfrm>
              <a:off x="2374900" y="4137922"/>
              <a:ext cx="363537" cy="444568"/>
            </a:xfrm>
            <a:custGeom>
              <a:avLst/>
              <a:gdLst>
                <a:gd name="T0" fmla="*/ 0 w 168"/>
                <a:gd name="T1" fmla="*/ 16 h 200"/>
                <a:gd name="T2" fmla="*/ 16 w 168"/>
                <a:gd name="T3" fmla="*/ 24 h 200"/>
                <a:gd name="T4" fmla="*/ 32 w 168"/>
                <a:gd name="T5" fmla="*/ 0 h 200"/>
                <a:gd name="T6" fmla="*/ 56 w 168"/>
                <a:gd name="T7" fmla="*/ 0 h 200"/>
                <a:gd name="T8" fmla="*/ 56 w 168"/>
                <a:gd name="T9" fmla="*/ 24 h 200"/>
                <a:gd name="T10" fmla="*/ 64 w 168"/>
                <a:gd name="T11" fmla="*/ 40 h 200"/>
                <a:gd name="T12" fmla="*/ 120 w 168"/>
                <a:gd name="T13" fmla="*/ 64 h 200"/>
                <a:gd name="T14" fmla="*/ 128 w 168"/>
                <a:gd name="T15" fmla="*/ 80 h 200"/>
                <a:gd name="T16" fmla="*/ 128 w 168"/>
                <a:gd name="T17" fmla="*/ 88 h 200"/>
                <a:gd name="T18" fmla="*/ 128 w 168"/>
                <a:gd name="T19" fmla="*/ 96 h 200"/>
                <a:gd name="T20" fmla="*/ 152 w 168"/>
                <a:gd name="T21" fmla="*/ 104 h 200"/>
                <a:gd name="T22" fmla="*/ 152 w 168"/>
                <a:gd name="T23" fmla="*/ 112 h 200"/>
                <a:gd name="T24" fmla="*/ 168 w 168"/>
                <a:gd name="T25" fmla="*/ 128 h 200"/>
                <a:gd name="T26" fmla="*/ 160 w 168"/>
                <a:gd name="T27" fmla="*/ 160 h 200"/>
                <a:gd name="T28" fmla="*/ 152 w 168"/>
                <a:gd name="T29" fmla="*/ 144 h 200"/>
                <a:gd name="T30" fmla="*/ 112 w 168"/>
                <a:gd name="T31" fmla="*/ 152 h 200"/>
                <a:gd name="T32" fmla="*/ 104 w 168"/>
                <a:gd name="T33" fmla="*/ 192 h 200"/>
                <a:gd name="T34" fmla="*/ 88 w 168"/>
                <a:gd name="T35" fmla="*/ 192 h 200"/>
                <a:gd name="T36" fmla="*/ 64 w 168"/>
                <a:gd name="T37" fmla="*/ 184 h 200"/>
                <a:gd name="T38" fmla="*/ 48 w 168"/>
                <a:gd name="T39" fmla="*/ 200 h 200"/>
                <a:gd name="T40" fmla="*/ 40 w 168"/>
                <a:gd name="T41" fmla="*/ 200 h 200"/>
                <a:gd name="T42" fmla="*/ 24 w 168"/>
                <a:gd name="T43" fmla="*/ 160 h 200"/>
                <a:gd name="T44" fmla="*/ 24 w 168"/>
                <a:gd name="T45" fmla="*/ 144 h 200"/>
                <a:gd name="T46" fmla="*/ 8 w 168"/>
                <a:gd name="T47" fmla="*/ 120 h 200"/>
                <a:gd name="T48" fmla="*/ 16 w 168"/>
                <a:gd name="T49" fmla="*/ 104 h 200"/>
                <a:gd name="T50" fmla="*/ 8 w 168"/>
                <a:gd name="T51" fmla="*/ 96 h 200"/>
                <a:gd name="T52" fmla="*/ 8 w 168"/>
                <a:gd name="T53" fmla="*/ 40 h 200"/>
                <a:gd name="T54" fmla="*/ 0 w 168"/>
                <a:gd name="T55" fmla="*/ 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65"/>
            <p:cNvSpPr>
              <a:spLocks/>
            </p:cNvSpPr>
            <p:nvPr userDrawn="1"/>
          </p:nvSpPr>
          <p:spPr bwMode="auto">
            <a:xfrm>
              <a:off x="2600325" y="4456526"/>
              <a:ext cx="241300" cy="285266"/>
            </a:xfrm>
            <a:custGeom>
              <a:avLst/>
              <a:gdLst>
                <a:gd name="T0" fmla="*/ 112 w 112"/>
                <a:gd name="T1" fmla="*/ 96 h 128"/>
                <a:gd name="T2" fmla="*/ 112 w 112"/>
                <a:gd name="T3" fmla="*/ 72 h 128"/>
                <a:gd name="T4" fmla="*/ 96 w 112"/>
                <a:gd name="T5" fmla="*/ 72 h 128"/>
                <a:gd name="T6" fmla="*/ 96 w 112"/>
                <a:gd name="T7" fmla="*/ 48 h 128"/>
                <a:gd name="T8" fmla="*/ 88 w 112"/>
                <a:gd name="T9" fmla="*/ 48 h 128"/>
                <a:gd name="T10" fmla="*/ 64 w 112"/>
                <a:gd name="T11" fmla="*/ 40 h 128"/>
                <a:gd name="T12" fmla="*/ 56 w 112"/>
                <a:gd name="T13" fmla="*/ 16 h 128"/>
                <a:gd name="T14" fmla="*/ 48 w 112"/>
                <a:gd name="T15" fmla="*/ 0 h 128"/>
                <a:gd name="T16" fmla="*/ 8 w 112"/>
                <a:gd name="T17" fmla="*/ 8 h 128"/>
                <a:gd name="T18" fmla="*/ 0 w 112"/>
                <a:gd name="T19" fmla="*/ 48 h 128"/>
                <a:gd name="T20" fmla="*/ 32 w 112"/>
                <a:gd name="T21" fmla="*/ 72 h 128"/>
                <a:gd name="T22" fmla="*/ 48 w 112"/>
                <a:gd name="T23" fmla="*/ 80 h 128"/>
                <a:gd name="T24" fmla="*/ 72 w 112"/>
                <a:gd name="T25" fmla="*/ 88 h 128"/>
                <a:gd name="T26" fmla="*/ 72 w 112"/>
                <a:gd name="T27" fmla="*/ 104 h 128"/>
                <a:gd name="T28" fmla="*/ 64 w 112"/>
                <a:gd name="T29" fmla="*/ 120 h 128"/>
                <a:gd name="T30" fmla="*/ 96 w 112"/>
                <a:gd name="T31" fmla="*/ 128 h 128"/>
                <a:gd name="T32" fmla="*/ 104 w 112"/>
                <a:gd name="T33" fmla="*/ 128 h 128"/>
                <a:gd name="T34" fmla="*/ 112 w 112"/>
                <a:gd name="T35" fmla="*/ 112 h 128"/>
                <a:gd name="T36" fmla="*/ 112 w 112"/>
                <a:gd name="T3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66"/>
            <p:cNvSpPr>
              <a:spLocks/>
            </p:cNvSpPr>
            <p:nvPr userDrawn="1"/>
          </p:nvSpPr>
          <p:spPr bwMode="auto">
            <a:xfrm>
              <a:off x="2444750" y="4543838"/>
              <a:ext cx="431800" cy="1013515"/>
            </a:xfrm>
            <a:custGeom>
              <a:avLst/>
              <a:gdLst>
                <a:gd name="T0" fmla="*/ 160 w 200"/>
                <a:gd name="T1" fmla="*/ 184 h 456"/>
                <a:gd name="T2" fmla="*/ 184 w 200"/>
                <a:gd name="T3" fmla="*/ 208 h 456"/>
                <a:gd name="T4" fmla="*/ 192 w 200"/>
                <a:gd name="T5" fmla="*/ 224 h 456"/>
                <a:gd name="T6" fmla="*/ 184 w 200"/>
                <a:gd name="T7" fmla="*/ 248 h 456"/>
                <a:gd name="T8" fmla="*/ 136 w 200"/>
                <a:gd name="T9" fmla="*/ 264 h 456"/>
                <a:gd name="T10" fmla="*/ 136 w 200"/>
                <a:gd name="T11" fmla="*/ 272 h 456"/>
                <a:gd name="T12" fmla="*/ 120 w 200"/>
                <a:gd name="T13" fmla="*/ 296 h 456"/>
                <a:gd name="T14" fmla="*/ 112 w 200"/>
                <a:gd name="T15" fmla="*/ 304 h 456"/>
                <a:gd name="T16" fmla="*/ 128 w 200"/>
                <a:gd name="T17" fmla="*/ 304 h 456"/>
                <a:gd name="T18" fmla="*/ 136 w 200"/>
                <a:gd name="T19" fmla="*/ 320 h 456"/>
                <a:gd name="T20" fmla="*/ 120 w 200"/>
                <a:gd name="T21" fmla="*/ 312 h 456"/>
                <a:gd name="T22" fmla="*/ 128 w 200"/>
                <a:gd name="T23" fmla="*/ 320 h 456"/>
                <a:gd name="T24" fmla="*/ 120 w 200"/>
                <a:gd name="T25" fmla="*/ 344 h 456"/>
                <a:gd name="T26" fmla="*/ 104 w 200"/>
                <a:gd name="T27" fmla="*/ 352 h 456"/>
                <a:gd name="T28" fmla="*/ 104 w 200"/>
                <a:gd name="T29" fmla="*/ 376 h 456"/>
                <a:gd name="T30" fmla="*/ 128 w 200"/>
                <a:gd name="T31" fmla="*/ 384 h 456"/>
                <a:gd name="T32" fmla="*/ 120 w 200"/>
                <a:gd name="T33" fmla="*/ 408 h 456"/>
                <a:gd name="T34" fmla="*/ 112 w 200"/>
                <a:gd name="T35" fmla="*/ 432 h 456"/>
                <a:gd name="T36" fmla="*/ 136 w 200"/>
                <a:gd name="T37" fmla="*/ 456 h 456"/>
                <a:gd name="T38" fmla="*/ 88 w 200"/>
                <a:gd name="T39" fmla="*/ 456 h 456"/>
                <a:gd name="T40" fmla="*/ 64 w 200"/>
                <a:gd name="T41" fmla="*/ 432 h 456"/>
                <a:gd name="T42" fmla="*/ 56 w 200"/>
                <a:gd name="T43" fmla="*/ 376 h 456"/>
                <a:gd name="T44" fmla="*/ 48 w 200"/>
                <a:gd name="T45" fmla="*/ 352 h 456"/>
                <a:gd name="T46" fmla="*/ 32 w 200"/>
                <a:gd name="T47" fmla="*/ 320 h 456"/>
                <a:gd name="T48" fmla="*/ 24 w 200"/>
                <a:gd name="T49" fmla="*/ 296 h 456"/>
                <a:gd name="T50" fmla="*/ 8 w 200"/>
                <a:gd name="T51" fmla="*/ 232 h 456"/>
                <a:gd name="T52" fmla="*/ 8 w 200"/>
                <a:gd name="T53" fmla="*/ 208 h 456"/>
                <a:gd name="T54" fmla="*/ 0 w 200"/>
                <a:gd name="T55" fmla="*/ 144 h 456"/>
                <a:gd name="T56" fmla="*/ 8 w 200"/>
                <a:gd name="T57" fmla="*/ 72 h 456"/>
                <a:gd name="T58" fmla="*/ 16 w 200"/>
                <a:gd name="T59" fmla="*/ 32 h 456"/>
                <a:gd name="T60" fmla="*/ 32 w 200"/>
                <a:gd name="T61" fmla="*/ 0 h 456"/>
                <a:gd name="T62" fmla="*/ 72 w 200"/>
                <a:gd name="T63" fmla="*/ 8 h 456"/>
                <a:gd name="T64" fmla="*/ 120 w 200"/>
                <a:gd name="T65" fmla="*/ 40 h 456"/>
                <a:gd name="T66" fmla="*/ 144 w 200"/>
                <a:gd name="T67" fmla="*/ 64 h 456"/>
                <a:gd name="T68" fmla="*/ 168 w 200"/>
                <a:gd name="T69" fmla="*/ 88 h 456"/>
                <a:gd name="T70" fmla="*/ 184 w 200"/>
                <a:gd name="T71" fmla="*/ 72 h 456"/>
                <a:gd name="T72" fmla="*/ 192 w 200"/>
                <a:gd name="T73" fmla="*/ 56 h 456"/>
                <a:gd name="T74" fmla="*/ 192 w 200"/>
                <a:gd name="T75" fmla="*/ 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8" name="Freeform 167"/>
            <p:cNvSpPr>
              <a:spLocks/>
            </p:cNvSpPr>
            <p:nvPr userDrawn="1"/>
          </p:nvSpPr>
          <p:spPr bwMode="auto">
            <a:xfrm>
              <a:off x="2600325" y="3534050"/>
              <a:ext cx="138112" cy="232879"/>
            </a:xfrm>
            <a:custGeom>
              <a:avLst/>
              <a:gdLst>
                <a:gd name="T0" fmla="*/ 24 w 64"/>
                <a:gd name="T1" fmla="*/ 0 h 104"/>
                <a:gd name="T2" fmla="*/ 8 w 64"/>
                <a:gd name="T3" fmla="*/ 8 h 104"/>
                <a:gd name="T4" fmla="*/ 8 w 64"/>
                <a:gd name="T5" fmla="*/ 16 h 104"/>
                <a:gd name="T6" fmla="*/ 16 w 64"/>
                <a:gd name="T7" fmla="*/ 24 h 104"/>
                <a:gd name="T8" fmla="*/ 8 w 64"/>
                <a:gd name="T9" fmla="*/ 24 h 104"/>
                <a:gd name="T10" fmla="*/ 0 w 64"/>
                <a:gd name="T11" fmla="*/ 40 h 104"/>
                <a:gd name="T12" fmla="*/ 8 w 64"/>
                <a:gd name="T13" fmla="*/ 48 h 104"/>
                <a:gd name="T14" fmla="*/ 16 w 64"/>
                <a:gd name="T15" fmla="*/ 48 h 104"/>
                <a:gd name="T16" fmla="*/ 24 w 64"/>
                <a:gd name="T17" fmla="*/ 64 h 104"/>
                <a:gd name="T18" fmla="*/ 16 w 64"/>
                <a:gd name="T19" fmla="*/ 88 h 104"/>
                <a:gd name="T20" fmla="*/ 24 w 64"/>
                <a:gd name="T21" fmla="*/ 104 h 104"/>
                <a:gd name="T22" fmla="*/ 32 w 64"/>
                <a:gd name="T23" fmla="*/ 104 h 104"/>
                <a:gd name="T24" fmla="*/ 56 w 64"/>
                <a:gd name="T25" fmla="*/ 96 h 104"/>
                <a:gd name="T26" fmla="*/ 64 w 64"/>
                <a:gd name="T27" fmla="*/ 96 h 104"/>
                <a:gd name="T28" fmla="*/ 48 w 64"/>
                <a:gd name="T29" fmla="*/ 64 h 104"/>
                <a:gd name="T30" fmla="*/ 56 w 64"/>
                <a:gd name="T31" fmla="*/ 40 h 104"/>
                <a:gd name="T32" fmla="*/ 40 w 64"/>
                <a:gd name="T33" fmla="*/ 24 h 104"/>
                <a:gd name="T34" fmla="*/ 40 w 64"/>
                <a:gd name="T35" fmla="*/ 8 h 104"/>
                <a:gd name="T36" fmla="*/ 24 w 64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9" name="Freeform 168"/>
            <p:cNvSpPr>
              <a:spLocks/>
            </p:cNvSpPr>
            <p:nvPr userDrawn="1"/>
          </p:nvSpPr>
          <p:spPr bwMode="auto">
            <a:xfrm>
              <a:off x="4225925" y="1978093"/>
              <a:ext cx="52387" cy="34925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8 h 16"/>
                <a:gd name="T4" fmla="*/ 8 w 24"/>
                <a:gd name="T5" fmla="*/ 16 h 16"/>
                <a:gd name="T6" fmla="*/ 24 w 24"/>
                <a:gd name="T7" fmla="*/ 16 h 16"/>
                <a:gd name="T8" fmla="*/ 24 w 24"/>
                <a:gd name="T9" fmla="*/ 0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0" name="Freeform 169"/>
            <p:cNvSpPr>
              <a:spLocks/>
            </p:cNvSpPr>
            <p:nvPr userDrawn="1"/>
          </p:nvSpPr>
          <p:spPr bwMode="auto">
            <a:xfrm>
              <a:off x="4624387" y="1908243"/>
              <a:ext cx="68263" cy="87312"/>
            </a:xfrm>
            <a:custGeom>
              <a:avLst/>
              <a:gdLst>
                <a:gd name="T0" fmla="*/ 8 w 32"/>
                <a:gd name="T1" fmla="*/ 40 h 40"/>
                <a:gd name="T2" fmla="*/ 16 w 32"/>
                <a:gd name="T3" fmla="*/ 40 h 40"/>
                <a:gd name="T4" fmla="*/ 24 w 32"/>
                <a:gd name="T5" fmla="*/ 24 h 40"/>
                <a:gd name="T6" fmla="*/ 32 w 32"/>
                <a:gd name="T7" fmla="*/ 16 h 40"/>
                <a:gd name="T8" fmla="*/ 24 w 32"/>
                <a:gd name="T9" fmla="*/ 16 h 40"/>
                <a:gd name="T10" fmla="*/ 24 w 32"/>
                <a:gd name="T11" fmla="*/ 0 h 40"/>
                <a:gd name="T12" fmla="*/ 8 w 32"/>
                <a:gd name="T13" fmla="*/ 8 h 40"/>
                <a:gd name="T14" fmla="*/ 0 w 32"/>
                <a:gd name="T15" fmla="*/ 16 h 40"/>
                <a:gd name="T16" fmla="*/ 0 w 32"/>
                <a:gd name="T17" fmla="*/ 24 h 40"/>
                <a:gd name="T18" fmla="*/ 8 w 32"/>
                <a:gd name="T19" fmla="*/ 32 h 40"/>
                <a:gd name="T20" fmla="*/ 8 w 3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1" name="Freeform 170"/>
            <p:cNvSpPr>
              <a:spLocks/>
            </p:cNvSpPr>
            <p:nvPr userDrawn="1"/>
          </p:nvSpPr>
          <p:spPr bwMode="auto">
            <a:xfrm>
              <a:off x="4554537" y="2137396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2" name="Freeform 171"/>
            <p:cNvSpPr>
              <a:spLocks/>
            </p:cNvSpPr>
            <p:nvPr userDrawn="1"/>
          </p:nvSpPr>
          <p:spPr bwMode="auto">
            <a:xfrm>
              <a:off x="4706937" y="2293523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3" name="Freeform 172"/>
            <p:cNvSpPr>
              <a:spLocks/>
            </p:cNvSpPr>
            <p:nvPr userDrawn="1"/>
          </p:nvSpPr>
          <p:spPr bwMode="auto">
            <a:xfrm>
              <a:off x="4657725" y="2172321"/>
              <a:ext cx="190500" cy="89452"/>
            </a:xfrm>
            <a:custGeom>
              <a:avLst/>
              <a:gdLst>
                <a:gd name="T0" fmla="*/ 0 w 88"/>
                <a:gd name="T1" fmla="*/ 24 h 40"/>
                <a:gd name="T2" fmla="*/ 0 w 88"/>
                <a:gd name="T3" fmla="*/ 32 h 40"/>
                <a:gd name="T4" fmla="*/ 8 w 88"/>
                <a:gd name="T5" fmla="*/ 32 h 40"/>
                <a:gd name="T6" fmla="*/ 24 w 88"/>
                <a:gd name="T7" fmla="*/ 32 h 40"/>
                <a:gd name="T8" fmla="*/ 32 w 88"/>
                <a:gd name="T9" fmla="*/ 32 h 40"/>
                <a:gd name="T10" fmla="*/ 48 w 88"/>
                <a:gd name="T11" fmla="*/ 40 h 40"/>
                <a:gd name="T12" fmla="*/ 72 w 88"/>
                <a:gd name="T13" fmla="*/ 32 h 40"/>
                <a:gd name="T14" fmla="*/ 88 w 88"/>
                <a:gd name="T15" fmla="*/ 16 h 40"/>
                <a:gd name="T16" fmla="*/ 80 w 88"/>
                <a:gd name="T17" fmla="*/ 8 h 40"/>
                <a:gd name="T18" fmla="*/ 64 w 88"/>
                <a:gd name="T19" fmla="*/ 0 h 40"/>
                <a:gd name="T20" fmla="*/ 56 w 88"/>
                <a:gd name="T21" fmla="*/ 8 h 40"/>
                <a:gd name="T22" fmla="*/ 48 w 88"/>
                <a:gd name="T23" fmla="*/ 8 h 40"/>
                <a:gd name="T24" fmla="*/ 32 w 88"/>
                <a:gd name="T25" fmla="*/ 16 h 40"/>
                <a:gd name="T26" fmla="*/ 40 w 88"/>
                <a:gd name="T27" fmla="*/ 24 h 40"/>
                <a:gd name="T28" fmla="*/ 0 w 88"/>
                <a:gd name="T2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4" name="Freeform 173"/>
            <p:cNvSpPr>
              <a:spLocks/>
            </p:cNvSpPr>
            <p:nvPr userDrawn="1"/>
          </p:nvSpPr>
          <p:spPr bwMode="auto">
            <a:xfrm>
              <a:off x="4554537" y="2223121"/>
              <a:ext cx="120650" cy="56114"/>
            </a:xfrm>
            <a:custGeom>
              <a:avLst/>
              <a:gdLst>
                <a:gd name="T0" fmla="*/ 16 w 56"/>
                <a:gd name="T1" fmla="*/ 24 h 24"/>
                <a:gd name="T2" fmla="*/ 8 w 56"/>
                <a:gd name="T3" fmla="*/ 16 h 24"/>
                <a:gd name="T4" fmla="*/ 8 w 56"/>
                <a:gd name="T5" fmla="*/ 24 h 24"/>
                <a:gd name="T6" fmla="*/ 0 w 56"/>
                <a:gd name="T7" fmla="*/ 16 h 24"/>
                <a:gd name="T8" fmla="*/ 16 w 56"/>
                <a:gd name="T9" fmla="*/ 0 h 24"/>
                <a:gd name="T10" fmla="*/ 24 w 56"/>
                <a:gd name="T11" fmla="*/ 0 h 24"/>
                <a:gd name="T12" fmla="*/ 48 w 56"/>
                <a:gd name="T13" fmla="*/ 0 h 24"/>
                <a:gd name="T14" fmla="*/ 48 w 56"/>
                <a:gd name="T15" fmla="*/ 8 h 24"/>
                <a:gd name="T16" fmla="*/ 56 w 56"/>
                <a:gd name="T17" fmla="*/ 8 h 24"/>
                <a:gd name="T18" fmla="*/ 48 w 56"/>
                <a:gd name="T19" fmla="*/ 16 h 24"/>
                <a:gd name="T20" fmla="*/ 40 w 56"/>
                <a:gd name="T21" fmla="*/ 16 h 24"/>
                <a:gd name="T22" fmla="*/ 40 w 56"/>
                <a:gd name="T23" fmla="*/ 24 h 24"/>
                <a:gd name="T24" fmla="*/ 32 w 56"/>
                <a:gd name="T25" fmla="*/ 16 h 24"/>
                <a:gd name="T26" fmla="*/ 16 w 56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5" name="Freeform 174"/>
            <p:cNvSpPr>
              <a:spLocks/>
            </p:cNvSpPr>
            <p:nvPr userDrawn="1"/>
          </p:nvSpPr>
          <p:spPr bwMode="auto">
            <a:xfrm>
              <a:off x="4918075" y="2384010"/>
              <a:ext cx="34925" cy="106915"/>
            </a:xfrm>
            <a:custGeom>
              <a:avLst/>
              <a:gdLst>
                <a:gd name="T0" fmla="*/ 8 w 16"/>
                <a:gd name="T1" fmla="*/ 16 h 48"/>
                <a:gd name="T2" fmla="*/ 16 w 16"/>
                <a:gd name="T3" fmla="*/ 32 h 48"/>
                <a:gd name="T4" fmla="*/ 8 w 16"/>
                <a:gd name="T5" fmla="*/ 48 h 48"/>
                <a:gd name="T6" fmla="*/ 0 w 16"/>
                <a:gd name="T7" fmla="*/ 40 h 48"/>
                <a:gd name="T8" fmla="*/ 0 w 16"/>
                <a:gd name="T9" fmla="*/ 16 h 48"/>
                <a:gd name="T10" fmla="*/ 0 w 16"/>
                <a:gd name="T11" fmla="*/ 0 h 48"/>
                <a:gd name="T12" fmla="*/ 8 w 16"/>
                <a:gd name="T13" fmla="*/ 0 h 48"/>
                <a:gd name="T14" fmla="*/ 8 w 16"/>
                <a:gd name="T1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6" name="Freeform 175"/>
            <p:cNvSpPr>
              <a:spLocks/>
            </p:cNvSpPr>
            <p:nvPr userDrawn="1"/>
          </p:nvSpPr>
          <p:spPr bwMode="auto">
            <a:xfrm>
              <a:off x="4814887" y="2189783"/>
              <a:ext cx="171450" cy="89452"/>
            </a:xfrm>
            <a:custGeom>
              <a:avLst/>
              <a:gdLst>
                <a:gd name="T0" fmla="*/ 8 w 80"/>
                <a:gd name="T1" fmla="*/ 32 h 40"/>
                <a:gd name="T2" fmla="*/ 24 w 80"/>
                <a:gd name="T3" fmla="*/ 40 h 40"/>
                <a:gd name="T4" fmla="*/ 56 w 80"/>
                <a:gd name="T5" fmla="*/ 40 h 40"/>
                <a:gd name="T6" fmla="*/ 64 w 80"/>
                <a:gd name="T7" fmla="*/ 32 h 40"/>
                <a:gd name="T8" fmla="*/ 72 w 80"/>
                <a:gd name="T9" fmla="*/ 16 h 40"/>
                <a:gd name="T10" fmla="*/ 80 w 80"/>
                <a:gd name="T11" fmla="*/ 8 h 40"/>
                <a:gd name="T12" fmla="*/ 72 w 80"/>
                <a:gd name="T13" fmla="*/ 8 h 40"/>
                <a:gd name="T14" fmla="*/ 72 w 80"/>
                <a:gd name="T15" fmla="*/ 0 h 40"/>
                <a:gd name="T16" fmla="*/ 56 w 80"/>
                <a:gd name="T17" fmla="*/ 0 h 40"/>
                <a:gd name="T18" fmla="*/ 32 w 80"/>
                <a:gd name="T19" fmla="*/ 16 h 40"/>
                <a:gd name="T20" fmla="*/ 16 w 80"/>
                <a:gd name="T21" fmla="*/ 8 h 40"/>
                <a:gd name="T22" fmla="*/ 0 w 80"/>
                <a:gd name="T23" fmla="*/ 24 h 40"/>
                <a:gd name="T24" fmla="*/ 8 w 80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7" name="Freeform 176"/>
            <p:cNvSpPr>
              <a:spLocks/>
            </p:cNvSpPr>
            <p:nvPr userDrawn="1"/>
          </p:nvSpPr>
          <p:spPr bwMode="auto">
            <a:xfrm>
              <a:off x="5678487" y="2809529"/>
              <a:ext cx="52388" cy="52387"/>
            </a:xfrm>
            <a:custGeom>
              <a:avLst/>
              <a:gdLst>
                <a:gd name="T0" fmla="*/ 0 w 24"/>
                <a:gd name="T1" fmla="*/ 16 h 24"/>
                <a:gd name="T2" fmla="*/ 8 w 24"/>
                <a:gd name="T3" fmla="*/ 0 h 24"/>
                <a:gd name="T4" fmla="*/ 24 w 24"/>
                <a:gd name="T5" fmla="*/ 0 h 24"/>
                <a:gd name="T6" fmla="*/ 24 w 24"/>
                <a:gd name="T7" fmla="*/ 8 h 24"/>
                <a:gd name="T8" fmla="*/ 16 w 24"/>
                <a:gd name="T9" fmla="*/ 8 h 24"/>
                <a:gd name="T10" fmla="*/ 24 w 24"/>
                <a:gd name="T11" fmla="*/ 24 h 24"/>
                <a:gd name="T12" fmla="*/ 0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8" name="Freeform 177"/>
            <p:cNvSpPr>
              <a:spLocks/>
            </p:cNvSpPr>
            <p:nvPr userDrawn="1"/>
          </p:nvSpPr>
          <p:spPr bwMode="auto">
            <a:xfrm>
              <a:off x="5627687" y="2826991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0 h 8"/>
                <a:gd name="T4" fmla="*/ 24 w 24"/>
                <a:gd name="T5" fmla="*/ 8 h 8"/>
                <a:gd name="T6" fmla="*/ 8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Freeform 178"/>
            <p:cNvSpPr>
              <a:spLocks/>
            </p:cNvSpPr>
            <p:nvPr userDrawn="1"/>
          </p:nvSpPr>
          <p:spPr bwMode="auto">
            <a:xfrm>
              <a:off x="4017962" y="2615302"/>
              <a:ext cx="328613" cy="264077"/>
            </a:xfrm>
            <a:custGeom>
              <a:avLst/>
              <a:gdLst>
                <a:gd name="T0" fmla="*/ 152 w 152"/>
                <a:gd name="T1" fmla="*/ 16 h 120"/>
                <a:gd name="T2" fmla="*/ 152 w 152"/>
                <a:gd name="T3" fmla="*/ 56 h 120"/>
                <a:gd name="T4" fmla="*/ 120 w 152"/>
                <a:gd name="T5" fmla="*/ 64 h 120"/>
                <a:gd name="T6" fmla="*/ 120 w 152"/>
                <a:gd name="T7" fmla="*/ 72 h 120"/>
                <a:gd name="T8" fmla="*/ 104 w 152"/>
                <a:gd name="T9" fmla="*/ 88 h 120"/>
                <a:gd name="T10" fmla="*/ 64 w 152"/>
                <a:gd name="T11" fmla="*/ 96 h 120"/>
                <a:gd name="T12" fmla="*/ 56 w 152"/>
                <a:gd name="T13" fmla="*/ 104 h 120"/>
                <a:gd name="T14" fmla="*/ 56 w 152"/>
                <a:gd name="T15" fmla="*/ 120 h 120"/>
                <a:gd name="T16" fmla="*/ 0 w 152"/>
                <a:gd name="T17" fmla="*/ 120 h 120"/>
                <a:gd name="T18" fmla="*/ 24 w 152"/>
                <a:gd name="T19" fmla="*/ 112 h 120"/>
                <a:gd name="T20" fmla="*/ 40 w 152"/>
                <a:gd name="T21" fmla="*/ 96 h 120"/>
                <a:gd name="T22" fmla="*/ 48 w 152"/>
                <a:gd name="T23" fmla="*/ 80 h 120"/>
                <a:gd name="T24" fmla="*/ 48 w 152"/>
                <a:gd name="T25" fmla="*/ 64 h 120"/>
                <a:gd name="T26" fmla="*/ 56 w 152"/>
                <a:gd name="T27" fmla="*/ 48 h 120"/>
                <a:gd name="T28" fmla="*/ 64 w 152"/>
                <a:gd name="T29" fmla="*/ 40 h 120"/>
                <a:gd name="T30" fmla="*/ 88 w 152"/>
                <a:gd name="T31" fmla="*/ 24 h 120"/>
                <a:gd name="T32" fmla="*/ 96 w 152"/>
                <a:gd name="T33" fmla="*/ 0 h 120"/>
                <a:gd name="T34" fmla="*/ 104 w 152"/>
                <a:gd name="T35" fmla="*/ 0 h 120"/>
                <a:gd name="T36" fmla="*/ 112 w 152"/>
                <a:gd name="T37" fmla="*/ 8 h 120"/>
                <a:gd name="T38" fmla="*/ 136 w 152"/>
                <a:gd name="T39" fmla="*/ 8 h 120"/>
                <a:gd name="T40" fmla="*/ 144 w 152"/>
                <a:gd name="T41" fmla="*/ 8 h 120"/>
                <a:gd name="T42" fmla="*/ 152 w 152"/>
                <a:gd name="T4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Freeform 179"/>
            <p:cNvSpPr>
              <a:spLocks/>
            </p:cNvSpPr>
            <p:nvPr userDrawn="1"/>
          </p:nvSpPr>
          <p:spPr bwMode="auto">
            <a:xfrm>
              <a:off x="5575300" y="3395938"/>
              <a:ext cx="52387" cy="52387"/>
            </a:xfrm>
            <a:custGeom>
              <a:avLst/>
              <a:gdLst>
                <a:gd name="T0" fmla="*/ 16 w 24"/>
                <a:gd name="T1" fmla="*/ 16 h 24"/>
                <a:gd name="T2" fmla="*/ 24 w 24"/>
                <a:gd name="T3" fmla="*/ 8 h 24"/>
                <a:gd name="T4" fmla="*/ 16 w 24"/>
                <a:gd name="T5" fmla="*/ 0 h 24"/>
                <a:gd name="T6" fmla="*/ 8 w 24"/>
                <a:gd name="T7" fmla="*/ 8 h 24"/>
                <a:gd name="T8" fmla="*/ 0 w 24"/>
                <a:gd name="T9" fmla="*/ 24 h 24"/>
                <a:gd name="T10" fmla="*/ 16 w 24"/>
                <a:gd name="T11" fmla="*/ 24 h 24"/>
                <a:gd name="T12" fmla="*/ 16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1" name="Freeform 180"/>
            <p:cNvSpPr>
              <a:spLocks/>
            </p:cNvSpPr>
            <p:nvPr userDrawn="1"/>
          </p:nvSpPr>
          <p:spPr bwMode="auto">
            <a:xfrm>
              <a:off x="5557837" y="3413400"/>
              <a:ext cx="293688" cy="458304"/>
            </a:xfrm>
            <a:custGeom>
              <a:avLst/>
              <a:gdLst>
                <a:gd name="T0" fmla="*/ 8 w 136"/>
                <a:gd name="T1" fmla="*/ 120 h 208"/>
                <a:gd name="T2" fmla="*/ 0 w 136"/>
                <a:gd name="T3" fmla="*/ 144 h 208"/>
                <a:gd name="T4" fmla="*/ 0 w 136"/>
                <a:gd name="T5" fmla="*/ 192 h 208"/>
                <a:gd name="T6" fmla="*/ 8 w 136"/>
                <a:gd name="T7" fmla="*/ 208 h 208"/>
                <a:gd name="T8" fmla="*/ 32 w 136"/>
                <a:gd name="T9" fmla="*/ 176 h 208"/>
                <a:gd name="T10" fmla="*/ 72 w 136"/>
                <a:gd name="T11" fmla="*/ 144 h 208"/>
                <a:gd name="T12" fmla="*/ 88 w 136"/>
                <a:gd name="T13" fmla="*/ 120 h 208"/>
                <a:gd name="T14" fmla="*/ 104 w 136"/>
                <a:gd name="T15" fmla="*/ 96 h 208"/>
                <a:gd name="T16" fmla="*/ 128 w 136"/>
                <a:gd name="T17" fmla="*/ 24 h 208"/>
                <a:gd name="T18" fmla="*/ 136 w 136"/>
                <a:gd name="T19" fmla="*/ 8 h 208"/>
                <a:gd name="T20" fmla="*/ 128 w 136"/>
                <a:gd name="T21" fmla="*/ 0 h 208"/>
                <a:gd name="T22" fmla="*/ 120 w 136"/>
                <a:gd name="T23" fmla="*/ 8 h 208"/>
                <a:gd name="T24" fmla="*/ 104 w 136"/>
                <a:gd name="T25" fmla="*/ 16 h 208"/>
                <a:gd name="T26" fmla="*/ 80 w 136"/>
                <a:gd name="T27" fmla="*/ 16 h 208"/>
                <a:gd name="T28" fmla="*/ 48 w 136"/>
                <a:gd name="T29" fmla="*/ 24 h 208"/>
                <a:gd name="T30" fmla="*/ 40 w 136"/>
                <a:gd name="T31" fmla="*/ 24 h 208"/>
                <a:gd name="T32" fmla="*/ 24 w 136"/>
                <a:gd name="T33" fmla="*/ 8 h 208"/>
                <a:gd name="T34" fmla="*/ 24 w 136"/>
                <a:gd name="T35" fmla="*/ 16 h 208"/>
                <a:gd name="T36" fmla="*/ 24 w 136"/>
                <a:gd name="T37" fmla="*/ 24 h 208"/>
                <a:gd name="T38" fmla="*/ 40 w 136"/>
                <a:gd name="T39" fmla="*/ 48 h 208"/>
                <a:gd name="T40" fmla="*/ 80 w 136"/>
                <a:gd name="T41" fmla="*/ 64 h 208"/>
                <a:gd name="T42" fmla="*/ 88 w 136"/>
                <a:gd name="T43" fmla="*/ 64 h 208"/>
                <a:gd name="T44" fmla="*/ 56 w 136"/>
                <a:gd name="T45" fmla="*/ 104 h 208"/>
                <a:gd name="T46" fmla="*/ 32 w 136"/>
                <a:gd name="T47" fmla="*/ 112 h 208"/>
                <a:gd name="T48" fmla="*/ 8 w 136"/>
                <a:gd name="T4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Freeform 181"/>
            <p:cNvSpPr>
              <a:spLocks/>
            </p:cNvSpPr>
            <p:nvPr userDrawn="1"/>
          </p:nvSpPr>
          <p:spPr bwMode="auto">
            <a:xfrm>
              <a:off x="3897312" y="3339823"/>
              <a:ext cx="87313" cy="34925"/>
            </a:xfrm>
            <a:custGeom>
              <a:avLst/>
              <a:gdLst>
                <a:gd name="T0" fmla="*/ 0 w 40"/>
                <a:gd name="T1" fmla="*/ 16 h 16"/>
                <a:gd name="T2" fmla="*/ 16 w 40"/>
                <a:gd name="T3" fmla="*/ 8 h 16"/>
                <a:gd name="T4" fmla="*/ 32 w 40"/>
                <a:gd name="T5" fmla="*/ 16 h 16"/>
                <a:gd name="T6" fmla="*/ 40 w 40"/>
                <a:gd name="T7" fmla="*/ 8 h 16"/>
                <a:gd name="T8" fmla="*/ 16 w 40"/>
                <a:gd name="T9" fmla="*/ 0 h 16"/>
                <a:gd name="T10" fmla="*/ 0 w 40"/>
                <a:gd name="T11" fmla="*/ 8 h 16"/>
                <a:gd name="T12" fmla="*/ 0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" name="Freeform 182"/>
            <p:cNvSpPr>
              <a:spLocks/>
            </p:cNvSpPr>
            <p:nvPr userDrawn="1"/>
          </p:nvSpPr>
          <p:spPr bwMode="auto">
            <a:xfrm>
              <a:off x="3897312" y="3395938"/>
              <a:ext cx="87313" cy="52387"/>
            </a:xfrm>
            <a:custGeom>
              <a:avLst/>
              <a:gdLst>
                <a:gd name="T0" fmla="*/ 40 w 40"/>
                <a:gd name="T1" fmla="*/ 0 h 24"/>
                <a:gd name="T2" fmla="*/ 40 w 40"/>
                <a:gd name="T3" fmla="*/ 16 h 24"/>
                <a:gd name="T4" fmla="*/ 24 w 40"/>
                <a:gd name="T5" fmla="*/ 16 h 24"/>
                <a:gd name="T6" fmla="*/ 24 w 40"/>
                <a:gd name="T7" fmla="*/ 24 h 24"/>
                <a:gd name="T8" fmla="*/ 16 w 40"/>
                <a:gd name="T9" fmla="*/ 24 h 24"/>
                <a:gd name="T10" fmla="*/ 16 w 40"/>
                <a:gd name="T11" fmla="*/ 8 h 24"/>
                <a:gd name="T12" fmla="*/ 8 w 40"/>
                <a:gd name="T13" fmla="*/ 8 h 24"/>
                <a:gd name="T14" fmla="*/ 0 w 40"/>
                <a:gd name="T15" fmla="*/ 0 h 24"/>
                <a:gd name="T16" fmla="*/ 40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4" name="Freeform 183"/>
            <p:cNvSpPr>
              <a:spLocks/>
            </p:cNvSpPr>
            <p:nvPr userDrawn="1"/>
          </p:nvSpPr>
          <p:spPr bwMode="auto">
            <a:xfrm>
              <a:off x="3984625" y="3483250"/>
              <a:ext cx="85725" cy="10691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32 h 48"/>
                <a:gd name="T4" fmla="*/ 24 w 40"/>
                <a:gd name="T5" fmla="*/ 48 h 48"/>
                <a:gd name="T6" fmla="*/ 40 w 40"/>
                <a:gd name="T7" fmla="*/ 24 h 48"/>
                <a:gd name="T8" fmla="*/ 40 w 40"/>
                <a:gd name="T9" fmla="*/ 16 h 48"/>
                <a:gd name="T10" fmla="*/ 32 w 40"/>
                <a:gd name="T11" fmla="*/ 0 h 48"/>
                <a:gd name="T12" fmla="*/ 16 w 40"/>
                <a:gd name="T13" fmla="*/ 0 h 48"/>
                <a:gd name="T14" fmla="*/ 0 w 40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Freeform 184"/>
            <p:cNvSpPr>
              <a:spLocks/>
            </p:cNvSpPr>
            <p:nvPr userDrawn="1"/>
          </p:nvSpPr>
          <p:spPr bwMode="auto">
            <a:xfrm>
              <a:off x="5211762" y="3892894"/>
              <a:ext cx="52388" cy="68262"/>
            </a:xfrm>
            <a:custGeom>
              <a:avLst/>
              <a:gdLst>
                <a:gd name="T0" fmla="*/ 0 w 24"/>
                <a:gd name="T1" fmla="*/ 8 h 32"/>
                <a:gd name="T2" fmla="*/ 24 w 24"/>
                <a:gd name="T3" fmla="*/ 0 h 32"/>
                <a:gd name="T4" fmla="*/ 24 w 24"/>
                <a:gd name="T5" fmla="*/ 16 h 32"/>
                <a:gd name="T6" fmla="*/ 8 w 24"/>
                <a:gd name="T7" fmla="*/ 32 h 32"/>
                <a:gd name="T8" fmla="*/ 8 w 24"/>
                <a:gd name="T9" fmla="*/ 16 h 32"/>
                <a:gd name="T10" fmla="*/ 0 w 24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6" name="Freeform 185"/>
            <p:cNvSpPr>
              <a:spLocks/>
            </p:cNvSpPr>
            <p:nvPr userDrawn="1"/>
          </p:nvSpPr>
          <p:spPr bwMode="auto">
            <a:xfrm>
              <a:off x="5211762" y="3854242"/>
              <a:ext cx="52388" cy="54527"/>
            </a:xfrm>
            <a:custGeom>
              <a:avLst/>
              <a:gdLst>
                <a:gd name="T0" fmla="*/ 24 w 24"/>
                <a:gd name="T1" fmla="*/ 16 h 24"/>
                <a:gd name="T2" fmla="*/ 0 w 24"/>
                <a:gd name="T3" fmla="*/ 24 h 24"/>
                <a:gd name="T4" fmla="*/ 0 w 24"/>
                <a:gd name="T5" fmla="*/ 16 h 24"/>
                <a:gd name="T6" fmla="*/ 8 w 24"/>
                <a:gd name="T7" fmla="*/ 0 h 24"/>
                <a:gd name="T8" fmla="*/ 16 w 24"/>
                <a:gd name="T9" fmla="*/ 0 h 24"/>
                <a:gd name="T10" fmla="*/ 24 w 24"/>
                <a:gd name="T11" fmla="*/ 8 h 24"/>
                <a:gd name="T12" fmla="*/ 24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7" name="Freeform 186"/>
            <p:cNvSpPr>
              <a:spLocks/>
            </p:cNvSpPr>
            <p:nvPr userDrawn="1"/>
          </p:nvSpPr>
          <p:spPr bwMode="auto">
            <a:xfrm>
              <a:off x="5246687" y="4685678"/>
              <a:ext cx="34925" cy="38652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  <a:gd name="T8" fmla="*/ 8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8" name="Freeform 187"/>
            <p:cNvSpPr>
              <a:spLocks/>
            </p:cNvSpPr>
            <p:nvPr userDrawn="1"/>
          </p:nvSpPr>
          <p:spPr bwMode="auto">
            <a:xfrm>
              <a:off x="4935537" y="4423188"/>
              <a:ext cx="276225" cy="301142"/>
            </a:xfrm>
            <a:custGeom>
              <a:avLst/>
              <a:gdLst>
                <a:gd name="T0" fmla="*/ 72 w 128"/>
                <a:gd name="T1" fmla="*/ 0 h 136"/>
                <a:gd name="T2" fmla="*/ 88 w 128"/>
                <a:gd name="T3" fmla="*/ 24 h 136"/>
                <a:gd name="T4" fmla="*/ 104 w 128"/>
                <a:gd name="T5" fmla="*/ 40 h 136"/>
                <a:gd name="T6" fmla="*/ 112 w 128"/>
                <a:gd name="T7" fmla="*/ 56 h 136"/>
                <a:gd name="T8" fmla="*/ 128 w 128"/>
                <a:gd name="T9" fmla="*/ 64 h 136"/>
                <a:gd name="T10" fmla="*/ 104 w 128"/>
                <a:gd name="T11" fmla="*/ 80 h 136"/>
                <a:gd name="T12" fmla="*/ 72 w 128"/>
                <a:gd name="T13" fmla="*/ 112 h 136"/>
                <a:gd name="T14" fmla="*/ 64 w 128"/>
                <a:gd name="T15" fmla="*/ 112 h 136"/>
                <a:gd name="T16" fmla="*/ 48 w 128"/>
                <a:gd name="T17" fmla="*/ 112 h 136"/>
                <a:gd name="T18" fmla="*/ 32 w 128"/>
                <a:gd name="T19" fmla="*/ 128 h 136"/>
                <a:gd name="T20" fmla="*/ 16 w 128"/>
                <a:gd name="T21" fmla="*/ 136 h 136"/>
                <a:gd name="T22" fmla="*/ 8 w 128"/>
                <a:gd name="T23" fmla="*/ 128 h 136"/>
                <a:gd name="T24" fmla="*/ 16 w 128"/>
                <a:gd name="T25" fmla="*/ 112 h 136"/>
                <a:gd name="T26" fmla="*/ 0 w 128"/>
                <a:gd name="T27" fmla="*/ 104 h 136"/>
                <a:gd name="T28" fmla="*/ 0 w 128"/>
                <a:gd name="T29" fmla="*/ 64 h 136"/>
                <a:gd name="T30" fmla="*/ 16 w 128"/>
                <a:gd name="T31" fmla="*/ 56 h 136"/>
                <a:gd name="T32" fmla="*/ 16 w 128"/>
                <a:gd name="T33" fmla="*/ 8 h 136"/>
                <a:gd name="T34" fmla="*/ 48 w 128"/>
                <a:gd name="T35" fmla="*/ 0 h 136"/>
                <a:gd name="T36" fmla="*/ 48 w 128"/>
                <a:gd name="T37" fmla="*/ 8 h 136"/>
                <a:gd name="T38" fmla="*/ 56 w 128"/>
                <a:gd name="T39" fmla="*/ 0 h 136"/>
                <a:gd name="T40" fmla="*/ 72 w 128"/>
                <a:gd name="T4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9" name="Freeform 188"/>
            <p:cNvSpPr>
              <a:spLocks/>
            </p:cNvSpPr>
            <p:nvPr userDrawn="1"/>
          </p:nvSpPr>
          <p:spPr bwMode="auto">
            <a:xfrm>
              <a:off x="2444750" y="5219699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24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0" name="Freeform 189"/>
            <p:cNvSpPr>
              <a:spLocks/>
            </p:cNvSpPr>
            <p:nvPr userDrawn="1"/>
          </p:nvSpPr>
          <p:spPr bwMode="auto">
            <a:xfrm>
              <a:off x="2911475" y="5536164"/>
              <a:ext cx="69850" cy="21189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0 h 8"/>
                <a:gd name="T6" fmla="*/ 24 w 32"/>
                <a:gd name="T7" fmla="*/ 0 h 8"/>
                <a:gd name="T8" fmla="*/ 8 w 32"/>
                <a:gd name="T9" fmla="*/ 0 h 8"/>
                <a:gd name="T10" fmla="*/ 0 w 32"/>
                <a:gd name="T11" fmla="*/ 0 h 8"/>
                <a:gd name="T12" fmla="*/ 8 w 32"/>
                <a:gd name="T13" fmla="*/ 0 h 8"/>
                <a:gd name="T14" fmla="*/ 8 w 32"/>
                <a:gd name="T15" fmla="*/ 8 h 8"/>
                <a:gd name="T16" fmla="*/ 0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1" name="Freeform 190"/>
            <p:cNvSpPr>
              <a:spLocks/>
            </p:cNvSpPr>
            <p:nvPr userDrawn="1"/>
          </p:nvSpPr>
          <p:spPr bwMode="auto">
            <a:xfrm>
              <a:off x="2600325" y="3448325"/>
              <a:ext cx="17462" cy="3492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8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2" name="Freeform 191"/>
            <p:cNvSpPr>
              <a:spLocks/>
            </p:cNvSpPr>
            <p:nvPr userDrawn="1"/>
          </p:nvSpPr>
          <p:spPr bwMode="auto">
            <a:xfrm>
              <a:off x="2151062" y="3197984"/>
              <a:ext cx="50800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8 h 8"/>
                <a:gd name="T6" fmla="*/ 24 w 24"/>
                <a:gd name="T7" fmla="*/ 0 h 8"/>
                <a:gd name="T8" fmla="*/ 8 w 24"/>
                <a:gd name="T9" fmla="*/ 0 h 8"/>
                <a:gd name="T10" fmla="*/ 0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3" name="Freeform 192"/>
            <p:cNvSpPr>
              <a:spLocks/>
            </p:cNvSpPr>
            <p:nvPr userDrawn="1"/>
          </p:nvSpPr>
          <p:spPr bwMode="auto">
            <a:xfrm>
              <a:off x="2028825" y="3077334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4" name="Freeform 193"/>
            <p:cNvSpPr>
              <a:spLocks/>
            </p:cNvSpPr>
            <p:nvPr userDrawn="1"/>
          </p:nvSpPr>
          <p:spPr bwMode="auto">
            <a:xfrm>
              <a:off x="1978025" y="3038681"/>
              <a:ext cx="293687" cy="108503"/>
            </a:xfrm>
            <a:custGeom>
              <a:avLst/>
              <a:gdLst>
                <a:gd name="T0" fmla="*/ 0 w 136"/>
                <a:gd name="T1" fmla="*/ 24 h 48"/>
                <a:gd name="T2" fmla="*/ 8 w 136"/>
                <a:gd name="T3" fmla="*/ 24 h 48"/>
                <a:gd name="T4" fmla="*/ 32 w 136"/>
                <a:gd name="T5" fmla="*/ 8 h 48"/>
                <a:gd name="T6" fmla="*/ 48 w 136"/>
                <a:gd name="T7" fmla="*/ 8 h 48"/>
                <a:gd name="T8" fmla="*/ 40 w 136"/>
                <a:gd name="T9" fmla="*/ 16 h 48"/>
                <a:gd name="T10" fmla="*/ 80 w 136"/>
                <a:gd name="T11" fmla="*/ 24 h 48"/>
                <a:gd name="T12" fmla="*/ 88 w 136"/>
                <a:gd name="T13" fmla="*/ 40 h 48"/>
                <a:gd name="T14" fmla="*/ 96 w 136"/>
                <a:gd name="T15" fmla="*/ 40 h 48"/>
                <a:gd name="T16" fmla="*/ 88 w 136"/>
                <a:gd name="T17" fmla="*/ 48 h 48"/>
                <a:gd name="T18" fmla="*/ 136 w 136"/>
                <a:gd name="T19" fmla="*/ 48 h 48"/>
                <a:gd name="T20" fmla="*/ 128 w 136"/>
                <a:gd name="T21" fmla="*/ 40 h 48"/>
                <a:gd name="T22" fmla="*/ 120 w 136"/>
                <a:gd name="T23" fmla="*/ 40 h 48"/>
                <a:gd name="T24" fmla="*/ 120 w 136"/>
                <a:gd name="T25" fmla="*/ 32 h 48"/>
                <a:gd name="T26" fmla="*/ 104 w 136"/>
                <a:gd name="T27" fmla="*/ 32 h 48"/>
                <a:gd name="T28" fmla="*/ 88 w 136"/>
                <a:gd name="T29" fmla="*/ 16 h 48"/>
                <a:gd name="T30" fmla="*/ 48 w 136"/>
                <a:gd name="T31" fmla="*/ 0 h 48"/>
                <a:gd name="T32" fmla="*/ 16 w 136"/>
                <a:gd name="T33" fmla="*/ 8 h 48"/>
                <a:gd name="T34" fmla="*/ 0 w 136"/>
                <a:gd name="T3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5" name="Freeform 194"/>
            <p:cNvSpPr>
              <a:spLocks/>
            </p:cNvSpPr>
            <p:nvPr userDrawn="1"/>
          </p:nvSpPr>
          <p:spPr bwMode="auto">
            <a:xfrm>
              <a:off x="2462212" y="3197984"/>
              <a:ext cx="50800" cy="17462"/>
            </a:xfrm>
            <a:custGeom>
              <a:avLst/>
              <a:gdLst>
                <a:gd name="T0" fmla="*/ 0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  <a:gd name="T10" fmla="*/ 0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6" name="Line 195"/>
            <p:cNvSpPr>
              <a:spLocks noChangeShapeType="1"/>
            </p:cNvSpPr>
            <p:nvPr userDrawn="1"/>
          </p:nvSpPr>
          <p:spPr bwMode="auto">
            <a:xfrm>
              <a:off x="2392362" y="3413400"/>
              <a:ext cx="31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7" name="Line 196"/>
            <p:cNvSpPr>
              <a:spLocks noChangeShapeType="1"/>
            </p:cNvSpPr>
            <p:nvPr userDrawn="1"/>
          </p:nvSpPr>
          <p:spPr bwMode="auto">
            <a:xfrm>
              <a:off x="2617787" y="3289023"/>
              <a:ext cx="1588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8" name="Line 197"/>
            <p:cNvSpPr>
              <a:spLocks noChangeShapeType="1"/>
            </p:cNvSpPr>
            <p:nvPr userDrawn="1"/>
          </p:nvSpPr>
          <p:spPr bwMode="auto">
            <a:xfrm>
              <a:off x="2617787" y="3339823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9" name="Freeform 198"/>
            <p:cNvSpPr>
              <a:spLocks/>
            </p:cNvSpPr>
            <p:nvPr userDrawn="1"/>
          </p:nvSpPr>
          <p:spPr bwMode="auto">
            <a:xfrm>
              <a:off x="2168525" y="2968831"/>
              <a:ext cx="15875" cy="52387"/>
            </a:xfrm>
            <a:custGeom>
              <a:avLst/>
              <a:gdLst>
                <a:gd name="T0" fmla="*/ 8 w 8"/>
                <a:gd name="T1" fmla="*/ 0 h 24"/>
                <a:gd name="T2" fmla="*/ 0 w 8"/>
                <a:gd name="T3" fmla="*/ 8 h 24"/>
                <a:gd name="T4" fmla="*/ 8 w 8"/>
                <a:gd name="T5" fmla="*/ 24 h 24"/>
                <a:gd name="T6" fmla="*/ 8 w 8"/>
                <a:gd name="T7" fmla="*/ 8 h 24"/>
                <a:gd name="T8" fmla="*/ 8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0" name="Freeform 199"/>
            <p:cNvSpPr>
              <a:spLocks/>
            </p:cNvSpPr>
            <p:nvPr userDrawn="1"/>
          </p:nvSpPr>
          <p:spPr bwMode="auto">
            <a:xfrm>
              <a:off x="2289175" y="3094796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1" name="Line 200"/>
            <p:cNvSpPr>
              <a:spLocks noChangeShapeType="1"/>
            </p:cNvSpPr>
            <p:nvPr userDrawn="1"/>
          </p:nvSpPr>
          <p:spPr bwMode="auto">
            <a:xfrm>
              <a:off x="2168525" y="2935493"/>
              <a:ext cx="3333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2" name="Freeform 201"/>
            <p:cNvSpPr>
              <a:spLocks/>
            </p:cNvSpPr>
            <p:nvPr userDrawn="1"/>
          </p:nvSpPr>
          <p:spPr bwMode="auto">
            <a:xfrm>
              <a:off x="2201862" y="2935493"/>
              <a:ext cx="17463" cy="33338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8 h 16"/>
                <a:gd name="T4" fmla="*/ 8 w 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3" name="Freeform 202"/>
            <p:cNvSpPr>
              <a:spLocks/>
            </p:cNvSpPr>
            <p:nvPr userDrawn="1"/>
          </p:nvSpPr>
          <p:spPr bwMode="auto">
            <a:xfrm>
              <a:off x="2219325" y="2986293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4" name="Line 203"/>
            <p:cNvSpPr>
              <a:spLocks noChangeShapeType="1"/>
            </p:cNvSpPr>
            <p:nvPr userDrawn="1"/>
          </p:nvSpPr>
          <p:spPr bwMode="auto">
            <a:xfrm>
              <a:off x="2254250" y="3003756"/>
              <a:ext cx="1587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5" name="Freeform 204"/>
            <p:cNvSpPr>
              <a:spLocks/>
            </p:cNvSpPr>
            <p:nvPr userDrawn="1"/>
          </p:nvSpPr>
          <p:spPr bwMode="auto">
            <a:xfrm>
              <a:off x="2254250" y="3038681"/>
              <a:ext cx="34925" cy="38653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6" name="Line 205"/>
            <p:cNvSpPr>
              <a:spLocks noChangeShapeType="1"/>
            </p:cNvSpPr>
            <p:nvPr userDrawn="1"/>
          </p:nvSpPr>
          <p:spPr bwMode="auto">
            <a:xfrm flipV="1">
              <a:off x="2271712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7" name="Line 206"/>
            <p:cNvSpPr>
              <a:spLocks noChangeShapeType="1"/>
            </p:cNvSpPr>
            <p:nvPr userDrawn="1"/>
          </p:nvSpPr>
          <p:spPr bwMode="auto">
            <a:xfrm>
              <a:off x="2306637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8" name="Freeform 207"/>
            <p:cNvSpPr>
              <a:spLocks/>
            </p:cNvSpPr>
            <p:nvPr userDrawn="1"/>
          </p:nvSpPr>
          <p:spPr bwMode="auto">
            <a:xfrm>
              <a:off x="2324100" y="3094796"/>
              <a:ext cx="33337" cy="17463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0 h 8"/>
                <a:gd name="T4" fmla="*/ 16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9" name="Line 208"/>
            <p:cNvSpPr>
              <a:spLocks noChangeShapeType="1"/>
            </p:cNvSpPr>
            <p:nvPr userDrawn="1"/>
          </p:nvSpPr>
          <p:spPr bwMode="auto">
            <a:xfrm>
              <a:off x="2081212" y="3003756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0" name="Freeform 209"/>
            <p:cNvSpPr>
              <a:spLocks/>
            </p:cNvSpPr>
            <p:nvPr userDrawn="1"/>
          </p:nvSpPr>
          <p:spPr bwMode="auto">
            <a:xfrm>
              <a:off x="2427287" y="2438537"/>
              <a:ext cx="69850" cy="17463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0 h 8"/>
                <a:gd name="T4" fmla="*/ 24 w 32"/>
                <a:gd name="T5" fmla="*/ 0 h 8"/>
                <a:gd name="T6" fmla="*/ 0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1" name="Freeform 210"/>
            <p:cNvSpPr>
              <a:spLocks/>
            </p:cNvSpPr>
            <p:nvPr userDrawn="1"/>
          </p:nvSpPr>
          <p:spPr bwMode="auto">
            <a:xfrm>
              <a:off x="2790825" y="2154858"/>
              <a:ext cx="68262" cy="17463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8 h 8"/>
                <a:gd name="T6" fmla="*/ 16 w 32"/>
                <a:gd name="T7" fmla="*/ 0 h 8"/>
                <a:gd name="T8" fmla="*/ 0 w 3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2" name="Freeform 211"/>
            <p:cNvSpPr>
              <a:spLocks/>
            </p:cNvSpPr>
            <p:nvPr userDrawn="1"/>
          </p:nvSpPr>
          <p:spPr bwMode="auto">
            <a:xfrm>
              <a:off x="2755900" y="2244310"/>
              <a:ext cx="52387" cy="34925"/>
            </a:xfrm>
            <a:custGeom>
              <a:avLst/>
              <a:gdLst>
                <a:gd name="T0" fmla="*/ 0 w 24"/>
                <a:gd name="T1" fmla="*/ 8 h 16"/>
                <a:gd name="T2" fmla="*/ 16 w 24"/>
                <a:gd name="T3" fmla="*/ 16 h 16"/>
                <a:gd name="T4" fmla="*/ 24 w 24"/>
                <a:gd name="T5" fmla="*/ 8 h 16"/>
                <a:gd name="T6" fmla="*/ 8 w 24"/>
                <a:gd name="T7" fmla="*/ 8 h 16"/>
                <a:gd name="T8" fmla="*/ 8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3" name="Freeform 212"/>
            <p:cNvSpPr>
              <a:spLocks/>
            </p:cNvSpPr>
            <p:nvPr userDrawn="1"/>
          </p:nvSpPr>
          <p:spPr bwMode="auto">
            <a:xfrm>
              <a:off x="2547937" y="1748941"/>
              <a:ext cx="52388" cy="1746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8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4" name="Freeform 213"/>
            <p:cNvSpPr>
              <a:spLocks/>
            </p:cNvSpPr>
            <p:nvPr userDrawn="1"/>
          </p:nvSpPr>
          <p:spPr bwMode="auto">
            <a:xfrm>
              <a:off x="2617787" y="1766403"/>
              <a:ext cx="34925" cy="17463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0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5" name="Freeform 214"/>
            <p:cNvSpPr>
              <a:spLocks/>
            </p:cNvSpPr>
            <p:nvPr userDrawn="1"/>
          </p:nvSpPr>
          <p:spPr bwMode="auto">
            <a:xfrm>
              <a:off x="2894012" y="2102471"/>
              <a:ext cx="173038" cy="159302"/>
            </a:xfrm>
            <a:custGeom>
              <a:avLst/>
              <a:gdLst>
                <a:gd name="T0" fmla="*/ 0 w 80"/>
                <a:gd name="T1" fmla="*/ 48 h 72"/>
                <a:gd name="T2" fmla="*/ 0 w 80"/>
                <a:gd name="T3" fmla="*/ 56 h 72"/>
                <a:gd name="T4" fmla="*/ 48 w 80"/>
                <a:gd name="T5" fmla="*/ 56 h 72"/>
                <a:gd name="T6" fmla="*/ 40 w 80"/>
                <a:gd name="T7" fmla="*/ 64 h 72"/>
                <a:gd name="T8" fmla="*/ 48 w 80"/>
                <a:gd name="T9" fmla="*/ 64 h 72"/>
                <a:gd name="T10" fmla="*/ 56 w 80"/>
                <a:gd name="T11" fmla="*/ 56 h 72"/>
                <a:gd name="T12" fmla="*/ 64 w 80"/>
                <a:gd name="T13" fmla="*/ 56 h 72"/>
                <a:gd name="T14" fmla="*/ 56 w 80"/>
                <a:gd name="T15" fmla="*/ 64 h 72"/>
                <a:gd name="T16" fmla="*/ 64 w 80"/>
                <a:gd name="T17" fmla="*/ 64 h 72"/>
                <a:gd name="T18" fmla="*/ 64 w 80"/>
                <a:gd name="T19" fmla="*/ 72 h 72"/>
                <a:gd name="T20" fmla="*/ 72 w 80"/>
                <a:gd name="T21" fmla="*/ 72 h 72"/>
                <a:gd name="T22" fmla="*/ 80 w 80"/>
                <a:gd name="T23" fmla="*/ 56 h 72"/>
                <a:gd name="T24" fmla="*/ 72 w 80"/>
                <a:gd name="T25" fmla="*/ 56 h 72"/>
                <a:gd name="T26" fmla="*/ 80 w 80"/>
                <a:gd name="T27" fmla="*/ 48 h 72"/>
                <a:gd name="T28" fmla="*/ 64 w 80"/>
                <a:gd name="T29" fmla="*/ 56 h 72"/>
                <a:gd name="T30" fmla="*/ 80 w 80"/>
                <a:gd name="T31" fmla="*/ 40 h 72"/>
                <a:gd name="T32" fmla="*/ 72 w 80"/>
                <a:gd name="T33" fmla="*/ 40 h 72"/>
                <a:gd name="T34" fmla="*/ 80 w 80"/>
                <a:gd name="T35" fmla="*/ 32 h 72"/>
                <a:gd name="T36" fmla="*/ 56 w 80"/>
                <a:gd name="T37" fmla="*/ 32 h 72"/>
                <a:gd name="T38" fmla="*/ 56 w 80"/>
                <a:gd name="T39" fmla="*/ 24 h 72"/>
                <a:gd name="T40" fmla="*/ 56 w 80"/>
                <a:gd name="T41" fmla="*/ 16 h 72"/>
                <a:gd name="T42" fmla="*/ 40 w 80"/>
                <a:gd name="T43" fmla="*/ 24 h 72"/>
                <a:gd name="T44" fmla="*/ 64 w 80"/>
                <a:gd name="T45" fmla="*/ 0 h 72"/>
                <a:gd name="T46" fmla="*/ 56 w 80"/>
                <a:gd name="T47" fmla="*/ 0 h 72"/>
                <a:gd name="T48" fmla="*/ 16 w 80"/>
                <a:gd name="T49" fmla="*/ 40 h 72"/>
                <a:gd name="T50" fmla="*/ 0 w 80"/>
                <a:gd name="T5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6" name="Freeform 215"/>
            <p:cNvSpPr>
              <a:spLocks/>
            </p:cNvSpPr>
            <p:nvPr userDrawn="1"/>
          </p:nvSpPr>
          <p:spPr bwMode="auto">
            <a:xfrm>
              <a:off x="2497137" y="1642026"/>
              <a:ext cx="171450" cy="85725"/>
            </a:xfrm>
            <a:custGeom>
              <a:avLst/>
              <a:gdLst>
                <a:gd name="T0" fmla="*/ 0 w 80"/>
                <a:gd name="T1" fmla="*/ 32 h 40"/>
                <a:gd name="T2" fmla="*/ 16 w 80"/>
                <a:gd name="T3" fmla="*/ 32 h 40"/>
                <a:gd name="T4" fmla="*/ 16 w 80"/>
                <a:gd name="T5" fmla="*/ 40 h 40"/>
                <a:gd name="T6" fmla="*/ 40 w 80"/>
                <a:gd name="T7" fmla="*/ 32 h 40"/>
                <a:gd name="T8" fmla="*/ 48 w 80"/>
                <a:gd name="T9" fmla="*/ 32 h 40"/>
                <a:gd name="T10" fmla="*/ 64 w 80"/>
                <a:gd name="T11" fmla="*/ 40 h 40"/>
                <a:gd name="T12" fmla="*/ 80 w 80"/>
                <a:gd name="T13" fmla="*/ 32 h 40"/>
                <a:gd name="T14" fmla="*/ 48 w 80"/>
                <a:gd name="T15" fmla="*/ 8 h 40"/>
                <a:gd name="T16" fmla="*/ 48 w 80"/>
                <a:gd name="T17" fmla="*/ 0 h 40"/>
                <a:gd name="T18" fmla="*/ 32 w 80"/>
                <a:gd name="T19" fmla="*/ 16 h 40"/>
                <a:gd name="T20" fmla="*/ 16 w 80"/>
                <a:gd name="T21" fmla="*/ 32 h 40"/>
                <a:gd name="T22" fmla="*/ 0 w 80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7" name="Freeform 216"/>
            <p:cNvSpPr>
              <a:spLocks/>
            </p:cNvSpPr>
            <p:nvPr userDrawn="1"/>
          </p:nvSpPr>
          <p:spPr bwMode="auto">
            <a:xfrm>
              <a:off x="2808287" y="1589639"/>
              <a:ext cx="50800" cy="34925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16 h 16"/>
                <a:gd name="T4" fmla="*/ 8 w 24"/>
                <a:gd name="T5" fmla="*/ 16 h 16"/>
                <a:gd name="T6" fmla="*/ 24 w 24"/>
                <a:gd name="T7" fmla="*/ 0 h 16"/>
                <a:gd name="T8" fmla="*/ 16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8" name="Freeform 217"/>
            <p:cNvSpPr>
              <a:spLocks/>
            </p:cNvSpPr>
            <p:nvPr userDrawn="1"/>
          </p:nvSpPr>
          <p:spPr bwMode="auto">
            <a:xfrm>
              <a:off x="2635250" y="1430337"/>
              <a:ext cx="484187" cy="336066"/>
            </a:xfrm>
            <a:custGeom>
              <a:avLst/>
              <a:gdLst>
                <a:gd name="T0" fmla="*/ 0 w 224"/>
                <a:gd name="T1" fmla="*/ 24 h 152"/>
                <a:gd name="T2" fmla="*/ 8 w 224"/>
                <a:gd name="T3" fmla="*/ 40 h 152"/>
                <a:gd name="T4" fmla="*/ 24 w 224"/>
                <a:gd name="T5" fmla="*/ 48 h 152"/>
                <a:gd name="T6" fmla="*/ 64 w 224"/>
                <a:gd name="T7" fmla="*/ 48 h 152"/>
                <a:gd name="T8" fmla="*/ 72 w 224"/>
                <a:gd name="T9" fmla="*/ 56 h 152"/>
                <a:gd name="T10" fmla="*/ 96 w 224"/>
                <a:gd name="T11" fmla="*/ 48 h 152"/>
                <a:gd name="T12" fmla="*/ 112 w 224"/>
                <a:gd name="T13" fmla="*/ 56 h 152"/>
                <a:gd name="T14" fmla="*/ 96 w 224"/>
                <a:gd name="T15" fmla="*/ 64 h 152"/>
                <a:gd name="T16" fmla="*/ 112 w 224"/>
                <a:gd name="T17" fmla="*/ 64 h 152"/>
                <a:gd name="T18" fmla="*/ 120 w 224"/>
                <a:gd name="T19" fmla="*/ 64 h 152"/>
                <a:gd name="T20" fmla="*/ 128 w 224"/>
                <a:gd name="T21" fmla="*/ 72 h 152"/>
                <a:gd name="T22" fmla="*/ 128 w 224"/>
                <a:gd name="T23" fmla="*/ 88 h 152"/>
                <a:gd name="T24" fmla="*/ 88 w 224"/>
                <a:gd name="T25" fmla="*/ 96 h 152"/>
                <a:gd name="T26" fmla="*/ 96 w 224"/>
                <a:gd name="T27" fmla="*/ 104 h 152"/>
                <a:gd name="T28" fmla="*/ 80 w 224"/>
                <a:gd name="T29" fmla="*/ 112 h 152"/>
                <a:gd name="T30" fmla="*/ 56 w 224"/>
                <a:gd name="T31" fmla="*/ 104 h 152"/>
                <a:gd name="T32" fmla="*/ 40 w 224"/>
                <a:gd name="T33" fmla="*/ 120 h 152"/>
                <a:gd name="T34" fmla="*/ 64 w 224"/>
                <a:gd name="T35" fmla="*/ 120 h 152"/>
                <a:gd name="T36" fmla="*/ 88 w 224"/>
                <a:gd name="T37" fmla="*/ 128 h 152"/>
                <a:gd name="T38" fmla="*/ 96 w 224"/>
                <a:gd name="T39" fmla="*/ 128 h 152"/>
                <a:gd name="T40" fmla="*/ 96 w 224"/>
                <a:gd name="T41" fmla="*/ 136 h 152"/>
                <a:gd name="T42" fmla="*/ 96 w 224"/>
                <a:gd name="T43" fmla="*/ 144 h 152"/>
                <a:gd name="T44" fmla="*/ 120 w 224"/>
                <a:gd name="T45" fmla="*/ 152 h 152"/>
                <a:gd name="T46" fmla="*/ 144 w 224"/>
                <a:gd name="T47" fmla="*/ 152 h 152"/>
                <a:gd name="T48" fmla="*/ 128 w 224"/>
                <a:gd name="T49" fmla="*/ 136 h 152"/>
                <a:gd name="T50" fmla="*/ 128 w 224"/>
                <a:gd name="T51" fmla="*/ 128 h 152"/>
                <a:gd name="T52" fmla="*/ 152 w 224"/>
                <a:gd name="T53" fmla="*/ 144 h 152"/>
                <a:gd name="T54" fmla="*/ 168 w 224"/>
                <a:gd name="T55" fmla="*/ 144 h 152"/>
                <a:gd name="T56" fmla="*/ 176 w 224"/>
                <a:gd name="T57" fmla="*/ 136 h 152"/>
                <a:gd name="T58" fmla="*/ 168 w 224"/>
                <a:gd name="T59" fmla="*/ 128 h 152"/>
                <a:gd name="T60" fmla="*/ 176 w 224"/>
                <a:gd name="T61" fmla="*/ 120 h 152"/>
                <a:gd name="T62" fmla="*/ 160 w 224"/>
                <a:gd name="T63" fmla="*/ 104 h 152"/>
                <a:gd name="T64" fmla="*/ 168 w 224"/>
                <a:gd name="T65" fmla="*/ 96 h 152"/>
                <a:gd name="T66" fmla="*/ 184 w 224"/>
                <a:gd name="T67" fmla="*/ 104 h 152"/>
                <a:gd name="T68" fmla="*/ 184 w 224"/>
                <a:gd name="T69" fmla="*/ 112 h 152"/>
                <a:gd name="T70" fmla="*/ 192 w 224"/>
                <a:gd name="T71" fmla="*/ 112 h 152"/>
                <a:gd name="T72" fmla="*/ 224 w 224"/>
                <a:gd name="T73" fmla="*/ 88 h 152"/>
                <a:gd name="T74" fmla="*/ 200 w 224"/>
                <a:gd name="T75" fmla="*/ 72 h 152"/>
                <a:gd name="T76" fmla="*/ 184 w 224"/>
                <a:gd name="T77" fmla="*/ 72 h 152"/>
                <a:gd name="T78" fmla="*/ 176 w 224"/>
                <a:gd name="T79" fmla="*/ 64 h 152"/>
                <a:gd name="T80" fmla="*/ 184 w 224"/>
                <a:gd name="T81" fmla="*/ 64 h 152"/>
                <a:gd name="T82" fmla="*/ 200 w 224"/>
                <a:gd name="T83" fmla="*/ 56 h 152"/>
                <a:gd name="T84" fmla="*/ 192 w 224"/>
                <a:gd name="T85" fmla="*/ 56 h 152"/>
                <a:gd name="T86" fmla="*/ 200 w 224"/>
                <a:gd name="T87" fmla="*/ 48 h 152"/>
                <a:gd name="T88" fmla="*/ 176 w 224"/>
                <a:gd name="T89" fmla="*/ 32 h 152"/>
                <a:gd name="T90" fmla="*/ 152 w 224"/>
                <a:gd name="T91" fmla="*/ 24 h 152"/>
                <a:gd name="T92" fmla="*/ 160 w 224"/>
                <a:gd name="T93" fmla="*/ 16 h 152"/>
                <a:gd name="T94" fmla="*/ 128 w 224"/>
                <a:gd name="T95" fmla="*/ 16 h 152"/>
                <a:gd name="T96" fmla="*/ 88 w 224"/>
                <a:gd name="T97" fmla="*/ 24 h 152"/>
                <a:gd name="T98" fmla="*/ 104 w 224"/>
                <a:gd name="T99" fmla="*/ 8 h 152"/>
                <a:gd name="T100" fmla="*/ 88 w 224"/>
                <a:gd name="T101" fmla="*/ 0 h 152"/>
                <a:gd name="T102" fmla="*/ 56 w 224"/>
                <a:gd name="T103" fmla="*/ 8 h 152"/>
                <a:gd name="T104" fmla="*/ 40 w 224"/>
                <a:gd name="T105" fmla="*/ 24 h 152"/>
                <a:gd name="T106" fmla="*/ 48 w 224"/>
                <a:gd name="T107" fmla="*/ 16 h 152"/>
                <a:gd name="T108" fmla="*/ 80 w 224"/>
                <a:gd name="T109" fmla="*/ 0 h 152"/>
                <a:gd name="T110" fmla="*/ 56 w 224"/>
                <a:gd name="T111" fmla="*/ 0 h 152"/>
                <a:gd name="T112" fmla="*/ 24 w 224"/>
                <a:gd name="T113" fmla="*/ 8 h 152"/>
                <a:gd name="T114" fmla="*/ 0 w 224"/>
                <a:gd name="T115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9" name="Freeform 218"/>
            <p:cNvSpPr>
              <a:spLocks/>
            </p:cNvSpPr>
            <p:nvPr userDrawn="1"/>
          </p:nvSpPr>
          <p:spPr bwMode="auto">
            <a:xfrm>
              <a:off x="2859087" y="1430337"/>
              <a:ext cx="87313" cy="34925"/>
            </a:xfrm>
            <a:custGeom>
              <a:avLst/>
              <a:gdLst>
                <a:gd name="T0" fmla="*/ 8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8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0" name="Freeform 219"/>
            <p:cNvSpPr>
              <a:spLocks/>
            </p:cNvSpPr>
            <p:nvPr userDrawn="1"/>
          </p:nvSpPr>
          <p:spPr bwMode="auto">
            <a:xfrm>
              <a:off x="2600325" y="1391685"/>
              <a:ext cx="52387" cy="2118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1" name="Freeform 220"/>
            <p:cNvSpPr>
              <a:spLocks/>
            </p:cNvSpPr>
            <p:nvPr userDrawn="1"/>
          </p:nvSpPr>
          <p:spPr bwMode="auto">
            <a:xfrm>
              <a:off x="2652712" y="1356760"/>
              <a:ext cx="276225" cy="56114"/>
            </a:xfrm>
            <a:custGeom>
              <a:avLst/>
              <a:gdLst>
                <a:gd name="T0" fmla="*/ 8 w 128"/>
                <a:gd name="T1" fmla="*/ 0 h 24"/>
                <a:gd name="T2" fmla="*/ 0 w 128"/>
                <a:gd name="T3" fmla="*/ 0 h 24"/>
                <a:gd name="T4" fmla="*/ 8 w 128"/>
                <a:gd name="T5" fmla="*/ 8 h 24"/>
                <a:gd name="T6" fmla="*/ 32 w 128"/>
                <a:gd name="T7" fmla="*/ 8 h 24"/>
                <a:gd name="T8" fmla="*/ 16 w 128"/>
                <a:gd name="T9" fmla="*/ 24 h 24"/>
                <a:gd name="T10" fmla="*/ 24 w 128"/>
                <a:gd name="T11" fmla="*/ 24 h 24"/>
                <a:gd name="T12" fmla="*/ 72 w 128"/>
                <a:gd name="T13" fmla="*/ 24 h 24"/>
                <a:gd name="T14" fmla="*/ 88 w 128"/>
                <a:gd name="T15" fmla="*/ 24 h 24"/>
                <a:gd name="T16" fmla="*/ 96 w 128"/>
                <a:gd name="T17" fmla="*/ 24 h 24"/>
                <a:gd name="T18" fmla="*/ 112 w 128"/>
                <a:gd name="T19" fmla="*/ 24 h 24"/>
                <a:gd name="T20" fmla="*/ 128 w 128"/>
                <a:gd name="T21" fmla="*/ 16 h 24"/>
                <a:gd name="T22" fmla="*/ 56 w 128"/>
                <a:gd name="T23" fmla="*/ 8 h 24"/>
                <a:gd name="T24" fmla="*/ 48 w 128"/>
                <a:gd name="T25" fmla="*/ 8 h 24"/>
                <a:gd name="T26" fmla="*/ 48 w 128"/>
                <a:gd name="T27" fmla="*/ 0 h 24"/>
                <a:gd name="T28" fmla="*/ 8 w 128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2" name="Freeform 221"/>
            <p:cNvSpPr>
              <a:spLocks/>
            </p:cNvSpPr>
            <p:nvPr userDrawn="1"/>
          </p:nvSpPr>
          <p:spPr bwMode="auto">
            <a:xfrm>
              <a:off x="2773362" y="1253572"/>
              <a:ext cx="173038" cy="68263"/>
            </a:xfrm>
            <a:custGeom>
              <a:avLst/>
              <a:gdLst>
                <a:gd name="T0" fmla="*/ 8 w 80"/>
                <a:gd name="T1" fmla="*/ 8 h 32"/>
                <a:gd name="T2" fmla="*/ 8 w 80"/>
                <a:gd name="T3" fmla="*/ 16 h 32"/>
                <a:gd name="T4" fmla="*/ 0 w 80"/>
                <a:gd name="T5" fmla="*/ 24 h 32"/>
                <a:gd name="T6" fmla="*/ 0 w 80"/>
                <a:gd name="T7" fmla="*/ 32 h 32"/>
                <a:gd name="T8" fmla="*/ 24 w 80"/>
                <a:gd name="T9" fmla="*/ 32 h 32"/>
                <a:gd name="T10" fmla="*/ 80 w 80"/>
                <a:gd name="T11" fmla="*/ 16 h 32"/>
                <a:gd name="T12" fmla="*/ 64 w 80"/>
                <a:gd name="T13" fmla="*/ 16 h 32"/>
                <a:gd name="T14" fmla="*/ 72 w 80"/>
                <a:gd name="T15" fmla="*/ 8 h 32"/>
                <a:gd name="T16" fmla="*/ 56 w 80"/>
                <a:gd name="T17" fmla="*/ 8 h 32"/>
                <a:gd name="T18" fmla="*/ 48 w 80"/>
                <a:gd name="T19" fmla="*/ 0 h 32"/>
                <a:gd name="T20" fmla="*/ 32 w 80"/>
                <a:gd name="T21" fmla="*/ 0 h 32"/>
                <a:gd name="T22" fmla="*/ 8 w 80"/>
                <a:gd name="T2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3" name="Freeform 222"/>
            <p:cNvSpPr>
              <a:spLocks/>
            </p:cNvSpPr>
            <p:nvPr userDrawn="1"/>
          </p:nvSpPr>
          <p:spPr bwMode="auto">
            <a:xfrm>
              <a:off x="2773362" y="1214920"/>
              <a:ext cx="674688" cy="159302"/>
            </a:xfrm>
            <a:custGeom>
              <a:avLst/>
              <a:gdLst>
                <a:gd name="T0" fmla="*/ 64 w 312"/>
                <a:gd name="T1" fmla="*/ 16 h 72"/>
                <a:gd name="T2" fmla="*/ 72 w 312"/>
                <a:gd name="T3" fmla="*/ 24 h 72"/>
                <a:gd name="T4" fmla="*/ 88 w 312"/>
                <a:gd name="T5" fmla="*/ 24 h 72"/>
                <a:gd name="T6" fmla="*/ 72 w 312"/>
                <a:gd name="T7" fmla="*/ 32 h 72"/>
                <a:gd name="T8" fmla="*/ 80 w 312"/>
                <a:gd name="T9" fmla="*/ 32 h 72"/>
                <a:gd name="T10" fmla="*/ 80 w 312"/>
                <a:gd name="T11" fmla="*/ 40 h 72"/>
                <a:gd name="T12" fmla="*/ 40 w 312"/>
                <a:gd name="T13" fmla="*/ 48 h 72"/>
                <a:gd name="T14" fmla="*/ 56 w 312"/>
                <a:gd name="T15" fmla="*/ 48 h 72"/>
                <a:gd name="T16" fmla="*/ 32 w 312"/>
                <a:gd name="T17" fmla="*/ 48 h 72"/>
                <a:gd name="T18" fmla="*/ 24 w 312"/>
                <a:gd name="T19" fmla="*/ 56 h 72"/>
                <a:gd name="T20" fmla="*/ 32 w 312"/>
                <a:gd name="T21" fmla="*/ 56 h 72"/>
                <a:gd name="T22" fmla="*/ 8 w 312"/>
                <a:gd name="T23" fmla="*/ 64 h 72"/>
                <a:gd name="T24" fmla="*/ 0 w 312"/>
                <a:gd name="T25" fmla="*/ 64 h 72"/>
                <a:gd name="T26" fmla="*/ 72 w 312"/>
                <a:gd name="T27" fmla="*/ 64 h 72"/>
                <a:gd name="T28" fmla="*/ 72 w 312"/>
                <a:gd name="T29" fmla="*/ 72 h 72"/>
                <a:gd name="T30" fmla="*/ 112 w 312"/>
                <a:gd name="T31" fmla="*/ 64 h 72"/>
                <a:gd name="T32" fmla="*/ 104 w 312"/>
                <a:gd name="T33" fmla="*/ 56 h 72"/>
                <a:gd name="T34" fmla="*/ 120 w 312"/>
                <a:gd name="T35" fmla="*/ 56 h 72"/>
                <a:gd name="T36" fmla="*/ 120 w 312"/>
                <a:gd name="T37" fmla="*/ 48 h 72"/>
                <a:gd name="T38" fmla="*/ 144 w 312"/>
                <a:gd name="T39" fmla="*/ 48 h 72"/>
                <a:gd name="T40" fmla="*/ 176 w 312"/>
                <a:gd name="T41" fmla="*/ 32 h 72"/>
                <a:gd name="T42" fmla="*/ 312 w 312"/>
                <a:gd name="T43" fmla="*/ 8 h 72"/>
                <a:gd name="T44" fmla="*/ 248 w 312"/>
                <a:gd name="T45" fmla="*/ 0 h 72"/>
                <a:gd name="T46" fmla="*/ 192 w 312"/>
                <a:gd name="T47" fmla="*/ 0 h 72"/>
                <a:gd name="T48" fmla="*/ 64 w 312"/>
                <a:gd name="T4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4" name="Freeform 223"/>
            <p:cNvSpPr>
              <a:spLocks/>
            </p:cNvSpPr>
            <p:nvPr userDrawn="1"/>
          </p:nvSpPr>
          <p:spPr bwMode="auto">
            <a:xfrm>
              <a:off x="2703512" y="1271035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5" name="Freeform 224"/>
            <p:cNvSpPr>
              <a:spLocks/>
            </p:cNvSpPr>
            <p:nvPr userDrawn="1"/>
          </p:nvSpPr>
          <p:spPr bwMode="auto">
            <a:xfrm>
              <a:off x="2547937" y="1304372"/>
              <a:ext cx="173038" cy="34925"/>
            </a:xfrm>
            <a:custGeom>
              <a:avLst/>
              <a:gdLst>
                <a:gd name="T0" fmla="*/ 0 w 80"/>
                <a:gd name="T1" fmla="*/ 0 h 16"/>
                <a:gd name="T2" fmla="*/ 16 w 80"/>
                <a:gd name="T3" fmla="*/ 0 h 16"/>
                <a:gd name="T4" fmla="*/ 0 w 80"/>
                <a:gd name="T5" fmla="*/ 0 h 16"/>
                <a:gd name="T6" fmla="*/ 8 w 80"/>
                <a:gd name="T7" fmla="*/ 8 h 16"/>
                <a:gd name="T8" fmla="*/ 32 w 80"/>
                <a:gd name="T9" fmla="*/ 8 h 16"/>
                <a:gd name="T10" fmla="*/ 32 w 80"/>
                <a:gd name="T11" fmla="*/ 16 h 16"/>
                <a:gd name="T12" fmla="*/ 80 w 80"/>
                <a:gd name="T13" fmla="*/ 8 h 16"/>
                <a:gd name="T14" fmla="*/ 64 w 80"/>
                <a:gd name="T15" fmla="*/ 0 h 16"/>
                <a:gd name="T16" fmla="*/ 48 w 80"/>
                <a:gd name="T17" fmla="*/ 8 h 16"/>
                <a:gd name="T18" fmla="*/ 40 w 80"/>
                <a:gd name="T19" fmla="*/ 8 h 16"/>
                <a:gd name="T20" fmla="*/ 48 w 80"/>
                <a:gd name="T21" fmla="*/ 0 h 16"/>
                <a:gd name="T22" fmla="*/ 40 w 80"/>
                <a:gd name="T23" fmla="*/ 0 h 16"/>
                <a:gd name="T24" fmla="*/ 0 w 8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6" name="Freeform 225"/>
            <p:cNvSpPr>
              <a:spLocks/>
            </p:cNvSpPr>
            <p:nvPr userDrawn="1"/>
          </p:nvSpPr>
          <p:spPr bwMode="auto">
            <a:xfrm>
              <a:off x="266858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32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7" name="Freeform 226"/>
            <p:cNvSpPr>
              <a:spLocks/>
            </p:cNvSpPr>
            <p:nvPr userDrawn="1"/>
          </p:nvSpPr>
          <p:spPr bwMode="auto">
            <a:xfrm>
              <a:off x="2497137" y="1339297"/>
              <a:ext cx="33338" cy="3175"/>
            </a:xfrm>
            <a:custGeom>
              <a:avLst/>
              <a:gdLst>
                <a:gd name="T0" fmla="*/ 8 w 16"/>
                <a:gd name="T1" fmla="*/ 0 w 16"/>
                <a:gd name="T2" fmla="*/ 8 w 16"/>
                <a:gd name="T3" fmla="*/ 16 w 16"/>
                <a:gd name="T4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8" name="Freeform 227"/>
            <p:cNvSpPr>
              <a:spLocks/>
            </p:cNvSpPr>
            <p:nvPr userDrawn="1"/>
          </p:nvSpPr>
          <p:spPr bwMode="auto">
            <a:xfrm>
              <a:off x="2479675" y="1356760"/>
              <a:ext cx="138112" cy="34925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16 h 16"/>
                <a:gd name="T4" fmla="*/ 16 w 64"/>
                <a:gd name="T5" fmla="*/ 16 h 16"/>
                <a:gd name="T6" fmla="*/ 40 w 64"/>
                <a:gd name="T7" fmla="*/ 16 h 16"/>
                <a:gd name="T8" fmla="*/ 64 w 64"/>
                <a:gd name="T9" fmla="*/ 0 h 16"/>
                <a:gd name="T10" fmla="*/ 40 w 64"/>
                <a:gd name="T11" fmla="*/ 0 h 16"/>
                <a:gd name="T12" fmla="*/ 24 w 64"/>
                <a:gd name="T13" fmla="*/ 8 h 16"/>
                <a:gd name="T14" fmla="*/ 16 w 64"/>
                <a:gd name="T15" fmla="*/ 0 h 16"/>
                <a:gd name="T16" fmla="*/ 0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9" name="Freeform 228"/>
            <p:cNvSpPr>
              <a:spLocks/>
            </p:cNvSpPr>
            <p:nvPr userDrawn="1"/>
          </p:nvSpPr>
          <p:spPr bwMode="auto">
            <a:xfrm>
              <a:off x="2409825" y="1430337"/>
              <a:ext cx="138112" cy="6826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24 h 32"/>
                <a:gd name="T4" fmla="*/ 8 w 64"/>
                <a:gd name="T5" fmla="*/ 24 h 32"/>
                <a:gd name="T6" fmla="*/ 16 w 64"/>
                <a:gd name="T7" fmla="*/ 32 h 32"/>
                <a:gd name="T8" fmla="*/ 48 w 64"/>
                <a:gd name="T9" fmla="*/ 24 h 32"/>
                <a:gd name="T10" fmla="*/ 56 w 64"/>
                <a:gd name="T11" fmla="*/ 8 h 32"/>
                <a:gd name="T12" fmla="*/ 48 w 64"/>
                <a:gd name="T13" fmla="*/ 8 h 32"/>
                <a:gd name="T14" fmla="*/ 64 w 64"/>
                <a:gd name="T15" fmla="*/ 0 h 32"/>
                <a:gd name="T16" fmla="*/ 24 w 64"/>
                <a:gd name="T17" fmla="*/ 0 h 32"/>
                <a:gd name="T18" fmla="*/ 24 w 64"/>
                <a:gd name="T19" fmla="*/ 8 h 32"/>
                <a:gd name="T20" fmla="*/ 0 w 64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0" name="Line 229"/>
            <p:cNvSpPr>
              <a:spLocks noChangeShapeType="1"/>
            </p:cNvSpPr>
            <p:nvPr userDrawn="1"/>
          </p:nvSpPr>
          <p:spPr bwMode="auto">
            <a:xfrm>
              <a:off x="2444750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1" name="Line 230"/>
            <p:cNvSpPr>
              <a:spLocks noChangeShapeType="1"/>
            </p:cNvSpPr>
            <p:nvPr userDrawn="1"/>
          </p:nvSpPr>
          <p:spPr bwMode="auto">
            <a:xfrm>
              <a:off x="2374900" y="1339297"/>
              <a:ext cx="1047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2" name="Freeform 231"/>
            <p:cNvSpPr>
              <a:spLocks/>
            </p:cNvSpPr>
            <p:nvPr userDrawn="1"/>
          </p:nvSpPr>
          <p:spPr bwMode="auto">
            <a:xfrm>
              <a:off x="2339975" y="1321835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3" name="Freeform 232"/>
            <p:cNvSpPr>
              <a:spLocks/>
            </p:cNvSpPr>
            <p:nvPr userDrawn="1"/>
          </p:nvSpPr>
          <p:spPr bwMode="auto">
            <a:xfrm>
              <a:off x="235743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8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" name="Freeform 233"/>
            <p:cNvSpPr>
              <a:spLocks/>
            </p:cNvSpPr>
            <p:nvPr userDrawn="1"/>
          </p:nvSpPr>
          <p:spPr bwMode="auto">
            <a:xfrm>
              <a:off x="2168525" y="1374222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5" name="Freeform 234"/>
            <p:cNvSpPr>
              <a:spLocks/>
            </p:cNvSpPr>
            <p:nvPr userDrawn="1"/>
          </p:nvSpPr>
          <p:spPr bwMode="auto">
            <a:xfrm>
              <a:off x="2116137" y="1339297"/>
              <a:ext cx="190500" cy="34925"/>
            </a:xfrm>
            <a:custGeom>
              <a:avLst/>
              <a:gdLst>
                <a:gd name="T0" fmla="*/ 0 w 88"/>
                <a:gd name="T1" fmla="*/ 16 h 16"/>
                <a:gd name="T2" fmla="*/ 24 w 88"/>
                <a:gd name="T3" fmla="*/ 16 h 16"/>
                <a:gd name="T4" fmla="*/ 48 w 88"/>
                <a:gd name="T5" fmla="*/ 8 h 16"/>
                <a:gd name="T6" fmla="*/ 56 w 88"/>
                <a:gd name="T7" fmla="*/ 16 h 16"/>
                <a:gd name="T8" fmla="*/ 88 w 88"/>
                <a:gd name="T9" fmla="*/ 0 h 16"/>
                <a:gd name="T10" fmla="*/ 56 w 88"/>
                <a:gd name="T11" fmla="*/ 0 h 16"/>
                <a:gd name="T12" fmla="*/ 0 w 8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6" name="Freeform 235"/>
            <p:cNvSpPr>
              <a:spLocks/>
            </p:cNvSpPr>
            <p:nvPr userDrawn="1"/>
          </p:nvSpPr>
          <p:spPr bwMode="auto">
            <a:xfrm>
              <a:off x="2184400" y="1356760"/>
              <a:ext cx="260350" cy="56114"/>
            </a:xfrm>
            <a:custGeom>
              <a:avLst/>
              <a:gdLst>
                <a:gd name="T0" fmla="*/ 0 w 120"/>
                <a:gd name="T1" fmla="*/ 16 h 24"/>
                <a:gd name="T2" fmla="*/ 24 w 120"/>
                <a:gd name="T3" fmla="*/ 16 h 24"/>
                <a:gd name="T4" fmla="*/ 32 w 120"/>
                <a:gd name="T5" fmla="*/ 16 h 24"/>
                <a:gd name="T6" fmla="*/ 40 w 120"/>
                <a:gd name="T7" fmla="*/ 24 h 24"/>
                <a:gd name="T8" fmla="*/ 24 w 120"/>
                <a:gd name="T9" fmla="*/ 24 h 24"/>
                <a:gd name="T10" fmla="*/ 32 w 120"/>
                <a:gd name="T11" fmla="*/ 24 h 24"/>
                <a:gd name="T12" fmla="*/ 104 w 120"/>
                <a:gd name="T13" fmla="*/ 16 h 24"/>
                <a:gd name="T14" fmla="*/ 120 w 120"/>
                <a:gd name="T15" fmla="*/ 8 h 24"/>
                <a:gd name="T16" fmla="*/ 104 w 120"/>
                <a:gd name="T17" fmla="*/ 8 h 24"/>
                <a:gd name="T18" fmla="*/ 104 w 120"/>
                <a:gd name="T19" fmla="*/ 0 h 24"/>
                <a:gd name="T20" fmla="*/ 80 w 120"/>
                <a:gd name="T21" fmla="*/ 8 h 24"/>
                <a:gd name="T22" fmla="*/ 88 w 120"/>
                <a:gd name="T23" fmla="*/ 8 h 24"/>
                <a:gd name="T24" fmla="*/ 80 w 120"/>
                <a:gd name="T25" fmla="*/ 8 h 24"/>
                <a:gd name="T26" fmla="*/ 80 w 120"/>
                <a:gd name="T27" fmla="*/ 16 h 24"/>
                <a:gd name="T28" fmla="*/ 64 w 120"/>
                <a:gd name="T29" fmla="*/ 16 h 24"/>
                <a:gd name="T30" fmla="*/ 64 w 120"/>
                <a:gd name="T31" fmla="*/ 8 h 24"/>
                <a:gd name="T32" fmla="*/ 40 w 120"/>
                <a:gd name="T33" fmla="*/ 0 h 24"/>
                <a:gd name="T34" fmla="*/ 0 w 120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7" name="Freeform 236"/>
            <p:cNvSpPr>
              <a:spLocks/>
            </p:cNvSpPr>
            <p:nvPr userDrawn="1"/>
          </p:nvSpPr>
          <p:spPr bwMode="auto">
            <a:xfrm>
              <a:off x="2028825" y="1430337"/>
              <a:ext cx="363537" cy="141839"/>
            </a:xfrm>
            <a:custGeom>
              <a:avLst/>
              <a:gdLst>
                <a:gd name="T0" fmla="*/ 8 w 168"/>
                <a:gd name="T1" fmla="*/ 32 h 64"/>
                <a:gd name="T2" fmla="*/ 16 w 168"/>
                <a:gd name="T3" fmla="*/ 32 h 64"/>
                <a:gd name="T4" fmla="*/ 8 w 168"/>
                <a:gd name="T5" fmla="*/ 32 h 64"/>
                <a:gd name="T6" fmla="*/ 8 w 168"/>
                <a:gd name="T7" fmla="*/ 40 h 64"/>
                <a:gd name="T8" fmla="*/ 48 w 168"/>
                <a:gd name="T9" fmla="*/ 40 h 64"/>
                <a:gd name="T10" fmla="*/ 8 w 168"/>
                <a:gd name="T11" fmla="*/ 48 h 64"/>
                <a:gd name="T12" fmla="*/ 0 w 168"/>
                <a:gd name="T13" fmla="*/ 56 h 64"/>
                <a:gd name="T14" fmla="*/ 24 w 168"/>
                <a:gd name="T15" fmla="*/ 56 h 64"/>
                <a:gd name="T16" fmla="*/ 16 w 168"/>
                <a:gd name="T17" fmla="*/ 64 h 64"/>
                <a:gd name="T18" fmla="*/ 96 w 168"/>
                <a:gd name="T19" fmla="*/ 56 h 64"/>
                <a:gd name="T20" fmla="*/ 112 w 168"/>
                <a:gd name="T21" fmla="*/ 64 h 64"/>
                <a:gd name="T22" fmla="*/ 128 w 168"/>
                <a:gd name="T23" fmla="*/ 64 h 64"/>
                <a:gd name="T24" fmla="*/ 160 w 168"/>
                <a:gd name="T25" fmla="*/ 48 h 64"/>
                <a:gd name="T26" fmla="*/ 136 w 168"/>
                <a:gd name="T27" fmla="*/ 40 h 64"/>
                <a:gd name="T28" fmla="*/ 136 w 168"/>
                <a:gd name="T29" fmla="*/ 32 h 64"/>
                <a:gd name="T30" fmla="*/ 144 w 168"/>
                <a:gd name="T31" fmla="*/ 32 h 64"/>
                <a:gd name="T32" fmla="*/ 144 w 168"/>
                <a:gd name="T33" fmla="*/ 16 h 64"/>
                <a:gd name="T34" fmla="*/ 168 w 168"/>
                <a:gd name="T35" fmla="*/ 8 h 64"/>
                <a:gd name="T36" fmla="*/ 152 w 168"/>
                <a:gd name="T37" fmla="*/ 0 h 64"/>
                <a:gd name="T38" fmla="*/ 128 w 168"/>
                <a:gd name="T39" fmla="*/ 16 h 64"/>
                <a:gd name="T40" fmla="*/ 96 w 168"/>
                <a:gd name="T41" fmla="*/ 8 h 64"/>
                <a:gd name="T42" fmla="*/ 80 w 168"/>
                <a:gd name="T43" fmla="*/ 16 h 64"/>
                <a:gd name="T44" fmla="*/ 80 w 168"/>
                <a:gd name="T45" fmla="*/ 8 h 64"/>
                <a:gd name="T46" fmla="*/ 72 w 168"/>
                <a:gd name="T47" fmla="*/ 8 h 64"/>
                <a:gd name="T48" fmla="*/ 32 w 168"/>
                <a:gd name="T49" fmla="*/ 16 h 64"/>
                <a:gd name="T50" fmla="*/ 8 w 168"/>
                <a:gd name="T5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8" name="Freeform 237"/>
            <p:cNvSpPr>
              <a:spLocks/>
            </p:cNvSpPr>
            <p:nvPr userDrawn="1"/>
          </p:nvSpPr>
          <p:spPr bwMode="auto">
            <a:xfrm>
              <a:off x="1925637" y="1412874"/>
              <a:ext cx="258763" cy="85725"/>
            </a:xfrm>
            <a:custGeom>
              <a:avLst/>
              <a:gdLst>
                <a:gd name="T0" fmla="*/ 0 w 120"/>
                <a:gd name="T1" fmla="*/ 32 h 40"/>
                <a:gd name="T2" fmla="*/ 8 w 120"/>
                <a:gd name="T3" fmla="*/ 32 h 40"/>
                <a:gd name="T4" fmla="*/ 8 w 120"/>
                <a:gd name="T5" fmla="*/ 40 h 40"/>
                <a:gd name="T6" fmla="*/ 32 w 120"/>
                <a:gd name="T7" fmla="*/ 40 h 40"/>
                <a:gd name="T8" fmla="*/ 64 w 120"/>
                <a:gd name="T9" fmla="*/ 24 h 40"/>
                <a:gd name="T10" fmla="*/ 120 w 120"/>
                <a:gd name="T11" fmla="*/ 16 h 40"/>
                <a:gd name="T12" fmla="*/ 112 w 120"/>
                <a:gd name="T13" fmla="*/ 8 h 40"/>
                <a:gd name="T14" fmla="*/ 80 w 120"/>
                <a:gd name="T15" fmla="*/ 0 h 40"/>
                <a:gd name="T16" fmla="*/ 40 w 120"/>
                <a:gd name="T17" fmla="*/ 8 h 40"/>
                <a:gd name="T18" fmla="*/ 40 w 120"/>
                <a:gd name="T19" fmla="*/ 16 h 40"/>
                <a:gd name="T20" fmla="*/ 0 w 120"/>
                <a:gd name="T2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9" name="Freeform 238"/>
            <p:cNvSpPr>
              <a:spLocks/>
            </p:cNvSpPr>
            <p:nvPr userDrawn="1"/>
          </p:nvSpPr>
          <p:spPr bwMode="auto">
            <a:xfrm>
              <a:off x="317500" y="2013018"/>
              <a:ext cx="50800" cy="33337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0 h 16"/>
                <a:gd name="T4" fmla="*/ 16 w 24"/>
                <a:gd name="T5" fmla="*/ 0 h 16"/>
                <a:gd name="T6" fmla="*/ 0 w 2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0" name="Freeform 239"/>
            <p:cNvSpPr>
              <a:spLocks/>
            </p:cNvSpPr>
            <p:nvPr userDrawn="1"/>
          </p:nvSpPr>
          <p:spPr bwMode="auto">
            <a:xfrm>
              <a:off x="8636000" y="1710289"/>
              <a:ext cx="87312" cy="17462"/>
            </a:xfrm>
            <a:custGeom>
              <a:avLst/>
              <a:gdLst>
                <a:gd name="T0" fmla="*/ 0 w 40"/>
                <a:gd name="T1" fmla="*/ 0 h 8"/>
                <a:gd name="T2" fmla="*/ 8 w 40"/>
                <a:gd name="T3" fmla="*/ 8 h 8"/>
                <a:gd name="T4" fmla="*/ 32 w 40"/>
                <a:gd name="T5" fmla="*/ 8 h 8"/>
                <a:gd name="T6" fmla="*/ 4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1" name="Line 240"/>
            <p:cNvSpPr>
              <a:spLocks noChangeShapeType="1"/>
            </p:cNvSpPr>
            <p:nvPr userDrawn="1"/>
          </p:nvSpPr>
          <p:spPr bwMode="auto">
            <a:xfrm flipV="1">
              <a:off x="265112" y="2046355"/>
              <a:ext cx="52388" cy="21191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2" name="Line 241"/>
            <p:cNvSpPr>
              <a:spLocks noChangeShapeType="1"/>
            </p:cNvSpPr>
            <p:nvPr userDrawn="1"/>
          </p:nvSpPr>
          <p:spPr bwMode="auto">
            <a:xfrm>
              <a:off x="8636000" y="1727751"/>
              <a:ext cx="69850" cy="21190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3" name="Freeform 242"/>
            <p:cNvSpPr>
              <a:spLocks/>
            </p:cNvSpPr>
            <p:nvPr userDrawn="1"/>
          </p:nvSpPr>
          <p:spPr bwMode="auto">
            <a:xfrm>
              <a:off x="576262" y="1818791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4" name="Freeform 243"/>
            <p:cNvSpPr>
              <a:spLocks/>
            </p:cNvSpPr>
            <p:nvPr userDrawn="1"/>
          </p:nvSpPr>
          <p:spPr bwMode="auto">
            <a:xfrm>
              <a:off x="766762" y="1869591"/>
              <a:ext cx="85725" cy="56114"/>
            </a:xfrm>
            <a:custGeom>
              <a:avLst/>
              <a:gdLst>
                <a:gd name="T0" fmla="*/ 0 w 40"/>
                <a:gd name="T1" fmla="*/ 24 h 24"/>
                <a:gd name="T2" fmla="*/ 32 w 40"/>
                <a:gd name="T3" fmla="*/ 16 h 24"/>
                <a:gd name="T4" fmla="*/ 32 w 40"/>
                <a:gd name="T5" fmla="*/ 8 h 24"/>
                <a:gd name="T6" fmla="*/ 40 w 40"/>
                <a:gd name="T7" fmla="*/ 8 h 24"/>
                <a:gd name="T8" fmla="*/ 40 w 40"/>
                <a:gd name="T9" fmla="*/ 0 h 24"/>
                <a:gd name="T10" fmla="*/ 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5" name="Freeform 244"/>
            <p:cNvSpPr>
              <a:spLocks/>
            </p:cNvSpPr>
            <p:nvPr userDrawn="1"/>
          </p:nvSpPr>
          <p:spPr bwMode="auto">
            <a:xfrm>
              <a:off x="1165225" y="2013018"/>
              <a:ext cx="50800" cy="71990"/>
            </a:xfrm>
            <a:custGeom>
              <a:avLst/>
              <a:gdLst>
                <a:gd name="T0" fmla="*/ 8 w 24"/>
                <a:gd name="T1" fmla="*/ 0 h 32"/>
                <a:gd name="T2" fmla="*/ 0 w 24"/>
                <a:gd name="T3" fmla="*/ 8 h 32"/>
                <a:gd name="T4" fmla="*/ 0 w 24"/>
                <a:gd name="T5" fmla="*/ 24 h 32"/>
                <a:gd name="T6" fmla="*/ 8 w 24"/>
                <a:gd name="T7" fmla="*/ 32 h 32"/>
                <a:gd name="T8" fmla="*/ 8 w 24"/>
                <a:gd name="T9" fmla="*/ 24 h 32"/>
                <a:gd name="T10" fmla="*/ 24 w 24"/>
                <a:gd name="T11" fmla="*/ 0 h 32"/>
                <a:gd name="T12" fmla="*/ 8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6" name="Freeform 245"/>
            <p:cNvSpPr>
              <a:spLocks/>
            </p:cNvSpPr>
            <p:nvPr userDrawn="1"/>
          </p:nvSpPr>
          <p:spPr bwMode="auto">
            <a:xfrm>
              <a:off x="1216025" y="2119933"/>
              <a:ext cx="69850" cy="87313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8 h 40"/>
                <a:gd name="T4" fmla="*/ 8 w 32"/>
                <a:gd name="T5" fmla="*/ 16 h 40"/>
                <a:gd name="T6" fmla="*/ 8 w 32"/>
                <a:gd name="T7" fmla="*/ 24 h 40"/>
                <a:gd name="T8" fmla="*/ 16 w 32"/>
                <a:gd name="T9" fmla="*/ 24 h 40"/>
                <a:gd name="T10" fmla="*/ 16 w 32"/>
                <a:gd name="T11" fmla="*/ 32 h 40"/>
                <a:gd name="T12" fmla="*/ 24 w 32"/>
                <a:gd name="T13" fmla="*/ 40 h 40"/>
                <a:gd name="T14" fmla="*/ 32 w 32"/>
                <a:gd name="T15" fmla="*/ 32 h 40"/>
                <a:gd name="T16" fmla="*/ 24 w 32"/>
                <a:gd name="T17" fmla="*/ 8 h 40"/>
                <a:gd name="T18" fmla="*/ 0 w 3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7" name="Freeform 246"/>
            <p:cNvSpPr>
              <a:spLocks/>
            </p:cNvSpPr>
            <p:nvPr userDrawn="1"/>
          </p:nvSpPr>
          <p:spPr bwMode="auto">
            <a:xfrm>
              <a:off x="3136900" y="1197458"/>
              <a:ext cx="1158875" cy="638795"/>
            </a:xfrm>
            <a:custGeom>
              <a:avLst/>
              <a:gdLst>
                <a:gd name="T0" fmla="*/ 16 w 536"/>
                <a:gd name="T1" fmla="*/ 56 h 288"/>
                <a:gd name="T2" fmla="*/ 32 w 536"/>
                <a:gd name="T3" fmla="*/ 64 h 288"/>
                <a:gd name="T4" fmla="*/ 16 w 536"/>
                <a:gd name="T5" fmla="*/ 72 h 288"/>
                <a:gd name="T6" fmla="*/ 16 w 536"/>
                <a:gd name="T7" fmla="*/ 80 h 288"/>
                <a:gd name="T8" fmla="*/ 104 w 536"/>
                <a:gd name="T9" fmla="*/ 80 h 288"/>
                <a:gd name="T10" fmla="*/ 104 w 536"/>
                <a:gd name="T11" fmla="*/ 96 h 288"/>
                <a:gd name="T12" fmla="*/ 104 w 536"/>
                <a:gd name="T13" fmla="*/ 112 h 288"/>
                <a:gd name="T14" fmla="*/ 96 w 536"/>
                <a:gd name="T15" fmla="*/ 128 h 288"/>
                <a:gd name="T16" fmla="*/ 104 w 536"/>
                <a:gd name="T17" fmla="*/ 136 h 288"/>
                <a:gd name="T18" fmla="*/ 112 w 536"/>
                <a:gd name="T19" fmla="*/ 136 h 288"/>
                <a:gd name="T20" fmla="*/ 96 w 536"/>
                <a:gd name="T21" fmla="*/ 144 h 288"/>
                <a:gd name="T22" fmla="*/ 96 w 536"/>
                <a:gd name="T23" fmla="*/ 160 h 288"/>
                <a:gd name="T24" fmla="*/ 120 w 536"/>
                <a:gd name="T25" fmla="*/ 160 h 288"/>
                <a:gd name="T26" fmla="*/ 96 w 536"/>
                <a:gd name="T27" fmla="*/ 168 h 288"/>
                <a:gd name="T28" fmla="*/ 72 w 536"/>
                <a:gd name="T29" fmla="*/ 208 h 288"/>
                <a:gd name="T30" fmla="*/ 72 w 536"/>
                <a:gd name="T31" fmla="*/ 224 h 288"/>
                <a:gd name="T32" fmla="*/ 80 w 536"/>
                <a:gd name="T33" fmla="*/ 240 h 288"/>
                <a:gd name="T34" fmla="*/ 96 w 536"/>
                <a:gd name="T35" fmla="*/ 272 h 288"/>
                <a:gd name="T36" fmla="*/ 128 w 536"/>
                <a:gd name="T37" fmla="*/ 288 h 288"/>
                <a:gd name="T38" fmla="*/ 160 w 536"/>
                <a:gd name="T39" fmla="*/ 256 h 288"/>
                <a:gd name="T40" fmla="*/ 184 w 536"/>
                <a:gd name="T41" fmla="*/ 240 h 288"/>
                <a:gd name="T42" fmla="*/ 192 w 536"/>
                <a:gd name="T43" fmla="*/ 216 h 288"/>
                <a:gd name="T44" fmla="*/ 208 w 536"/>
                <a:gd name="T45" fmla="*/ 208 h 288"/>
                <a:gd name="T46" fmla="*/ 296 w 536"/>
                <a:gd name="T47" fmla="*/ 176 h 288"/>
                <a:gd name="T48" fmla="*/ 392 w 536"/>
                <a:gd name="T49" fmla="*/ 152 h 288"/>
                <a:gd name="T50" fmla="*/ 376 w 536"/>
                <a:gd name="T51" fmla="*/ 144 h 288"/>
                <a:gd name="T52" fmla="*/ 376 w 536"/>
                <a:gd name="T53" fmla="*/ 144 h 288"/>
                <a:gd name="T54" fmla="*/ 384 w 536"/>
                <a:gd name="T55" fmla="*/ 136 h 288"/>
                <a:gd name="T56" fmla="*/ 408 w 536"/>
                <a:gd name="T57" fmla="*/ 144 h 288"/>
                <a:gd name="T58" fmla="*/ 384 w 536"/>
                <a:gd name="T59" fmla="*/ 120 h 288"/>
                <a:gd name="T60" fmla="*/ 416 w 536"/>
                <a:gd name="T61" fmla="*/ 120 h 288"/>
                <a:gd name="T62" fmla="*/ 432 w 536"/>
                <a:gd name="T63" fmla="*/ 112 h 288"/>
                <a:gd name="T64" fmla="*/ 424 w 536"/>
                <a:gd name="T65" fmla="*/ 104 h 288"/>
                <a:gd name="T66" fmla="*/ 448 w 536"/>
                <a:gd name="T67" fmla="*/ 96 h 288"/>
                <a:gd name="T68" fmla="*/ 448 w 536"/>
                <a:gd name="T69" fmla="*/ 80 h 288"/>
                <a:gd name="T70" fmla="*/ 432 w 536"/>
                <a:gd name="T71" fmla="*/ 72 h 288"/>
                <a:gd name="T72" fmla="*/ 464 w 536"/>
                <a:gd name="T73" fmla="*/ 64 h 288"/>
                <a:gd name="T74" fmla="*/ 464 w 536"/>
                <a:gd name="T75" fmla="*/ 56 h 288"/>
                <a:gd name="T76" fmla="*/ 496 w 536"/>
                <a:gd name="T77" fmla="*/ 32 h 288"/>
                <a:gd name="T78" fmla="*/ 496 w 536"/>
                <a:gd name="T79" fmla="*/ 16 h 288"/>
                <a:gd name="T80" fmla="*/ 456 w 536"/>
                <a:gd name="T81" fmla="*/ 16 h 288"/>
                <a:gd name="T82" fmla="*/ 472 w 536"/>
                <a:gd name="T83" fmla="*/ 8 h 288"/>
                <a:gd name="T84" fmla="*/ 288 w 536"/>
                <a:gd name="T85" fmla="*/ 8 h 288"/>
                <a:gd name="T86" fmla="*/ 192 w 536"/>
                <a:gd name="T87" fmla="*/ 16 h 288"/>
                <a:gd name="T88" fmla="*/ 136 w 536"/>
                <a:gd name="T89" fmla="*/ 24 h 288"/>
                <a:gd name="T90" fmla="*/ 112 w 536"/>
                <a:gd name="T91" fmla="*/ 24 h 288"/>
                <a:gd name="T92" fmla="*/ 88 w 536"/>
                <a:gd name="T93" fmla="*/ 32 h 288"/>
                <a:gd name="T94" fmla="*/ 72 w 536"/>
                <a:gd name="T95" fmla="*/ 48 h 288"/>
                <a:gd name="T96" fmla="*/ 0 w 536"/>
                <a:gd name="T97" fmla="*/ 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8" name="Freeform 247"/>
            <p:cNvSpPr>
              <a:spLocks/>
            </p:cNvSpPr>
            <p:nvPr userDrawn="1"/>
          </p:nvSpPr>
          <p:spPr bwMode="auto">
            <a:xfrm>
              <a:off x="3927475" y="1642026"/>
              <a:ext cx="242887" cy="85725"/>
            </a:xfrm>
            <a:custGeom>
              <a:avLst/>
              <a:gdLst>
                <a:gd name="T0" fmla="*/ 0 w 112"/>
                <a:gd name="T1" fmla="*/ 8 h 40"/>
                <a:gd name="T2" fmla="*/ 24 w 112"/>
                <a:gd name="T3" fmla="*/ 16 h 40"/>
                <a:gd name="T4" fmla="*/ 0 w 112"/>
                <a:gd name="T5" fmla="*/ 24 h 40"/>
                <a:gd name="T6" fmla="*/ 16 w 112"/>
                <a:gd name="T7" fmla="*/ 24 h 40"/>
                <a:gd name="T8" fmla="*/ 24 w 112"/>
                <a:gd name="T9" fmla="*/ 24 h 40"/>
                <a:gd name="T10" fmla="*/ 8 w 112"/>
                <a:gd name="T11" fmla="*/ 32 h 40"/>
                <a:gd name="T12" fmla="*/ 48 w 112"/>
                <a:gd name="T13" fmla="*/ 40 h 40"/>
                <a:gd name="T14" fmla="*/ 96 w 112"/>
                <a:gd name="T15" fmla="*/ 24 h 40"/>
                <a:gd name="T16" fmla="*/ 104 w 112"/>
                <a:gd name="T17" fmla="*/ 16 h 40"/>
                <a:gd name="T18" fmla="*/ 112 w 112"/>
                <a:gd name="T19" fmla="*/ 8 h 40"/>
                <a:gd name="T20" fmla="*/ 104 w 112"/>
                <a:gd name="T21" fmla="*/ 8 h 40"/>
                <a:gd name="T22" fmla="*/ 104 w 112"/>
                <a:gd name="T23" fmla="*/ 0 h 40"/>
                <a:gd name="T24" fmla="*/ 88 w 112"/>
                <a:gd name="T25" fmla="*/ 0 h 40"/>
                <a:gd name="T26" fmla="*/ 72 w 112"/>
                <a:gd name="T27" fmla="*/ 8 h 40"/>
                <a:gd name="T28" fmla="*/ 48 w 112"/>
                <a:gd name="T29" fmla="*/ 8 h 40"/>
                <a:gd name="T30" fmla="*/ 48 w 112"/>
                <a:gd name="T31" fmla="*/ 0 h 40"/>
                <a:gd name="T32" fmla="*/ 40 w 112"/>
                <a:gd name="T33" fmla="*/ 8 h 40"/>
                <a:gd name="T34" fmla="*/ 32 w 112"/>
                <a:gd name="T35" fmla="*/ 16 h 40"/>
                <a:gd name="T36" fmla="*/ 32 w 112"/>
                <a:gd name="T37" fmla="*/ 8 h 40"/>
                <a:gd name="T38" fmla="*/ 16 w 112"/>
                <a:gd name="T39" fmla="*/ 0 h 40"/>
                <a:gd name="T40" fmla="*/ 0 w 112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9" name="Line 248"/>
            <p:cNvSpPr>
              <a:spLocks noChangeShapeType="1"/>
            </p:cNvSpPr>
            <p:nvPr userDrawn="1"/>
          </p:nvSpPr>
          <p:spPr bwMode="auto">
            <a:xfrm flipV="1">
              <a:off x="4278312" y="1516062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0" name="Line 249"/>
            <p:cNvSpPr>
              <a:spLocks noChangeShapeType="1"/>
            </p:cNvSpPr>
            <p:nvPr userDrawn="1"/>
          </p:nvSpPr>
          <p:spPr bwMode="auto">
            <a:xfrm>
              <a:off x="4105275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1" name="Freeform 250"/>
            <p:cNvSpPr>
              <a:spLocks/>
            </p:cNvSpPr>
            <p:nvPr userDrawn="1"/>
          </p:nvSpPr>
          <p:spPr bwMode="auto">
            <a:xfrm>
              <a:off x="5610225" y="4228961"/>
              <a:ext cx="206375" cy="439254"/>
            </a:xfrm>
            <a:custGeom>
              <a:avLst/>
              <a:gdLst>
                <a:gd name="T0" fmla="*/ 0 w 96"/>
                <a:gd name="T1" fmla="*/ 144 h 200"/>
                <a:gd name="T2" fmla="*/ 0 w 96"/>
                <a:gd name="T3" fmla="*/ 184 h 200"/>
                <a:gd name="T4" fmla="*/ 8 w 96"/>
                <a:gd name="T5" fmla="*/ 200 h 200"/>
                <a:gd name="T6" fmla="*/ 16 w 96"/>
                <a:gd name="T7" fmla="*/ 200 h 200"/>
                <a:gd name="T8" fmla="*/ 40 w 96"/>
                <a:gd name="T9" fmla="*/ 192 h 200"/>
                <a:gd name="T10" fmla="*/ 48 w 96"/>
                <a:gd name="T11" fmla="*/ 192 h 200"/>
                <a:gd name="T12" fmla="*/ 80 w 96"/>
                <a:gd name="T13" fmla="*/ 96 h 200"/>
                <a:gd name="T14" fmla="*/ 88 w 96"/>
                <a:gd name="T15" fmla="*/ 48 h 200"/>
                <a:gd name="T16" fmla="*/ 88 w 96"/>
                <a:gd name="T17" fmla="*/ 56 h 200"/>
                <a:gd name="T18" fmla="*/ 96 w 96"/>
                <a:gd name="T19" fmla="*/ 48 h 200"/>
                <a:gd name="T20" fmla="*/ 88 w 96"/>
                <a:gd name="T21" fmla="*/ 8 h 200"/>
                <a:gd name="T22" fmla="*/ 80 w 96"/>
                <a:gd name="T23" fmla="*/ 0 h 200"/>
                <a:gd name="T24" fmla="*/ 72 w 96"/>
                <a:gd name="T25" fmla="*/ 16 h 200"/>
                <a:gd name="T26" fmla="*/ 64 w 96"/>
                <a:gd name="T27" fmla="*/ 24 h 200"/>
                <a:gd name="T28" fmla="*/ 64 w 96"/>
                <a:gd name="T29" fmla="*/ 40 h 200"/>
                <a:gd name="T30" fmla="*/ 16 w 96"/>
                <a:gd name="T31" fmla="*/ 56 h 200"/>
                <a:gd name="T32" fmla="*/ 8 w 96"/>
                <a:gd name="T33" fmla="*/ 80 h 200"/>
                <a:gd name="T34" fmla="*/ 16 w 96"/>
                <a:gd name="T35" fmla="*/ 120 h 200"/>
                <a:gd name="T36" fmla="*/ 0 w 96"/>
                <a:gd name="T37" fmla="*/ 14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2" name="Freeform 251"/>
            <p:cNvSpPr>
              <a:spLocks/>
            </p:cNvSpPr>
            <p:nvPr userDrawn="1"/>
          </p:nvSpPr>
          <p:spPr bwMode="auto">
            <a:xfrm>
              <a:off x="5903912" y="339593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3" name="Line 252"/>
            <p:cNvSpPr>
              <a:spLocks noChangeShapeType="1"/>
            </p:cNvSpPr>
            <p:nvPr userDrawn="1"/>
          </p:nvSpPr>
          <p:spPr bwMode="auto">
            <a:xfrm>
              <a:off x="7045325" y="3395938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4" name="Line 253"/>
            <p:cNvSpPr>
              <a:spLocks noChangeShapeType="1"/>
            </p:cNvSpPr>
            <p:nvPr userDrawn="1"/>
          </p:nvSpPr>
          <p:spPr bwMode="auto">
            <a:xfrm>
              <a:off x="7148512" y="3749467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5" name="Freeform 254"/>
            <p:cNvSpPr>
              <a:spLocks/>
            </p:cNvSpPr>
            <p:nvPr userDrawn="1"/>
          </p:nvSpPr>
          <p:spPr bwMode="auto">
            <a:xfrm>
              <a:off x="7183437" y="3766929"/>
              <a:ext cx="17463" cy="34925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16 h 16"/>
                <a:gd name="T4" fmla="*/ 8 w 8"/>
                <a:gd name="T5" fmla="*/ 8 h 16"/>
                <a:gd name="T6" fmla="*/ 0 w 8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6" name="Freeform 255"/>
            <p:cNvSpPr>
              <a:spLocks/>
            </p:cNvSpPr>
            <p:nvPr userDrawn="1"/>
          </p:nvSpPr>
          <p:spPr bwMode="auto">
            <a:xfrm>
              <a:off x="7235825" y="3854242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7" name="Freeform 256"/>
            <p:cNvSpPr>
              <a:spLocks/>
            </p:cNvSpPr>
            <p:nvPr userDrawn="1"/>
          </p:nvSpPr>
          <p:spPr bwMode="auto">
            <a:xfrm>
              <a:off x="6664325" y="3483250"/>
              <a:ext cx="69850" cy="124377"/>
            </a:xfrm>
            <a:custGeom>
              <a:avLst/>
              <a:gdLst>
                <a:gd name="T0" fmla="*/ 0 w 32"/>
                <a:gd name="T1" fmla="*/ 32 h 56"/>
                <a:gd name="T2" fmla="*/ 8 w 32"/>
                <a:gd name="T3" fmla="*/ 56 h 56"/>
                <a:gd name="T4" fmla="*/ 24 w 32"/>
                <a:gd name="T5" fmla="*/ 56 h 56"/>
                <a:gd name="T6" fmla="*/ 32 w 32"/>
                <a:gd name="T7" fmla="*/ 56 h 56"/>
                <a:gd name="T8" fmla="*/ 32 w 32"/>
                <a:gd name="T9" fmla="*/ 32 h 56"/>
                <a:gd name="T10" fmla="*/ 16 w 32"/>
                <a:gd name="T11" fmla="*/ 8 h 56"/>
                <a:gd name="T12" fmla="*/ 8 w 32"/>
                <a:gd name="T13" fmla="*/ 0 h 56"/>
                <a:gd name="T14" fmla="*/ 8 w 32"/>
                <a:gd name="T15" fmla="*/ 8 h 56"/>
                <a:gd name="T16" fmla="*/ 0 w 32"/>
                <a:gd name="T1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8" name="Freeform 257"/>
            <p:cNvSpPr>
              <a:spLocks/>
            </p:cNvSpPr>
            <p:nvPr userDrawn="1"/>
          </p:nvSpPr>
          <p:spPr bwMode="auto">
            <a:xfrm>
              <a:off x="7461250" y="3147184"/>
              <a:ext cx="68262" cy="50800"/>
            </a:xfrm>
            <a:custGeom>
              <a:avLst/>
              <a:gdLst>
                <a:gd name="T0" fmla="*/ 0 w 32"/>
                <a:gd name="T1" fmla="*/ 8 h 24"/>
                <a:gd name="T2" fmla="*/ 8 w 32"/>
                <a:gd name="T3" fmla="*/ 24 h 24"/>
                <a:gd name="T4" fmla="*/ 16 w 32"/>
                <a:gd name="T5" fmla="*/ 24 h 24"/>
                <a:gd name="T6" fmla="*/ 32 w 32"/>
                <a:gd name="T7" fmla="*/ 16 h 24"/>
                <a:gd name="T8" fmla="*/ 32 w 32"/>
                <a:gd name="T9" fmla="*/ 0 h 24"/>
                <a:gd name="T10" fmla="*/ 16 w 32"/>
                <a:gd name="T11" fmla="*/ 0 h 24"/>
                <a:gd name="T12" fmla="*/ 0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9" name="Freeform 258"/>
            <p:cNvSpPr>
              <a:spLocks/>
            </p:cNvSpPr>
            <p:nvPr userDrawn="1"/>
          </p:nvSpPr>
          <p:spPr bwMode="auto">
            <a:xfrm>
              <a:off x="7772400" y="2968831"/>
              <a:ext cx="33337" cy="108503"/>
            </a:xfrm>
            <a:custGeom>
              <a:avLst/>
              <a:gdLst>
                <a:gd name="T0" fmla="*/ 0 w 16"/>
                <a:gd name="T1" fmla="*/ 24 h 48"/>
                <a:gd name="T2" fmla="*/ 8 w 16"/>
                <a:gd name="T3" fmla="*/ 40 h 48"/>
                <a:gd name="T4" fmla="*/ 16 w 16"/>
                <a:gd name="T5" fmla="*/ 48 h 48"/>
                <a:gd name="T6" fmla="*/ 16 w 16"/>
                <a:gd name="T7" fmla="*/ 0 h 48"/>
                <a:gd name="T8" fmla="*/ 8 w 16"/>
                <a:gd name="T9" fmla="*/ 8 h 48"/>
                <a:gd name="T10" fmla="*/ 0 w 16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0" name="Freeform 259"/>
            <p:cNvSpPr>
              <a:spLocks/>
            </p:cNvSpPr>
            <p:nvPr userDrawn="1"/>
          </p:nvSpPr>
          <p:spPr bwMode="auto">
            <a:xfrm>
              <a:off x="7945437" y="2685152"/>
              <a:ext cx="68263" cy="91039"/>
            </a:xfrm>
            <a:custGeom>
              <a:avLst/>
              <a:gdLst>
                <a:gd name="T0" fmla="*/ 0 w 32"/>
                <a:gd name="T1" fmla="*/ 8 h 40"/>
                <a:gd name="T2" fmla="*/ 8 w 32"/>
                <a:gd name="T3" fmla="*/ 16 h 40"/>
                <a:gd name="T4" fmla="*/ 8 w 32"/>
                <a:gd name="T5" fmla="*/ 8 h 40"/>
                <a:gd name="T6" fmla="*/ 16 w 32"/>
                <a:gd name="T7" fmla="*/ 16 h 40"/>
                <a:gd name="T8" fmla="*/ 16 w 32"/>
                <a:gd name="T9" fmla="*/ 40 h 40"/>
                <a:gd name="T10" fmla="*/ 24 w 32"/>
                <a:gd name="T11" fmla="*/ 40 h 40"/>
                <a:gd name="T12" fmla="*/ 32 w 32"/>
                <a:gd name="T13" fmla="*/ 32 h 40"/>
                <a:gd name="T14" fmla="*/ 32 w 32"/>
                <a:gd name="T15" fmla="*/ 16 h 40"/>
                <a:gd name="T16" fmla="*/ 24 w 32"/>
                <a:gd name="T17" fmla="*/ 0 h 40"/>
                <a:gd name="T18" fmla="*/ 8 w 32"/>
                <a:gd name="T19" fmla="*/ 0 h 40"/>
                <a:gd name="T20" fmla="*/ 0 w 32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1" name="Freeform 260"/>
            <p:cNvSpPr>
              <a:spLocks/>
            </p:cNvSpPr>
            <p:nvPr userDrawn="1"/>
          </p:nvSpPr>
          <p:spPr bwMode="auto">
            <a:xfrm>
              <a:off x="8013700" y="2667689"/>
              <a:ext cx="69850" cy="52388"/>
            </a:xfrm>
            <a:custGeom>
              <a:avLst/>
              <a:gdLst>
                <a:gd name="T0" fmla="*/ 0 w 32"/>
                <a:gd name="T1" fmla="*/ 16 h 24"/>
                <a:gd name="T2" fmla="*/ 16 w 32"/>
                <a:gd name="T3" fmla="*/ 24 h 24"/>
                <a:gd name="T4" fmla="*/ 16 w 32"/>
                <a:gd name="T5" fmla="*/ 16 h 24"/>
                <a:gd name="T6" fmla="*/ 16 w 32"/>
                <a:gd name="T7" fmla="*/ 8 h 24"/>
                <a:gd name="T8" fmla="*/ 24 w 32"/>
                <a:gd name="T9" fmla="*/ 16 h 24"/>
                <a:gd name="T10" fmla="*/ 32 w 32"/>
                <a:gd name="T11" fmla="*/ 8 h 24"/>
                <a:gd name="T12" fmla="*/ 24 w 32"/>
                <a:gd name="T13" fmla="*/ 0 h 24"/>
                <a:gd name="T14" fmla="*/ 16 w 32"/>
                <a:gd name="T15" fmla="*/ 0 h 24"/>
                <a:gd name="T16" fmla="*/ 16 w 32"/>
                <a:gd name="T17" fmla="*/ 8 h 24"/>
                <a:gd name="T18" fmla="*/ 8 w 32"/>
                <a:gd name="T19" fmla="*/ 0 h 24"/>
                <a:gd name="T20" fmla="*/ 0 w 32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Freeform 261"/>
            <p:cNvSpPr>
              <a:spLocks/>
            </p:cNvSpPr>
            <p:nvPr userDrawn="1"/>
          </p:nvSpPr>
          <p:spPr bwMode="auto">
            <a:xfrm>
              <a:off x="7962900" y="2421075"/>
              <a:ext cx="258762" cy="281539"/>
            </a:xfrm>
            <a:custGeom>
              <a:avLst/>
              <a:gdLst>
                <a:gd name="T0" fmla="*/ 0 w 120"/>
                <a:gd name="T1" fmla="*/ 112 h 128"/>
                <a:gd name="T2" fmla="*/ 8 w 120"/>
                <a:gd name="T3" fmla="*/ 120 h 128"/>
                <a:gd name="T4" fmla="*/ 16 w 120"/>
                <a:gd name="T5" fmla="*/ 120 h 128"/>
                <a:gd name="T6" fmla="*/ 24 w 120"/>
                <a:gd name="T7" fmla="*/ 112 h 128"/>
                <a:gd name="T8" fmla="*/ 48 w 120"/>
                <a:gd name="T9" fmla="*/ 104 h 128"/>
                <a:gd name="T10" fmla="*/ 56 w 120"/>
                <a:gd name="T11" fmla="*/ 104 h 128"/>
                <a:gd name="T12" fmla="*/ 56 w 120"/>
                <a:gd name="T13" fmla="*/ 120 h 128"/>
                <a:gd name="T14" fmla="*/ 72 w 120"/>
                <a:gd name="T15" fmla="*/ 128 h 128"/>
                <a:gd name="T16" fmla="*/ 80 w 120"/>
                <a:gd name="T17" fmla="*/ 112 h 128"/>
                <a:gd name="T18" fmla="*/ 72 w 120"/>
                <a:gd name="T19" fmla="*/ 104 h 128"/>
                <a:gd name="T20" fmla="*/ 80 w 120"/>
                <a:gd name="T21" fmla="*/ 104 h 128"/>
                <a:gd name="T22" fmla="*/ 88 w 120"/>
                <a:gd name="T23" fmla="*/ 104 h 128"/>
                <a:gd name="T24" fmla="*/ 96 w 120"/>
                <a:gd name="T25" fmla="*/ 96 h 128"/>
                <a:gd name="T26" fmla="*/ 104 w 120"/>
                <a:gd name="T27" fmla="*/ 104 h 128"/>
                <a:gd name="T28" fmla="*/ 104 w 120"/>
                <a:gd name="T29" fmla="*/ 96 h 128"/>
                <a:gd name="T30" fmla="*/ 112 w 120"/>
                <a:gd name="T31" fmla="*/ 104 h 128"/>
                <a:gd name="T32" fmla="*/ 120 w 120"/>
                <a:gd name="T33" fmla="*/ 96 h 128"/>
                <a:gd name="T34" fmla="*/ 120 w 120"/>
                <a:gd name="T35" fmla="*/ 88 h 128"/>
                <a:gd name="T36" fmla="*/ 104 w 120"/>
                <a:gd name="T37" fmla="*/ 56 h 128"/>
                <a:gd name="T38" fmla="*/ 104 w 120"/>
                <a:gd name="T39" fmla="*/ 48 h 128"/>
                <a:gd name="T40" fmla="*/ 112 w 120"/>
                <a:gd name="T41" fmla="*/ 48 h 128"/>
                <a:gd name="T42" fmla="*/ 104 w 120"/>
                <a:gd name="T43" fmla="*/ 40 h 128"/>
                <a:gd name="T44" fmla="*/ 80 w 120"/>
                <a:gd name="T45" fmla="*/ 8 h 128"/>
                <a:gd name="T46" fmla="*/ 72 w 120"/>
                <a:gd name="T47" fmla="*/ 0 h 128"/>
                <a:gd name="T48" fmla="*/ 80 w 120"/>
                <a:gd name="T49" fmla="*/ 8 h 128"/>
                <a:gd name="T50" fmla="*/ 72 w 120"/>
                <a:gd name="T51" fmla="*/ 8 h 128"/>
                <a:gd name="T52" fmla="*/ 80 w 120"/>
                <a:gd name="T53" fmla="*/ 40 h 128"/>
                <a:gd name="T54" fmla="*/ 80 w 120"/>
                <a:gd name="T55" fmla="*/ 64 h 128"/>
                <a:gd name="T56" fmla="*/ 64 w 120"/>
                <a:gd name="T57" fmla="*/ 72 h 128"/>
                <a:gd name="T58" fmla="*/ 64 w 120"/>
                <a:gd name="T59" fmla="*/ 64 h 128"/>
                <a:gd name="T60" fmla="*/ 56 w 120"/>
                <a:gd name="T61" fmla="*/ 64 h 128"/>
                <a:gd name="T62" fmla="*/ 56 w 120"/>
                <a:gd name="T63" fmla="*/ 88 h 128"/>
                <a:gd name="T64" fmla="*/ 56 w 120"/>
                <a:gd name="T65" fmla="*/ 96 h 128"/>
                <a:gd name="T66" fmla="*/ 48 w 120"/>
                <a:gd name="T67" fmla="*/ 88 h 128"/>
                <a:gd name="T68" fmla="*/ 16 w 120"/>
                <a:gd name="T69" fmla="*/ 96 h 128"/>
                <a:gd name="T70" fmla="*/ 0 w 120"/>
                <a:gd name="T7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3" name="Freeform 262"/>
            <p:cNvSpPr>
              <a:spLocks/>
            </p:cNvSpPr>
            <p:nvPr userDrawn="1"/>
          </p:nvSpPr>
          <p:spPr bwMode="auto">
            <a:xfrm>
              <a:off x="8066087" y="2296698"/>
              <a:ext cx="155575" cy="141839"/>
            </a:xfrm>
            <a:custGeom>
              <a:avLst/>
              <a:gdLst>
                <a:gd name="T0" fmla="*/ 8 w 72"/>
                <a:gd name="T1" fmla="*/ 40 h 64"/>
                <a:gd name="T2" fmla="*/ 16 w 72"/>
                <a:gd name="T3" fmla="*/ 64 h 64"/>
                <a:gd name="T4" fmla="*/ 24 w 72"/>
                <a:gd name="T5" fmla="*/ 56 h 64"/>
                <a:gd name="T6" fmla="*/ 16 w 72"/>
                <a:gd name="T7" fmla="*/ 40 h 64"/>
                <a:gd name="T8" fmla="*/ 24 w 72"/>
                <a:gd name="T9" fmla="*/ 48 h 64"/>
                <a:gd name="T10" fmla="*/ 32 w 72"/>
                <a:gd name="T11" fmla="*/ 40 h 64"/>
                <a:gd name="T12" fmla="*/ 48 w 72"/>
                <a:gd name="T13" fmla="*/ 48 h 64"/>
                <a:gd name="T14" fmla="*/ 56 w 72"/>
                <a:gd name="T15" fmla="*/ 40 h 64"/>
                <a:gd name="T16" fmla="*/ 64 w 72"/>
                <a:gd name="T17" fmla="*/ 40 h 64"/>
                <a:gd name="T18" fmla="*/ 72 w 72"/>
                <a:gd name="T19" fmla="*/ 32 h 64"/>
                <a:gd name="T20" fmla="*/ 64 w 72"/>
                <a:gd name="T21" fmla="*/ 32 h 64"/>
                <a:gd name="T22" fmla="*/ 56 w 72"/>
                <a:gd name="T23" fmla="*/ 24 h 64"/>
                <a:gd name="T24" fmla="*/ 56 w 72"/>
                <a:gd name="T25" fmla="*/ 16 h 64"/>
                <a:gd name="T26" fmla="*/ 48 w 72"/>
                <a:gd name="T27" fmla="*/ 24 h 64"/>
                <a:gd name="T28" fmla="*/ 40 w 72"/>
                <a:gd name="T29" fmla="*/ 16 h 64"/>
                <a:gd name="T30" fmla="*/ 0 w 72"/>
                <a:gd name="T31" fmla="*/ 0 h 64"/>
                <a:gd name="T32" fmla="*/ 8 w 72"/>
                <a:gd name="T33" fmla="*/ 8 h 64"/>
                <a:gd name="T34" fmla="*/ 16 w 72"/>
                <a:gd name="T35" fmla="*/ 32 h 64"/>
                <a:gd name="T36" fmla="*/ 8 w 72"/>
                <a:gd name="T37" fmla="*/ 32 h 64"/>
                <a:gd name="T38" fmla="*/ 8 w 72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4" name="Line 263"/>
            <p:cNvSpPr>
              <a:spLocks noChangeShapeType="1"/>
            </p:cNvSpPr>
            <p:nvPr userDrawn="1"/>
          </p:nvSpPr>
          <p:spPr bwMode="auto">
            <a:xfrm flipV="1">
              <a:off x="7962900" y="2935493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5" name="Line 264"/>
            <p:cNvSpPr>
              <a:spLocks noChangeShapeType="1"/>
            </p:cNvSpPr>
            <p:nvPr userDrawn="1"/>
          </p:nvSpPr>
          <p:spPr bwMode="auto">
            <a:xfrm flipV="1">
              <a:off x="7996237" y="2879379"/>
              <a:ext cx="3175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6" name="Line 265"/>
            <p:cNvSpPr>
              <a:spLocks noChangeShapeType="1"/>
            </p:cNvSpPr>
            <p:nvPr userDrawn="1"/>
          </p:nvSpPr>
          <p:spPr bwMode="auto">
            <a:xfrm flipV="1">
              <a:off x="8204200" y="2349085"/>
              <a:ext cx="158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7" name="Freeform 266"/>
            <p:cNvSpPr>
              <a:spLocks/>
            </p:cNvSpPr>
            <p:nvPr userDrawn="1"/>
          </p:nvSpPr>
          <p:spPr bwMode="auto">
            <a:xfrm>
              <a:off x="8221662" y="2296698"/>
              <a:ext cx="34925" cy="34925"/>
            </a:xfrm>
            <a:custGeom>
              <a:avLst/>
              <a:gdLst>
                <a:gd name="T0" fmla="*/ 0 w 16"/>
                <a:gd name="T1" fmla="*/ 16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8" name="Line 267"/>
            <p:cNvSpPr>
              <a:spLocks noChangeShapeType="1"/>
            </p:cNvSpPr>
            <p:nvPr userDrawn="1"/>
          </p:nvSpPr>
          <p:spPr bwMode="auto">
            <a:xfrm flipV="1">
              <a:off x="8274050" y="2279235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9" name="Line 268"/>
            <p:cNvSpPr>
              <a:spLocks noChangeShapeType="1"/>
            </p:cNvSpPr>
            <p:nvPr userDrawn="1"/>
          </p:nvSpPr>
          <p:spPr bwMode="auto">
            <a:xfrm>
              <a:off x="8291512" y="2261773"/>
              <a:ext cx="158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0" name="Freeform 269"/>
            <p:cNvSpPr>
              <a:spLocks/>
            </p:cNvSpPr>
            <p:nvPr userDrawn="1"/>
          </p:nvSpPr>
          <p:spPr bwMode="auto">
            <a:xfrm>
              <a:off x="8307387" y="2119933"/>
              <a:ext cx="17463" cy="34925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8 w 8"/>
                <a:gd name="T5" fmla="*/ 8 h 16"/>
                <a:gd name="T6" fmla="*/ 0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1" name="Freeform 270"/>
            <p:cNvSpPr>
              <a:spLocks/>
            </p:cNvSpPr>
            <p:nvPr userDrawn="1"/>
          </p:nvSpPr>
          <p:spPr bwMode="auto">
            <a:xfrm>
              <a:off x="8256587" y="1852128"/>
              <a:ext cx="17463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2" name="Freeform 271"/>
            <p:cNvSpPr>
              <a:spLocks/>
            </p:cNvSpPr>
            <p:nvPr userDrawn="1"/>
          </p:nvSpPr>
          <p:spPr bwMode="auto">
            <a:xfrm>
              <a:off x="8134350" y="1498599"/>
              <a:ext cx="69850" cy="17463"/>
            </a:xfrm>
            <a:custGeom>
              <a:avLst/>
              <a:gdLst>
                <a:gd name="T0" fmla="*/ 8 w 32"/>
                <a:gd name="T1" fmla="*/ 8 h 8"/>
                <a:gd name="T2" fmla="*/ 32 w 32"/>
                <a:gd name="T3" fmla="*/ 0 h 8"/>
                <a:gd name="T4" fmla="*/ 0 w 3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3" name="Freeform 272"/>
            <p:cNvSpPr>
              <a:spLocks/>
            </p:cNvSpPr>
            <p:nvPr userDrawn="1"/>
          </p:nvSpPr>
          <p:spPr bwMode="auto">
            <a:xfrm>
              <a:off x="7270750" y="1430337"/>
              <a:ext cx="68262" cy="17462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8 h 8"/>
                <a:gd name="T4" fmla="*/ 8 w 32"/>
                <a:gd name="T5" fmla="*/ 0 h 8"/>
                <a:gd name="T6" fmla="*/ 0 w 32"/>
                <a:gd name="T7" fmla="*/ 0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4" name="Line 273"/>
            <p:cNvSpPr>
              <a:spLocks noChangeShapeType="1"/>
            </p:cNvSpPr>
            <p:nvPr userDrawn="1"/>
          </p:nvSpPr>
          <p:spPr bwMode="auto">
            <a:xfrm>
              <a:off x="8134350" y="1516062"/>
              <a:ext cx="17462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5" name="Line 274"/>
            <p:cNvSpPr>
              <a:spLocks noChangeShapeType="1"/>
            </p:cNvSpPr>
            <p:nvPr userDrawn="1"/>
          </p:nvSpPr>
          <p:spPr bwMode="auto">
            <a:xfrm>
              <a:off x="7235825" y="1447799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6" name="Freeform 275"/>
            <p:cNvSpPr>
              <a:spLocks/>
            </p:cNvSpPr>
            <p:nvPr userDrawn="1"/>
          </p:nvSpPr>
          <p:spPr bwMode="auto">
            <a:xfrm>
              <a:off x="7305675" y="1391685"/>
              <a:ext cx="103187" cy="21189"/>
            </a:xfrm>
            <a:custGeom>
              <a:avLst/>
              <a:gdLst>
                <a:gd name="T0" fmla="*/ 0 w 48"/>
                <a:gd name="T1" fmla="*/ 0 h 8"/>
                <a:gd name="T2" fmla="*/ 48 w 48"/>
                <a:gd name="T3" fmla="*/ 8 h 8"/>
                <a:gd name="T4" fmla="*/ 48 w 48"/>
                <a:gd name="T5" fmla="*/ 0 h 8"/>
                <a:gd name="T6" fmla="*/ 0 w 4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7" name="Freeform 276"/>
            <p:cNvSpPr>
              <a:spLocks/>
            </p:cNvSpPr>
            <p:nvPr userDrawn="1"/>
          </p:nvSpPr>
          <p:spPr bwMode="auto">
            <a:xfrm>
              <a:off x="7115175" y="1374222"/>
              <a:ext cx="173037" cy="38652"/>
            </a:xfrm>
            <a:custGeom>
              <a:avLst/>
              <a:gdLst>
                <a:gd name="T0" fmla="*/ 8 w 80"/>
                <a:gd name="T1" fmla="*/ 8 h 16"/>
                <a:gd name="T2" fmla="*/ 40 w 80"/>
                <a:gd name="T3" fmla="*/ 16 h 16"/>
                <a:gd name="T4" fmla="*/ 72 w 80"/>
                <a:gd name="T5" fmla="*/ 16 h 16"/>
                <a:gd name="T6" fmla="*/ 80 w 80"/>
                <a:gd name="T7" fmla="*/ 8 h 16"/>
                <a:gd name="T8" fmla="*/ 40 w 80"/>
                <a:gd name="T9" fmla="*/ 0 h 16"/>
                <a:gd name="T10" fmla="*/ 8 w 80"/>
                <a:gd name="T11" fmla="*/ 0 h 16"/>
                <a:gd name="T12" fmla="*/ 0 w 80"/>
                <a:gd name="T13" fmla="*/ 0 h 16"/>
                <a:gd name="T14" fmla="*/ 8 w 8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8" name="Freeform 277"/>
            <p:cNvSpPr>
              <a:spLocks/>
            </p:cNvSpPr>
            <p:nvPr userDrawn="1"/>
          </p:nvSpPr>
          <p:spPr bwMode="auto">
            <a:xfrm>
              <a:off x="6335712" y="1288497"/>
              <a:ext cx="87313" cy="33338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6 h 16"/>
                <a:gd name="T4" fmla="*/ 32 w 40"/>
                <a:gd name="T5" fmla="*/ 8 h 16"/>
                <a:gd name="T6" fmla="*/ 8 w 40"/>
                <a:gd name="T7" fmla="*/ 0 h 16"/>
                <a:gd name="T8" fmla="*/ 0 w 40"/>
                <a:gd name="T9" fmla="*/ 0 h 16"/>
                <a:gd name="T10" fmla="*/ 0 w 4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9" name="Freeform 278"/>
            <p:cNvSpPr>
              <a:spLocks/>
            </p:cNvSpPr>
            <p:nvPr userDrawn="1"/>
          </p:nvSpPr>
          <p:spPr bwMode="auto">
            <a:xfrm>
              <a:off x="6129337" y="1253572"/>
              <a:ext cx="188913" cy="50800"/>
            </a:xfrm>
            <a:custGeom>
              <a:avLst/>
              <a:gdLst>
                <a:gd name="T0" fmla="*/ 0 w 88"/>
                <a:gd name="T1" fmla="*/ 8 h 24"/>
                <a:gd name="T2" fmla="*/ 40 w 88"/>
                <a:gd name="T3" fmla="*/ 24 h 24"/>
                <a:gd name="T4" fmla="*/ 88 w 88"/>
                <a:gd name="T5" fmla="*/ 24 h 24"/>
                <a:gd name="T6" fmla="*/ 80 w 88"/>
                <a:gd name="T7" fmla="*/ 16 h 24"/>
                <a:gd name="T8" fmla="*/ 24 w 88"/>
                <a:gd name="T9" fmla="*/ 0 h 24"/>
                <a:gd name="T10" fmla="*/ 8 w 88"/>
                <a:gd name="T11" fmla="*/ 0 h 24"/>
                <a:gd name="T12" fmla="*/ 8 w 88"/>
                <a:gd name="T13" fmla="*/ 8 h 24"/>
                <a:gd name="T14" fmla="*/ 0 w 88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0" name="Freeform 279"/>
            <p:cNvSpPr>
              <a:spLocks/>
            </p:cNvSpPr>
            <p:nvPr userDrawn="1"/>
          </p:nvSpPr>
          <p:spPr bwMode="auto">
            <a:xfrm>
              <a:off x="5505450" y="1356760"/>
              <a:ext cx="295275" cy="159302"/>
            </a:xfrm>
            <a:custGeom>
              <a:avLst/>
              <a:gdLst>
                <a:gd name="T0" fmla="*/ 8 w 136"/>
                <a:gd name="T1" fmla="*/ 64 h 72"/>
                <a:gd name="T2" fmla="*/ 32 w 136"/>
                <a:gd name="T3" fmla="*/ 72 h 72"/>
                <a:gd name="T4" fmla="*/ 64 w 136"/>
                <a:gd name="T5" fmla="*/ 72 h 72"/>
                <a:gd name="T6" fmla="*/ 48 w 136"/>
                <a:gd name="T7" fmla="*/ 64 h 72"/>
                <a:gd name="T8" fmla="*/ 40 w 136"/>
                <a:gd name="T9" fmla="*/ 48 h 72"/>
                <a:gd name="T10" fmla="*/ 72 w 136"/>
                <a:gd name="T11" fmla="*/ 16 h 72"/>
                <a:gd name="T12" fmla="*/ 136 w 136"/>
                <a:gd name="T13" fmla="*/ 8 h 72"/>
                <a:gd name="T14" fmla="*/ 128 w 136"/>
                <a:gd name="T15" fmla="*/ 0 h 72"/>
                <a:gd name="T16" fmla="*/ 120 w 136"/>
                <a:gd name="T17" fmla="*/ 0 h 72"/>
                <a:gd name="T18" fmla="*/ 104 w 136"/>
                <a:gd name="T19" fmla="*/ 0 h 72"/>
                <a:gd name="T20" fmla="*/ 64 w 136"/>
                <a:gd name="T21" fmla="*/ 8 h 72"/>
                <a:gd name="T22" fmla="*/ 24 w 136"/>
                <a:gd name="T23" fmla="*/ 16 h 72"/>
                <a:gd name="T24" fmla="*/ 24 w 136"/>
                <a:gd name="T25" fmla="*/ 32 h 72"/>
                <a:gd name="T26" fmla="*/ 16 w 136"/>
                <a:gd name="T27" fmla="*/ 32 h 72"/>
                <a:gd name="T28" fmla="*/ 24 w 136"/>
                <a:gd name="T29" fmla="*/ 40 h 72"/>
                <a:gd name="T30" fmla="*/ 8 w 136"/>
                <a:gd name="T31" fmla="*/ 48 h 72"/>
                <a:gd name="T32" fmla="*/ 16 w 136"/>
                <a:gd name="T33" fmla="*/ 48 h 72"/>
                <a:gd name="T34" fmla="*/ 0 w 136"/>
                <a:gd name="T35" fmla="*/ 56 h 72"/>
                <a:gd name="T36" fmla="*/ 8 w 136"/>
                <a:gd name="T3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1" name="Freeform 280"/>
            <p:cNvSpPr>
              <a:spLocks/>
            </p:cNvSpPr>
            <p:nvPr userDrawn="1"/>
          </p:nvSpPr>
          <p:spPr bwMode="auto">
            <a:xfrm>
              <a:off x="5472112" y="1550987"/>
              <a:ext cx="50800" cy="21189"/>
            </a:xfrm>
            <a:custGeom>
              <a:avLst/>
              <a:gdLst>
                <a:gd name="T0" fmla="*/ 8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8 w 24"/>
                <a:gd name="T7" fmla="*/ 0 h 8"/>
                <a:gd name="T8" fmla="*/ 0 w 24"/>
                <a:gd name="T9" fmla="*/ 0 h 8"/>
                <a:gd name="T10" fmla="*/ 8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2" name="Freeform 281"/>
            <p:cNvSpPr>
              <a:spLocks/>
            </p:cNvSpPr>
            <p:nvPr userDrawn="1"/>
          </p:nvSpPr>
          <p:spPr bwMode="auto">
            <a:xfrm>
              <a:off x="5505450" y="1253572"/>
              <a:ext cx="139700" cy="17463"/>
            </a:xfrm>
            <a:custGeom>
              <a:avLst/>
              <a:gdLst>
                <a:gd name="T0" fmla="*/ 0 w 64"/>
                <a:gd name="T1" fmla="*/ 8 h 8"/>
                <a:gd name="T2" fmla="*/ 40 w 64"/>
                <a:gd name="T3" fmla="*/ 8 h 8"/>
                <a:gd name="T4" fmla="*/ 48 w 64"/>
                <a:gd name="T5" fmla="*/ 8 h 8"/>
                <a:gd name="T6" fmla="*/ 40 w 64"/>
                <a:gd name="T7" fmla="*/ 0 h 8"/>
                <a:gd name="T8" fmla="*/ 64 w 64"/>
                <a:gd name="T9" fmla="*/ 0 h 8"/>
                <a:gd name="T10" fmla="*/ 56 w 64"/>
                <a:gd name="T11" fmla="*/ 0 h 8"/>
                <a:gd name="T12" fmla="*/ 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3" name="Freeform 282"/>
            <p:cNvSpPr>
              <a:spLocks/>
            </p:cNvSpPr>
            <p:nvPr userDrawn="1"/>
          </p:nvSpPr>
          <p:spPr bwMode="auto">
            <a:xfrm>
              <a:off x="5454650" y="1232383"/>
              <a:ext cx="85725" cy="21189"/>
            </a:xfrm>
            <a:custGeom>
              <a:avLst/>
              <a:gdLst>
                <a:gd name="T0" fmla="*/ 0 w 40"/>
                <a:gd name="T1" fmla="*/ 8 h 8"/>
                <a:gd name="T2" fmla="*/ 40 w 40"/>
                <a:gd name="T3" fmla="*/ 8 h 8"/>
                <a:gd name="T4" fmla="*/ 32 w 40"/>
                <a:gd name="T5" fmla="*/ 8 h 8"/>
                <a:gd name="T6" fmla="*/ 32 w 40"/>
                <a:gd name="T7" fmla="*/ 0 h 8"/>
                <a:gd name="T8" fmla="*/ 16 w 40"/>
                <a:gd name="T9" fmla="*/ 8 h 8"/>
                <a:gd name="T10" fmla="*/ 0 w 40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4" name="Freeform 283"/>
            <p:cNvSpPr>
              <a:spLocks/>
            </p:cNvSpPr>
            <p:nvPr userDrawn="1"/>
          </p:nvSpPr>
          <p:spPr bwMode="auto">
            <a:xfrm>
              <a:off x="5281612" y="1253572"/>
              <a:ext cx="120650" cy="17463"/>
            </a:xfrm>
            <a:custGeom>
              <a:avLst/>
              <a:gdLst>
                <a:gd name="T0" fmla="*/ 0 w 56"/>
                <a:gd name="T1" fmla="*/ 8 h 8"/>
                <a:gd name="T2" fmla="*/ 40 w 56"/>
                <a:gd name="T3" fmla="*/ 8 h 8"/>
                <a:gd name="T4" fmla="*/ 48 w 56"/>
                <a:gd name="T5" fmla="*/ 8 h 8"/>
                <a:gd name="T6" fmla="*/ 56 w 56"/>
                <a:gd name="T7" fmla="*/ 8 h 8"/>
                <a:gd name="T8" fmla="*/ 24 w 56"/>
                <a:gd name="T9" fmla="*/ 0 h 8"/>
                <a:gd name="T10" fmla="*/ 0 w 5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5" name="Freeform 284"/>
            <p:cNvSpPr>
              <a:spLocks/>
            </p:cNvSpPr>
            <p:nvPr userDrawn="1"/>
          </p:nvSpPr>
          <p:spPr bwMode="auto">
            <a:xfrm>
              <a:off x="4692650" y="1271035"/>
              <a:ext cx="293687" cy="85725"/>
            </a:xfrm>
            <a:custGeom>
              <a:avLst/>
              <a:gdLst>
                <a:gd name="T0" fmla="*/ 0 w 136"/>
                <a:gd name="T1" fmla="*/ 8 h 40"/>
                <a:gd name="T2" fmla="*/ 8 w 136"/>
                <a:gd name="T3" fmla="*/ 16 h 40"/>
                <a:gd name="T4" fmla="*/ 16 w 136"/>
                <a:gd name="T5" fmla="*/ 24 h 40"/>
                <a:gd name="T6" fmla="*/ 32 w 136"/>
                <a:gd name="T7" fmla="*/ 24 h 40"/>
                <a:gd name="T8" fmla="*/ 24 w 136"/>
                <a:gd name="T9" fmla="*/ 24 h 40"/>
                <a:gd name="T10" fmla="*/ 24 w 136"/>
                <a:gd name="T11" fmla="*/ 32 h 40"/>
                <a:gd name="T12" fmla="*/ 48 w 136"/>
                <a:gd name="T13" fmla="*/ 40 h 40"/>
                <a:gd name="T14" fmla="*/ 64 w 136"/>
                <a:gd name="T15" fmla="*/ 24 h 40"/>
                <a:gd name="T16" fmla="*/ 80 w 136"/>
                <a:gd name="T17" fmla="*/ 16 h 40"/>
                <a:gd name="T18" fmla="*/ 88 w 136"/>
                <a:gd name="T19" fmla="*/ 24 h 40"/>
                <a:gd name="T20" fmla="*/ 88 w 136"/>
                <a:gd name="T21" fmla="*/ 32 h 40"/>
                <a:gd name="T22" fmla="*/ 104 w 136"/>
                <a:gd name="T23" fmla="*/ 32 h 40"/>
                <a:gd name="T24" fmla="*/ 120 w 136"/>
                <a:gd name="T25" fmla="*/ 32 h 40"/>
                <a:gd name="T26" fmla="*/ 64 w 136"/>
                <a:gd name="T27" fmla="*/ 16 h 40"/>
                <a:gd name="T28" fmla="*/ 64 w 136"/>
                <a:gd name="T29" fmla="*/ 8 h 40"/>
                <a:gd name="T30" fmla="*/ 104 w 136"/>
                <a:gd name="T31" fmla="*/ 16 h 40"/>
                <a:gd name="T32" fmla="*/ 136 w 136"/>
                <a:gd name="T33" fmla="*/ 8 h 40"/>
                <a:gd name="T34" fmla="*/ 128 w 136"/>
                <a:gd name="T35" fmla="*/ 0 h 40"/>
                <a:gd name="T36" fmla="*/ 72 w 136"/>
                <a:gd name="T37" fmla="*/ 0 h 40"/>
                <a:gd name="T38" fmla="*/ 40 w 136"/>
                <a:gd name="T39" fmla="*/ 8 h 40"/>
                <a:gd name="T40" fmla="*/ 0 w 136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6" name="Line 285"/>
            <p:cNvSpPr>
              <a:spLocks noChangeShapeType="1"/>
            </p:cNvSpPr>
            <p:nvPr userDrawn="1"/>
          </p:nvSpPr>
          <p:spPr bwMode="auto">
            <a:xfrm>
              <a:off x="5437187" y="1288497"/>
              <a:ext cx="34925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7" name="Line 286"/>
            <p:cNvSpPr>
              <a:spLocks noChangeShapeType="1"/>
            </p:cNvSpPr>
            <p:nvPr userDrawn="1"/>
          </p:nvSpPr>
          <p:spPr bwMode="auto">
            <a:xfrm>
              <a:off x="4278312" y="1783866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8" name="Freeform 287"/>
            <p:cNvSpPr>
              <a:spLocks/>
            </p:cNvSpPr>
            <p:nvPr userDrawn="1"/>
          </p:nvSpPr>
          <p:spPr bwMode="auto">
            <a:xfrm>
              <a:off x="4398962" y="1818791"/>
              <a:ext cx="17463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9" name="Freeform 288"/>
            <p:cNvSpPr>
              <a:spLocks/>
            </p:cNvSpPr>
            <p:nvPr userDrawn="1"/>
          </p:nvSpPr>
          <p:spPr bwMode="auto">
            <a:xfrm>
              <a:off x="4260850" y="1869591"/>
              <a:ext cx="34925" cy="38652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8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0" name="Freeform 289"/>
            <p:cNvSpPr>
              <a:spLocks/>
            </p:cNvSpPr>
            <p:nvPr userDrawn="1"/>
          </p:nvSpPr>
          <p:spPr bwMode="auto">
            <a:xfrm>
              <a:off x="4865687" y="1887053"/>
              <a:ext cx="17463" cy="38652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0 w 8"/>
                <a:gd name="T5" fmla="*/ 8 h 16"/>
                <a:gd name="T6" fmla="*/ 8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1" name="Freeform 290"/>
            <p:cNvSpPr>
              <a:spLocks/>
            </p:cNvSpPr>
            <p:nvPr userDrawn="1"/>
          </p:nvSpPr>
          <p:spPr bwMode="auto">
            <a:xfrm>
              <a:off x="4953000" y="1869591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2" name="Freeform 291"/>
            <p:cNvSpPr>
              <a:spLocks/>
            </p:cNvSpPr>
            <p:nvPr userDrawn="1"/>
          </p:nvSpPr>
          <p:spPr bwMode="auto">
            <a:xfrm>
              <a:off x="4953000" y="1852128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3" name="Freeform 292"/>
            <p:cNvSpPr>
              <a:spLocks/>
            </p:cNvSpPr>
            <p:nvPr userDrawn="1"/>
          </p:nvSpPr>
          <p:spPr bwMode="auto">
            <a:xfrm>
              <a:off x="4278312" y="1869591"/>
              <a:ext cx="190500" cy="267805"/>
            </a:xfrm>
            <a:custGeom>
              <a:avLst/>
              <a:gdLst>
                <a:gd name="T0" fmla="*/ 0 w 88"/>
                <a:gd name="T1" fmla="*/ 120 h 120"/>
                <a:gd name="T2" fmla="*/ 8 w 88"/>
                <a:gd name="T3" fmla="*/ 120 h 120"/>
                <a:gd name="T4" fmla="*/ 24 w 88"/>
                <a:gd name="T5" fmla="*/ 120 h 120"/>
                <a:gd name="T6" fmla="*/ 32 w 88"/>
                <a:gd name="T7" fmla="*/ 112 h 120"/>
                <a:gd name="T8" fmla="*/ 40 w 88"/>
                <a:gd name="T9" fmla="*/ 120 h 120"/>
                <a:gd name="T10" fmla="*/ 72 w 88"/>
                <a:gd name="T11" fmla="*/ 112 h 120"/>
                <a:gd name="T12" fmla="*/ 80 w 88"/>
                <a:gd name="T13" fmla="*/ 104 h 120"/>
                <a:gd name="T14" fmla="*/ 72 w 88"/>
                <a:gd name="T15" fmla="*/ 104 h 120"/>
                <a:gd name="T16" fmla="*/ 88 w 88"/>
                <a:gd name="T17" fmla="*/ 88 h 120"/>
                <a:gd name="T18" fmla="*/ 80 w 88"/>
                <a:gd name="T19" fmla="*/ 80 h 120"/>
                <a:gd name="T20" fmla="*/ 64 w 88"/>
                <a:gd name="T21" fmla="*/ 80 h 120"/>
                <a:gd name="T22" fmla="*/ 72 w 88"/>
                <a:gd name="T23" fmla="*/ 80 h 120"/>
                <a:gd name="T24" fmla="*/ 64 w 88"/>
                <a:gd name="T25" fmla="*/ 64 h 120"/>
                <a:gd name="T26" fmla="*/ 56 w 88"/>
                <a:gd name="T27" fmla="*/ 56 h 120"/>
                <a:gd name="T28" fmla="*/ 48 w 88"/>
                <a:gd name="T29" fmla="*/ 40 h 120"/>
                <a:gd name="T30" fmla="*/ 32 w 88"/>
                <a:gd name="T31" fmla="*/ 40 h 120"/>
                <a:gd name="T32" fmla="*/ 48 w 88"/>
                <a:gd name="T33" fmla="*/ 16 h 120"/>
                <a:gd name="T34" fmla="*/ 24 w 88"/>
                <a:gd name="T35" fmla="*/ 16 h 120"/>
                <a:gd name="T36" fmla="*/ 40 w 88"/>
                <a:gd name="T37" fmla="*/ 8 h 120"/>
                <a:gd name="T38" fmla="*/ 40 w 88"/>
                <a:gd name="T39" fmla="*/ 0 h 120"/>
                <a:gd name="T40" fmla="*/ 16 w 88"/>
                <a:gd name="T41" fmla="*/ 0 h 120"/>
                <a:gd name="T42" fmla="*/ 8 w 88"/>
                <a:gd name="T43" fmla="*/ 16 h 120"/>
                <a:gd name="T44" fmla="*/ 8 w 88"/>
                <a:gd name="T45" fmla="*/ 24 h 120"/>
                <a:gd name="T46" fmla="*/ 0 w 88"/>
                <a:gd name="T47" fmla="*/ 32 h 120"/>
                <a:gd name="T48" fmla="*/ 8 w 88"/>
                <a:gd name="T49" fmla="*/ 32 h 120"/>
                <a:gd name="T50" fmla="*/ 8 w 88"/>
                <a:gd name="T51" fmla="*/ 40 h 120"/>
                <a:gd name="T52" fmla="*/ 0 w 88"/>
                <a:gd name="T53" fmla="*/ 40 h 120"/>
                <a:gd name="T54" fmla="*/ 8 w 88"/>
                <a:gd name="T55" fmla="*/ 40 h 120"/>
                <a:gd name="T56" fmla="*/ 8 w 88"/>
                <a:gd name="T57" fmla="*/ 48 h 120"/>
                <a:gd name="T58" fmla="*/ 16 w 88"/>
                <a:gd name="T59" fmla="*/ 40 h 120"/>
                <a:gd name="T60" fmla="*/ 16 w 88"/>
                <a:gd name="T61" fmla="*/ 48 h 120"/>
                <a:gd name="T62" fmla="*/ 8 w 88"/>
                <a:gd name="T63" fmla="*/ 56 h 120"/>
                <a:gd name="T64" fmla="*/ 16 w 88"/>
                <a:gd name="T65" fmla="*/ 56 h 120"/>
                <a:gd name="T66" fmla="*/ 32 w 88"/>
                <a:gd name="T67" fmla="*/ 56 h 120"/>
                <a:gd name="T68" fmla="*/ 24 w 88"/>
                <a:gd name="T69" fmla="*/ 56 h 120"/>
                <a:gd name="T70" fmla="*/ 40 w 88"/>
                <a:gd name="T71" fmla="*/ 64 h 120"/>
                <a:gd name="T72" fmla="*/ 32 w 88"/>
                <a:gd name="T73" fmla="*/ 80 h 120"/>
                <a:gd name="T74" fmla="*/ 16 w 88"/>
                <a:gd name="T75" fmla="*/ 80 h 120"/>
                <a:gd name="T76" fmla="*/ 16 w 88"/>
                <a:gd name="T77" fmla="*/ 88 h 120"/>
                <a:gd name="T78" fmla="*/ 8 w 88"/>
                <a:gd name="T79" fmla="*/ 96 h 120"/>
                <a:gd name="T80" fmla="*/ 8 w 88"/>
                <a:gd name="T81" fmla="*/ 104 h 120"/>
                <a:gd name="T82" fmla="*/ 24 w 88"/>
                <a:gd name="T83" fmla="*/ 104 h 120"/>
                <a:gd name="T84" fmla="*/ 32 w 88"/>
                <a:gd name="T85" fmla="*/ 104 h 120"/>
                <a:gd name="T86" fmla="*/ 16 w 88"/>
                <a:gd name="T87" fmla="*/ 104 h 120"/>
                <a:gd name="T88" fmla="*/ 0 w 88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4" name="Freeform 293"/>
            <p:cNvSpPr>
              <a:spLocks/>
            </p:cNvSpPr>
            <p:nvPr userDrawn="1"/>
          </p:nvSpPr>
          <p:spPr bwMode="auto">
            <a:xfrm>
              <a:off x="4624387" y="2384010"/>
              <a:ext cx="17463" cy="5452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6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5" name="Freeform 294"/>
            <p:cNvSpPr>
              <a:spLocks/>
            </p:cNvSpPr>
            <p:nvPr userDrawn="1"/>
          </p:nvSpPr>
          <p:spPr bwMode="auto">
            <a:xfrm>
              <a:off x="4606925" y="2438537"/>
              <a:ext cx="50800" cy="69850"/>
            </a:xfrm>
            <a:custGeom>
              <a:avLst/>
              <a:gdLst>
                <a:gd name="T0" fmla="*/ 0 w 24"/>
                <a:gd name="T1" fmla="*/ 0 h 32"/>
                <a:gd name="T2" fmla="*/ 8 w 24"/>
                <a:gd name="T3" fmla="*/ 32 h 32"/>
                <a:gd name="T4" fmla="*/ 24 w 24"/>
                <a:gd name="T5" fmla="*/ 32 h 32"/>
                <a:gd name="T6" fmla="*/ 24 w 24"/>
                <a:gd name="T7" fmla="*/ 8 h 32"/>
                <a:gd name="T8" fmla="*/ 16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6" name="Freeform 295"/>
            <p:cNvSpPr>
              <a:spLocks/>
            </p:cNvSpPr>
            <p:nvPr userDrawn="1"/>
          </p:nvSpPr>
          <p:spPr bwMode="auto">
            <a:xfrm>
              <a:off x="4727575" y="2525850"/>
              <a:ext cx="87312" cy="56114"/>
            </a:xfrm>
            <a:custGeom>
              <a:avLst/>
              <a:gdLst>
                <a:gd name="T0" fmla="*/ 0 w 40"/>
                <a:gd name="T1" fmla="*/ 8 h 24"/>
                <a:gd name="T2" fmla="*/ 0 w 40"/>
                <a:gd name="T3" fmla="*/ 16 h 24"/>
                <a:gd name="T4" fmla="*/ 32 w 40"/>
                <a:gd name="T5" fmla="*/ 24 h 24"/>
                <a:gd name="T6" fmla="*/ 40 w 40"/>
                <a:gd name="T7" fmla="*/ 0 h 24"/>
                <a:gd name="T8" fmla="*/ 24 w 40"/>
                <a:gd name="T9" fmla="*/ 8 h 24"/>
                <a:gd name="T10" fmla="*/ 8 w 40"/>
                <a:gd name="T11" fmla="*/ 8 h 24"/>
                <a:gd name="T12" fmla="*/ 0 w 40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7" name="Freeform 296"/>
            <p:cNvSpPr>
              <a:spLocks/>
            </p:cNvSpPr>
            <p:nvPr userDrawn="1"/>
          </p:nvSpPr>
          <p:spPr bwMode="auto">
            <a:xfrm>
              <a:off x="4970462" y="2525850"/>
              <a:ext cx="50800" cy="71989"/>
            </a:xfrm>
            <a:custGeom>
              <a:avLst/>
              <a:gdLst>
                <a:gd name="T0" fmla="*/ 0 w 24"/>
                <a:gd name="T1" fmla="*/ 8 h 32"/>
                <a:gd name="T2" fmla="*/ 0 w 24"/>
                <a:gd name="T3" fmla="*/ 16 h 32"/>
                <a:gd name="T4" fmla="*/ 8 w 24"/>
                <a:gd name="T5" fmla="*/ 24 h 32"/>
                <a:gd name="T6" fmla="*/ 16 w 24"/>
                <a:gd name="T7" fmla="*/ 32 h 32"/>
                <a:gd name="T8" fmla="*/ 16 w 24"/>
                <a:gd name="T9" fmla="*/ 24 h 32"/>
                <a:gd name="T10" fmla="*/ 24 w 24"/>
                <a:gd name="T11" fmla="*/ 32 h 32"/>
                <a:gd name="T12" fmla="*/ 16 w 24"/>
                <a:gd name="T13" fmla="*/ 16 h 32"/>
                <a:gd name="T14" fmla="*/ 24 w 24"/>
                <a:gd name="T15" fmla="*/ 16 h 32"/>
                <a:gd name="T16" fmla="*/ 16 w 24"/>
                <a:gd name="T17" fmla="*/ 8 h 32"/>
                <a:gd name="T18" fmla="*/ 8 w 24"/>
                <a:gd name="T19" fmla="*/ 0 h 32"/>
                <a:gd name="T20" fmla="*/ 0 w 24"/>
                <a:gd name="T2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8" name="Freeform 297"/>
            <p:cNvSpPr>
              <a:spLocks/>
            </p:cNvSpPr>
            <p:nvPr userDrawn="1"/>
          </p:nvSpPr>
          <p:spPr bwMode="auto">
            <a:xfrm>
              <a:off x="5038725" y="2615302"/>
              <a:ext cx="69850" cy="34925"/>
            </a:xfrm>
            <a:custGeom>
              <a:avLst/>
              <a:gdLst>
                <a:gd name="T0" fmla="*/ 0 w 32"/>
                <a:gd name="T1" fmla="*/ 8 h 16"/>
                <a:gd name="T2" fmla="*/ 16 w 32"/>
                <a:gd name="T3" fmla="*/ 16 h 16"/>
                <a:gd name="T4" fmla="*/ 32 w 32"/>
                <a:gd name="T5" fmla="*/ 16 h 16"/>
                <a:gd name="T6" fmla="*/ 32 w 32"/>
                <a:gd name="T7" fmla="*/ 8 h 16"/>
                <a:gd name="T8" fmla="*/ 24 w 32"/>
                <a:gd name="T9" fmla="*/ 8 h 16"/>
                <a:gd name="T10" fmla="*/ 0 w 32"/>
                <a:gd name="T11" fmla="*/ 0 h 16"/>
                <a:gd name="T12" fmla="*/ 0 w 3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9" name="Freeform 298"/>
            <p:cNvSpPr>
              <a:spLocks/>
            </p:cNvSpPr>
            <p:nvPr userDrawn="1"/>
          </p:nvSpPr>
          <p:spPr bwMode="auto">
            <a:xfrm>
              <a:off x="5264150" y="2615302"/>
              <a:ext cx="68262" cy="34925"/>
            </a:xfrm>
            <a:custGeom>
              <a:avLst/>
              <a:gdLst>
                <a:gd name="T0" fmla="*/ 0 w 32"/>
                <a:gd name="T1" fmla="*/ 16 h 16"/>
                <a:gd name="T2" fmla="*/ 8 w 32"/>
                <a:gd name="T3" fmla="*/ 16 h 16"/>
                <a:gd name="T4" fmla="*/ 16 w 32"/>
                <a:gd name="T5" fmla="*/ 16 h 16"/>
                <a:gd name="T6" fmla="*/ 24 w 32"/>
                <a:gd name="T7" fmla="*/ 16 h 16"/>
                <a:gd name="T8" fmla="*/ 24 w 32"/>
                <a:gd name="T9" fmla="*/ 8 h 16"/>
                <a:gd name="T10" fmla="*/ 32 w 32"/>
                <a:gd name="T11" fmla="*/ 0 h 16"/>
                <a:gd name="T12" fmla="*/ 0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0" name="Freeform 299"/>
            <p:cNvSpPr>
              <a:spLocks/>
            </p:cNvSpPr>
            <p:nvPr userDrawn="1"/>
          </p:nvSpPr>
          <p:spPr bwMode="auto">
            <a:xfrm>
              <a:off x="4451350" y="2473462"/>
              <a:ext cx="34925" cy="34925"/>
            </a:xfrm>
            <a:custGeom>
              <a:avLst/>
              <a:gdLst>
                <a:gd name="T0" fmla="*/ 0 w 16"/>
                <a:gd name="T1" fmla="*/ 8 h 16"/>
                <a:gd name="T2" fmla="*/ 16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1" name="Freeform 300"/>
            <p:cNvSpPr>
              <a:spLocks/>
            </p:cNvSpPr>
            <p:nvPr userDrawn="1"/>
          </p:nvSpPr>
          <p:spPr bwMode="auto">
            <a:xfrm>
              <a:off x="3914775" y="2861916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2" name="Freeform 301"/>
            <p:cNvSpPr>
              <a:spLocks/>
            </p:cNvSpPr>
            <p:nvPr userDrawn="1"/>
          </p:nvSpPr>
          <p:spPr bwMode="auto">
            <a:xfrm>
              <a:off x="3984625" y="2844454"/>
              <a:ext cx="33337" cy="34925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8 h 16"/>
                <a:gd name="T4" fmla="*/ 8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3" name="Freeform 302"/>
            <p:cNvSpPr>
              <a:spLocks/>
            </p:cNvSpPr>
            <p:nvPr userDrawn="1"/>
          </p:nvSpPr>
          <p:spPr bwMode="auto">
            <a:xfrm>
              <a:off x="7546975" y="4172847"/>
              <a:ext cx="1123950" cy="957400"/>
            </a:xfrm>
            <a:custGeom>
              <a:avLst/>
              <a:gdLst>
                <a:gd name="T0" fmla="*/ 8 w 520"/>
                <a:gd name="T1" fmla="*/ 368 h 432"/>
                <a:gd name="T2" fmla="*/ 64 w 520"/>
                <a:gd name="T3" fmla="*/ 352 h 432"/>
                <a:gd name="T4" fmla="*/ 112 w 520"/>
                <a:gd name="T5" fmla="*/ 336 h 432"/>
                <a:gd name="T6" fmla="*/ 216 w 520"/>
                <a:gd name="T7" fmla="*/ 320 h 432"/>
                <a:gd name="T8" fmla="*/ 248 w 520"/>
                <a:gd name="T9" fmla="*/ 344 h 432"/>
                <a:gd name="T10" fmla="*/ 288 w 520"/>
                <a:gd name="T11" fmla="*/ 336 h 432"/>
                <a:gd name="T12" fmla="*/ 264 w 520"/>
                <a:gd name="T13" fmla="*/ 376 h 432"/>
                <a:gd name="T14" fmla="*/ 288 w 520"/>
                <a:gd name="T15" fmla="*/ 360 h 432"/>
                <a:gd name="T16" fmla="*/ 280 w 520"/>
                <a:gd name="T17" fmla="*/ 376 h 432"/>
                <a:gd name="T18" fmla="*/ 288 w 520"/>
                <a:gd name="T19" fmla="*/ 384 h 432"/>
                <a:gd name="T20" fmla="*/ 288 w 520"/>
                <a:gd name="T21" fmla="*/ 400 h 432"/>
                <a:gd name="T22" fmla="*/ 312 w 520"/>
                <a:gd name="T23" fmla="*/ 424 h 432"/>
                <a:gd name="T24" fmla="*/ 344 w 520"/>
                <a:gd name="T25" fmla="*/ 408 h 432"/>
                <a:gd name="T26" fmla="*/ 352 w 520"/>
                <a:gd name="T27" fmla="*/ 416 h 432"/>
                <a:gd name="T28" fmla="*/ 352 w 520"/>
                <a:gd name="T29" fmla="*/ 432 h 432"/>
                <a:gd name="T30" fmla="*/ 408 w 520"/>
                <a:gd name="T31" fmla="*/ 408 h 432"/>
                <a:gd name="T32" fmla="*/ 496 w 520"/>
                <a:gd name="T33" fmla="*/ 312 h 432"/>
                <a:gd name="T34" fmla="*/ 520 w 520"/>
                <a:gd name="T35" fmla="*/ 232 h 432"/>
                <a:gd name="T36" fmla="*/ 504 w 520"/>
                <a:gd name="T37" fmla="*/ 192 h 432"/>
                <a:gd name="T38" fmla="*/ 496 w 520"/>
                <a:gd name="T39" fmla="*/ 176 h 432"/>
                <a:gd name="T40" fmla="*/ 472 w 520"/>
                <a:gd name="T41" fmla="*/ 136 h 432"/>
                <a:gd name="T42" fmla="*/ 464 w 520"/>
                <a:gd name="T43" fmla="*/ 104 h 432"/>
                <a:gd name="T44" fmla="*/ 456 w 520"/>
                <a:gd name="T45" fmla="*/ 64 h 432"/>
                <a:gd name="T46" fmla="*/ 440 w 520"/>
                <a:gd name="T47" fmla="*/ 56 h 432"/>
                <a:gd name="T48" fmla="*/ 424 w 520"/>
                <a:gd name="T49" fmla="*/ 0 h 432"/>
                <a:gd name="T50" fmla="*/ 408 w 520"/>
                <a:gd name="T51" fmla="*/ 80 h 432"/>
                <a:gd name="T52" fmla="*/ 384 w 520"/>
                <a:gd name="T53" fmla="*/ 104 h 432"/>
                <a:gd name="T54" fmla="*/ 368 w 520"/>
                <a:gd name="T55" fmla="*/ 96 h 432"/>
                <a:gd name="T56" fmla="*/ 336 w 520"/>
                <a:gd name="T57" fmla="*/ 80 h 432"/>
                <a:gd name="T58" fmla="*/ 328 w 520"/>
                <a:gd name="T59" fmla="*/ 64 h 432"/>
                <a:gd name="T60" fmla="*/ 336 w 520"/>
                <a:gd name="T61" fmla="*/ 40 h 432"/>
                <a:gd name="T62" fmla="*/ 352 w 520"/>
                <a:gd name="T63" fmla="*/ 24 h 432"/>
                <a:gd name="T64" fmla="*/ 336 w 520"/>
                <a:gd name="T65" fmla="*/ 32 h 432"/>
                <a:gd name="T66" fmla="*/ 328 w 520"/>
                <a:gd name="T67" fmla="*/ 24 h 432"/>
                <a:gd name="T68" fmla="*/ 296 w 520"/>
                <a:gd name="T69" fmla="*/ 16 h 432"/>
                <a:gd name="T70" fmla="*/ 272 w 520"/>
                <a:gd name="T71" fmla="*/ 24 h 432"/>
                <a:gd name="T72" fmla="*/ 264 w 520"/>
                <a:gd name="T73" fmla="*/ 48 h 432"/>
                <a:gd name="T74" fmla="*/ 248 w 520"/>
                <a:gd name="T75" fmla="*/ 56 h 432"/>
                <a:gd name="T76" fmla="*/ 248 w 520"/>
                <a:gd name="T77" fmla="*/ 72 h 432"/>
                <a:gd name="T78" fmla="*/ 232 w 520"/>
                <a:gd name="T79" fmla="*/ 72 h 432"/>
                <a:gd name="T80" fmla="*/ 224 w 520"/>
                <a:gd name="T81" fmla="*/ 48 h 432"/>
                <a:gd name="T82" fmla="*/ 200 w 520"/>
                <a:gd name="T83" fmla="*/ 64 h 432"/>
                <a:gd name="T84" fmla="*/ 176 w 520"/>
                <a:gd name="T85" fmla="*/ 88 h 432"/>
                <a:gd name="T86" fmla="*/ 168 w 520"/>
                <a:gd name="T87" fmla="*/ 88 h 432"/>
                <a:gd name="T88" fmla="*/ 160 w 520"/>
                <a:gd name="T89" fmla="*/ 104 h 432"/>
                <a:gd name="T90" fmla="*/ 144 w 520"/>
                <a:gd name="T91" fmla="*/ 104 h 432"/>
                <a:gd name="T92" fmla="*/ 120 w 520"/>
                <a:gd name="T93" fmla="*/ 136 h 432"/>
                <a:gd name="T94" fmla="*/ 32 w 520"/>
                <a:gd name="T95" fmla="*/ 176 h 432"/>
                <a:gd name="T96" fmla="*/ 24 w 520"/>
                <a:gd name="T97" fmla="*/ 184 h 432"/>
                <a:gd name="T98" fmla="*/ 16 w 520"/>
                <a:gd name="T99" fmla="*/ 200 h 432"/>
                <a:gd name="T100" fmla="*/ 8 w 520"/>
                <a:gd name="T101" fmla="*/ 224 h 432"/>
                <a:gd name="T102" fmla="*/ 8 w 520"/>
                <a:gd name="T103" fmla="*/ 232 h 432"/>
                <a:gd name="T104" fmla="*/ 16 w 520"/>
                <a:gd name="T105" fmla="*/ 320 h 432"/>
                <a:gd name="T106" fmla="*/ 0 w 520"/>
                <a:gd name="T107" fmla="*/ 34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4" name="Freeform 303"/>
            <p:cNvSpPr>
              <a:spLocks/>
            </p:cNvSpPr>
            <p:nvPr userDrawn="1"/>
          </p:nvSpPr>
          <p:spPr bwMode="auto">
            <a:xfrm>
              <a:off x="8101012" y="5005870"/>
              <a:ext cx="33338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5" name="Freeform 304"/>
            <p:cNvSpPr>
              <a:spLocks/>
            </p:cNvSpPr>
            <p:nvPr userDrawn="1"/>
          </p:nvSpPr>
          <p:spPr bwMode="auto">
            <a:xfrm>
              <a:off x="8221662" y="5182635"/>
              <a:ext cx="103188" cy="89452"/>
            </a:xfrm>
            <a:custGeom>
              <a:avLst/>
              <a:gdLst>
                <a:gd name="T0" fmla="*/ 8 w 48"/>
                <a:gd name="T1" fmla="*/ 0 h 40"/>
                <a:gd name="T2" fmla="*/ 0 w 48"/>
                <a:gd name="T3" fmla="*/ 32 h 40"/>
                <a:gd name="T4" fmla="*/ 0 w 48"/>
                <a:gd name="T5" fmla="*/ 40 h 40"/>
                <a:gd name="T6" fmla="*/ 8 w 48"/>
                <a:gd name="T7" fmla="*/ 40 h 40"/>
                <a:gd name="T8" fmla="*/ 24 w 48"/>
                <a:gd name="T9" fmla="*/ 32 h 40"/>
                <a:gd name="T10" fmla="*/ 48 w 48"/>
                <a:gd name="T11" fmla="*/ 0 h 40"/>
                <a:gd name="T12" fmla="*/ 24 w 48"/>
                <a:gd name="T13" fmla="*/ 8 h 40"/>
                <a:gd name="T14" fmla="*/ 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6" name="Freeform 305"/>
            <p:cNvSpPr>
              <a:spLocks/>
            </p:cNvSpPr>
            <p:nvPr userDrawn="1"/>
          </p:nvSpPr>
          <p:spPr bwMode="auto">
            <a:xfrm>
              <a:off x="7132637" y="3625090"/>
              <a:ext cx="311150" cy="388454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16 h 176"/>
                <a:gd name="T4" fmla="*/ 16 w 144"/>
                <a:gd name="T5" fmla="*/ 32 h 176"/>
                <a:gd name="T6" fmla="*/ 32 w 144"/>
                <a:gd name="T7" fmla="*/ 48 h 176"/>
                <a:gd name="T8" fmla="*/ 48 w 144"/>
                <a:gd name="T9" fmla="*/ 56 h 176"/>
                <a:gd name="T10" fmla="*/ 48 w 144"/>
                <a:gd name="T11" fmla="*/ 80 h 176"/>
                <a:gd name="T12" fmla="*/ 64 w 144"/>
                <a:gd name="T13" fmla="*/ 96 h 176"/>
                <a:gd name="T14" fmla="*/ 72 w 144"/>
                <a:gd name="T15" fmla="*/ 120 h 176"/>
                <a:gd name="T16" fmla="*/ 80 w 144"/>
                <a:gd name="T17" fmla="*/ 136 h 176"/>
                <a:gd name="T18" fmla="*/ 120 w 144"/>
                <a:gd name="T19" fmla="*/ 168 h 176"/>
                <a:gd name="T20" fmla="*/ 120 w 144"/>
                <a:gd name="T21" fmla="*/ 176 h 176"/>
                <a:gd name="T22" fmla="*/ 128 w 144"/>
                <a:gd name="T23" fmla="*/ 168 h 176"/>
                <a:gd name="T24" fmla="*/ 136 w 144"/>
                <a:gd name="T25" fmla="*/ 176 h 176"/>
                <a:gd name="T26" fmla="*/ 144 w 144"/>
                <a:gd name="T27" fmla="*/ 136 h 176"/>
                <a:gd name="T28" fmla="*/ 136 w 144"/>
                <a:gd name="T29" fmla="*/ 120 h 176"/>
                <a:gd name="T30" fmla="*/ 128 w 144"/>
                <a:gd name="T31" fmla="*/ 120 h 176"/>
                <a:gd name="T32" fmla="*/ 120 w 144"/>
                <a:gd name="T33" fmla="*/ 104 h 176"/>
                <a:gd name="T34" fmla="*/ 112 w 144"/>
                <a:gd name="T35" fmla="*/ 104 h 176"/>
                <a:gd name="T36" fmla="*/ 104 w 144"/>
                <a:gd name="T37" fmla="*/ 96 h 176"/>
                <a:gd name="T38" fmla="*/ 112 w 144"/>
                <a:gd name="T39" fmla="*/ 88 h 176"/>
                <a:gd name="T40" fmla="*/ 104 w 144"/>
                <a:gd name="T41" fmla="*/ 80 h 176"/>
                <a:gd name="T42" fmla="*/ 104 w 144"/>
                <a:gd name="T43" fmla="*/ 72 h 176"/>
                <a:gd name="T44" fmla="*/ 80 w 144"/>
                <a:gd name="T45" fmla="*/ 56 h 176"/>
                <a:gd name="T46" fmla="*/ 72 w 144"/>
                <a:gd name="T47" fmla="*/ 56 h 176"/>
                <a:gd name="T48" fmla="*/ 24 w 144"/>
                <a:gd name="T49" fmla="*/ 8 h 176"/>
                <a:gd name="T50" fmla="*/ 0 w 144"/>
                <a:gd name="T5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7" name="Freeform 306"/>
            <p:cNvSpPr>
              <a:spLocks/>
            </p:cNvSpPr>
            <p:nvPr userDrawn="1"/>
          </p:nvSpPr>
          <p:spPr bwMode="auto">
            <a:xfrm>
              <a:off x="7408862" y="4013544"/>
              <a:ext cx="258763" cy="89453"/>
            </a:xfrm>
            <a:custGeom>
              <a:avLst/>
              <a:gdLst>
                <a:gd name="T0" fmla="*/ 0 w 120"/>
                <a:gd name="T1" fmla="*/ 8 h 40"/>
                <a:gd name="T2" fmla="*/ 40 w 120"/>
                <a:gd name="T3" fmla="*/ 24 h 40"/>
                <a:gd name="T4" fmla="*/ 56 w 120"/>
                <a:gd name="T5" fmla="*/ 24 h 40"/>
                <a:gd name="T6" fmla="*/ 96 w 120"/>
                <a:gd name="T7" fmla="*/ 40 h 40"/>
                <a:gd name="T8" fmla="*/ 104 w 120"/>
                <a:gd name="T9" fmla="*/ 32 h 40"/>
                <a:gd name="T10" fmla="*/ 120 w 120"/>
                <a:gd name="T11" fmla="*/ 40 h 40"/>
                <a:gd name="T12" fmla="*/ 120 w 120"/>
                <a:gd name="T13" fmla="*/ 24 h 40"/>
                <a:gd name="T14" fmla="*/ 104 w 120"/>
                <a:gd name="T15" fmla="*/ 24 h 40"/>
                <a:gd name="T16" fmla="*/ 96 w 120"/>
                <a:gd name="T17" fmla="*/ 16 h 40"/>
                <a:gd name="T18" fmla="*/ 72 w 120"/>
                <a:gd name="T19" fmla="*/ 8 h 40"/>
                <a:gd name="T20" fmla="*/ 72 w 120"/>
                <a:gd name="T21" fmla="*/ 16 h 40"/>
                <a:gd name="T22" fmla="*/ 48 w 120"/>
                <a:gd name="T23" fmla="*/ 16 h 40"/>
                <a:gd name="T24" fmla="*/ 32 w 120"/>
                <a:gd name="T25" fmla="*/ 0 h 40"/>
                <a:gd name="T26" fmla="*/ 16 w 120"/>
                <a:gd name="T27" fmla="*/ 0 h 40"/>
                <a:gd name="T28" fmla="*/ 0 w 120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8" name="Freeform 307"/>
            <p:cNvSpPr>
              <a:spLocks/>
            </p:cNvSpPr>
            <p:nvPr userDrawn="1"/>
          </p:nvSpPr>
          <p:spPr bwMode="auto">
            <a:xfrm>
              <a:off x="7667625" y="4085534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9" name="Freeform 308"/>
            <p:cNvSpPr>
              <a:spLocks/>
            </p:cNvSpPr>
            <p:nvPr userDrawn="1"/>
          </p:nvSpPr>
          <p:spPr bwMode="auto">
            <a:xfrm>
              <a:off x="7720012" y="4085534"/>
              <a:ext cx="225425" cy="34925"/>
            </a:xfrm>
            <a:custGeom>
              <a:avLst/>
              <a:gdLst>
                <a:gd name="T0" fmla="*/ 0 w 104"/>
                <a:gd name="T1" fmla="*/ 16 h 16"/>
                <a:gd name="T2" fmla="*/ 16 w 104"/>
                <a:gd name="T3" fmla="*/ 16 h 16"/>
                <a:gd name="T4" fmla="*/ 48 w 104"/>
                <a:gd name="T5" fmla="*/ 8 h 16"/>
                <a:gd name="T6" fmla="*/ 80 w 104"/>
                <a:gd name="T7" fmla="*/ 16 h 16"/>
                <a:gd name="T8" fmla="*/ 104 w 104"/>
                <a:gd name="T9" fmla="*/ 8 h 16"/>
                <a:gd name="T10" fmla="*/ 88 w 104"/>
                <a:gd name="T11" fmla="*/ 0 h 16"/>
                <a:gd name="T12" fmla="*/ 80 w 104"/>
                <a:gd name="T13" fmla="*/ 8 h 16"/>
                <a:gd name="T14" fmla="*/ 56 w 104"/>
                <a:gd name="T15" fmla="*/ 0 h 16"/>
                <a:gd name="T16" fmla="*/ 48 w 104"/>
                <a:gd name="T17" fmla="*/ 8 h 16"/>
                <a:gd name="T18" fmla="*/ 24 w 104"/>
                <a:gd name="T19" fmla="*/ 0 h 16"/>
                <a:gd name="T20" fmla="*/ 24 w 104"/>
                <a:gd name="T21" fmla="*/ 8 h 16"/>
                <a:gd name="T22" fmla="*/ 8 w 104"/>
                <a:gd name="T23" fmla="*/ 0 h 16"/>
                <a:gd name="T24" fmla="*/ 0 w 104"/>
                <a:gd name="T25" fmla="*/ 8 h 16"/>
                <a:gd name="T26" fmla="*/ 0 w 104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0" name="Freeform 309"/>
            <p:cNvSpPr>
              <a:spLocks/>
            </p:cNvSpPr>
            <p:nvPr userDrawn="1"/>
          </p:nvSpPr>
          <p:spPr bwMode="auto">
            <a:xfrm>
              <a:off x="7962900" y="4085534"/>
              <a:ext cx="15875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1" name="Freeform 310"/>
            <p:cNvSpPr>
              <a:spLocks/>
            </p:cNvSpPr>
            <p:nvPr userDrawn="1"/>
          </p:nvSpPr>
          <p:spPr bwMode="auto">
            <a:xfrm>
              <a:off x="7996237" y="4069659"/>
              <a:ext cx="34925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2" name="Freeform 311"/>
            <p:cNvSpPr>
              <a:spLocks/>
            </p:cNvSpPr>
            <p:nvPr userDrawn="1"/>
          </p:nvSpPr>
          <p:spPr bwMode="auto">
            <a:xfrm>
              <a:off x="7805737" y="4137922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8 h 8"/>
                <a:gd name="T6" fmla="*/ 8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3" name="Freeform 312"/>
            <p:cNvSpPr>
              <a:spLocks/>
            </p:cNvSpPr>
            <p:nvPr userDrawn="1"/>
          </p:nvSpPr>
          <p:spPr bwMode="auto">
            <a:xfrm>
              <a:off x="8151812" y="4048469"/>
              <a:ext cx="17463" cy="3706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8 h 16"/>
                <a:gd name="T4" fmla="*/ 8 w 8"/>
                <a:gd name="T5" fmla="*/ 0 h 16"/>
                <a:gd name="T6" fmla="*/ 0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4" name="Freeform 313"/>
            <p:cNvSpPr>
              <a:spLocks/>
            </p:cNvSpPr>
            <p:nvPr userDrawn="1"/>
          </p:nvSpPr>
          <p:spPr bwMode="auto">
            <a:xfrm>
              <a:off x="8239125" y="3996081"/>
              <a:ext cx="17462" cy="52388"/>
            </a:xfrm>
            <a:custGeom>
              <a:avLst/>
              <a:gdLst>
                <a:gd name="T0" fmla="*/ 0 w 8"/>
                <a:gd name="T1" fmla="*/ 24 h 24"/>
                <a:gd name="T2" fmla="*/ 8 w 8"/>
                <a:gd name="T3" fmla="*/ 8 h 24"/>
                <a:gd name="T4" fmla="*/ 8 w 8"/>
                <a:gd name="T5" fmla="*/ 0 h 24"/>
                <a:gd name="T6" fmla="*/ 0 w 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5" name="Freeform 314"/>
            <p:cNvSpPr>
              <a:spLocks/>
            </p:cNvSpPr>
            <p:nvPr userDrawn="1"/>
          </p:nvSpPr>
          <p:spPr bwMode="auto">
            <a:xfrm>
              <a:off x="7408862" y="3871704"/>
              <a:ext cx="52388" cy="54527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8 h 24"/>
                <a:gd name="T4" fmla="*/ 8 w 24"/>
                <a:gd name="T5" fmla="*/ 16 h 24"/>
                <a:gd name="T6" fmla="*/ 24 w 24"/>
                <a:gd name="T7" fmla="*/ 24 h 24"/>
                <a:gd name="T8" fmla="*/ 24 w 24"/>
                <a:gd name="T9" fmla="*/ 16 h 24"/>
                <a:gd name="T10" fmla="*/ 16 w 24"/>
                <a:gd name="T11" fmla="*/ 8 h 24"/>
                <a:gd name="T12" fmla="*/ 16 w 24"/>
                <a:gd name="T13" fmla="*/ 0 h 24"/>
                <a:gd name="T14" fmla="*/ 0 w 24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6" name="Freeform 315"/>
            <p:cNvSpPr>
              <a:spLocks/>
            </p:cNvSpPr>
            <p:nvPr userDrawn="1"/>
          </p:nvSpPr>
          <p:spPr bwMode="auto">
            <a:xfrm>
              <a:off x="7477125" y="3908769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7" name="Line 316"/>
            <p:cNvSpPr>
              <a:spLocks noChangeShapeType="1"/>
            </p:cNvSpPr>
            <p:nvPr userDrawn="1"/>
          </p:nvSpPr>
          <p:spPr bwMode="auto">
            <a:xfrm>
              <a:off x="4364037" y="1869591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8" name="Line 317"/>
            <p:cNvSpPr>
              <a:spLocks noChangeShapeType="1"/>
            </p:cNvSpPr>
            <p:nvPr userDrawn="1"/>
          </p:nvSpPr>
          <p:spPr bwMode="auto">
            <a:xfrm>
              <a:off x="7634287" y="4069659"/>
              <a:ext cx="33338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9" name="Freeform 318"/>
            <p:cNvSpPr>
              <a:spLocks/>
            </p:cNvSpPr>
            <p:nvPr userDrawn="1"/>
          </p:nvSpPr>
          <p:spPr bwMode="auto">
            <a:xfrm>
              <a:off x="7805737" y="3766929"/>
              <a:ext cx="190500" cy="246615"/>
            </a:xfrm>
            <a:custGeom>
              <a:avLst/>
              <a:gdLst>
                <a:gd name="T0" fmla="*/ 0 w 88"/>
                <a:gd name="T1" fmla="*/ 64 h 112"/>
                <a:gd name="T2" fmla="*/ 0 w 88"/>
                <a:gd name="T3" fmla="*/ 72 h 112"/>
                <a:gd name="T4" fmla="*/ 8 w 88"/>
                <a:gd name="T5" fmla="*/ 72 h 112"/>
                <a:gd name="T6" fmla="*/ 8 w 88"/>
                <a:gd name="T7" fmla="*/ 80 h 112"/>
                <a:gd name="T8" fmla="*/ 8 w 88"/>
                <a:gd name="T9" fmla="*/ 104 h 112"/>
                <a:gd name="T10" fmla="*/ 16 w 88"/>
                <a:gd name="T11" fmla="*/ 104 h 112"/>
                <a:gd name="T12" fmla="*/ 16 w 88"/>
                <a:gd name="T13" fmla="*/ 72 h 112"/>
                <a:gd name="T14" fmla="*/ 24 w 88"/>
                <a:gd name="T15" fmla="*/ 64 h 112"/>
                <a:gd name="T16" fmla="*/ 32 w 88"/>
                <a:gd name="T17" fmla="*/ 64 h 112"/>
                <a:gd name="T18" fmla="*/ 24 w 88"/>
                <a:gd name="T19" fmla="*/ 72 h 112"/>
                <a:gd name="T20" fmla="*/ 40 w 88"/>
                <a:gd name="T21" fmla="*/ 88 h 112"/>
                <a:gd name="T22" fmla="*/ 40 w 88"/>
                <a:gd name="T23" fmla="*/ 96 h 112"/>
                <a:gd name="T24" fmla="*/ 48 w 88"/>
                <a:gd name="T25" fmla="*/ 96 h 112"/>
                <a:gd name="T26" fmla="*/ 48 w 88"/>
                <a:gd name="T27" fmla="*/ 104 h 112"/>
                <a:gd name="T28" fmla="*/ 48 w 88"/>
                <a:gd name="T29" fmla="*/ 112 h 112"/>
                <a:gd name="T30" fmla="*/ 56 w 88"/>
                <a:gd name="T31" fmla="*/ 104 h 112"/>
                <a:gd name="T32" fmla="*/ 56 w 88"/>
                <a:gd name="T33" fmla="*/ 96 h 112"/>
                <a:gd name="T34" fmla="*/ 40 w 88"/>
                <a:gd name="T35" fmla="*/ 72 h 112"/>
                <a:gd name="T36" fmla="*/ 48 w 88"/>
                <a:gd name="T37" fmla="*/ 72 h 112"/>
                <a:gd name="T38" fmla="*/ 40 w 88"/>
                <a:gd name="T39" fmla="*/ 48 h 112"/>
                <a:gd name="T40" fmla="*/ 56 w 88"/>
                <a:gd name="T41" fmla="*/ 40 h 112"/>
                <a:gd name="T42" fmla="*/ 64 w 88"/>
                <a:gd name="T43" fmla="*/ 40 h 112"/>
                <a:gd name="T44" fmla="*/ 56 w 88"/>
                <a:gd name="T45" fmla="*/ 32 h 112"/>
                <a:gd name="T46" fmla="*/ 24 w 88"/>
                <a:gd name="T47" fmla="*/ 40 h 112"/>
                <a:gd name="T48" fmla="*/ 16 w 88"/>
                <a:gd name="T49" fmla="*/ 32 h 112"/>
                <a:gd name="T50" fmla="*/ 16 w 88"/>
                <a:gd name="T51" fmla="*/ 24 h 112"/>
                <a:gd name="T52" fmla="*/ 24 w 88"/>
                <a:gd name="T53" fmla="*/ 16 h 112"/>
                <a:gd name="T54" fmla="*/ 64 w 88"/>
                <a:gd name="T55" fmla="*/ 16 h 112"/>
                <a:gd name="T56" fmla="*/ 80 w 88"/>
                <a:gd name="T57" fmla="*/ 16 h 112"/>
                <a:gd name="T58" fmla="*/ 88 w 88"/>
                <a:gd name="T59" fmla="*/ 0 h 112"/>
                <a:gd name="T60" fmla="*/ 80 w 88"/>
                <a:gd name="T61" fmla="*/ 0 h 112"/>
                <a:gd name="T62" fmla="*/ 72 w 88"/>
                <a:gd name="T63" fmla="*/ 8 h 112"/>
                <a:gd name="T64" fmla="*/ 56 w 88"/>
                <a:gd name="T65" fmla="*/ 8 h 112"/>
                <a:gd name="T66" fmla="*/ 32 w 88"/>
                <a:gd name="T67" fmla="*/ 0 h 112"/>
                <a:gd name="T68" fmla="*/ 24 w 88"/>
                <a:gd name="T69" fmla="*/ 8 h 112"/>
                <a:gd name="T70" fmla="*/ 16 w 88"/>
                <a:gd name="T71" fmla="*/ 8 h 112"/>
                <a:gd name="T72" fmla="*/ 16 w 88"/>
                <a:gd name="T73" fmla="*/ 32 h 112"/>
                <a:gd name="T74" fmla="*/ 0 w 88"/>
                <a:gd name="T7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0" name="Freeform 319"/>
            <p:cNvSpPr>
              <a:spLocks/>
            </p:cNvSpPr>
            <p:nvPr userDrawn="1"/>
          </p:nvSpPr>
          <p:spPr bwMode="auto">
            <a:xfrm>
              <a:off x="8048625" y="3749467"/>
              <a:ext cx="52387" cy="104775"/>
            </a:xfrm>
            <a:custGeom>
              <a:avLst/>
              <a:gdLst>
                <a:gd name="T0" fmla="*/ 0 w 24"/>
                <a:gd name="T1" fmla="*/ 16 h 48"/>
                <a:gd name="T2" fmla="*/ 8 w 24"/>
                <a:gd name="T3" fmla="*/ 32 h 48"/>
                <a:gd name="T4" fmla="*/ 16 w 24"/>
                <a:gd name="T5" fmla="*/ 48 h 48"/>
                <a:gd name="T6" fmla="*/ 8 w 24"/>
                <a:gd name="T7" fmla="*/ 32 h 48"/>
                <a:gd name="T8" fmla="*/ 8 w 24"/>
                <a:gd name="T9" fmla="*/ 24 h 48"/>
                <a:gd name="T10" fmla="*/ 16 w 24"/>
                <a:gd name="T11" fmla="*/ 24 h 48"/>
                <a:gd name="T12" fmla="*/ 16 w 24"/>
                <a:gd name="T13" fmla="*/ 16 h 48"/>
                <a:gd name="T14" fmla="*/ 24 w 24"/>
                <a:gd name="T15" fmla="*/ 16 h 48"/>
                <a:gd name="T16" fmla="*/ 24 w 24"/>
                <a:gd name="T17" fmla="*/ 8 h 48"/>
                <a:gd name="T18" fmla="*/ 16 w 24"/>
                <a:gd name="T19" fmla="*/ 8 h 48"/>
                <a:gd name="T20" fmla="*/ 8 w 24"/>
                <a:gd name="T21" fmla="*/ 0 h 48"/>
                <a:gd name="T22" fmla="*/ 0 w 24"/>
                <a:gd name="T23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1" name="Freeform 320"/>
            <p:cNvSpPr>
              <a:spLocks/>
            </p:cNvSpPr>
            <p:nvPr userDrawn="1"/>
          </p:nvSpPr>
          <p:spPr bwMode="auto">
            <a:xfrm>
              <a:off x="8013700" y="3926231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2" name="Freeform 321"/>
            <p:cNvSpPr>
              <a:spLocks/>
            </p:cNvSpPr>
            <p:nvPr userDrawn="1"/>
          </p:nvSpPr>
          <p:spPr bwMode="auto">
            <a:xfrm>
              <a:off x="8066087" y="3908769"/>
              <a:ext cx="85725" cy="34925"/>
            </a:xfrm>
            <a:custGeom>
              <a:avLst/>
              <a:gdLst>
                <a:gd name="T0" fmla="*/ 0 w 40"/>
                <a:gd name="T1" fmla="*/ 8 h 16"/>
                <a:gd name="T2" fmla="*/ 40 w 40"/>
                <a:gd name="T3" fmla="*/ 16 h 16"/>
                <a:gd name="T4" fmla="*/ 32 w 40"/>
                <a:gd name="T5" fmla="*/ 8 h 16"/>
                <a:gd name="T6" fmla="*/ 24 w 40"/>
                <a:gd name="T7" fmla="*/ 0 h 16"/>
                <a:gd name="T8" fmla="*/ 8 w 40"/>
                <a:gd name="T9" fmla="*/ 0 h 16"/>
                <a:gd name="T10" fmla="*/ 0 w 40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3" name="Freeform 322"/>
            <p:cNvSpPr>
              <a:spLocks/>
            </p:cNvSpPr>
            <p:nvPr userDrawn="1"/>
          </p:nvSpPr>
          <p:spPr bwMode="auto">
            <a:xfrm>
              <a:off x="8048625" y="3854242"/>
              <a:ext cx="34925" cy="17462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4" name="Freeform 323"/>
            <p:cNvSpPr>
              <a:spLocks/>
            </p:cNvSpPr>
            <p:nvPr userDrawn="1"/>
          </p:nvSpPr>
          <p:spPr bwMode="auto">
            <a:xfrm>
              <a:off x="8134350" y="3819317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5" name="Freeform 324"/>
            <p:cNvSpPr>
              <a:spLocks/>
            </p:cNvSpPr>
            <p:nvPr userDrawn="1"/>
          </p:nvSpPr>
          <p:spPr bwMode="auto">
            <a:xfrm>
              <a:off x="8291512" y="383677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" name="Freeform 325"/>
            <p:cNvSpPr>
              <a:spLocks/>
            </p:cNvSpPr>
            <p:nvPr userDrawn="1"/>
          </p:nvSpPr>
          <p:spPr bwMode="auto">
            <a:xfrm>
              <a:off x="7805737" y="3197984"/>
              <a:ext cx="139700" cy="176764"/>
            </a:xfrm>
            <a:custGeom>
              <a:avLst/>
              <a:gdLst>
                <a:gd name="T0" fmla="*/ 0 w 64"/>
                <a:gd name="T1" fmla="*/ 32 h 80"/>
                <a:gd name="T2" fmla="*/ 0 w 64"/>
                <a:gd name="T3" fmla="*/ 56 h 80"/>
                <a:gd name="T4" fmla="*/ 16 w 64"/>
                <a:gd name="T5" fmla="*/ 56 h 80"/>
                <a:gd name="T6" fmla="*/ 16 w 64"/>
                <a:gd name="T7" fmla="*/ 72 h 80"/>
                <a:gd name="T8" fmla="*/ 24 w 64"/>
                <a:gd name="T9" fmla="*/ 72 h 80"/>
                <a:gd name="T10" fmla="*/ 40 w 64"/>
                <a:gd name="T11" fmla="*/ 80 h 80"/>
                <a:gd name="T12" fmla="*/ 40 w 64"/>
                <a:gd name="T13" fmla="*/ 72 h 80"/>
                <a:gd name="T14" fmla="*/ 48 w 64"/>
                <a:gd name="T15" fmla="*/ 80 h 80"/>
                <a:gd name="T16" fmla="*/ 64 w 64"/>
                <a:gd name="T17" fmla="*/ 80 h 80"/>
                <a:gd name="T18" fmla="*/ 56 w 64"/>
                <a:gd name="T19" fmla="*/ 72 h 80"/>
                <a:gd name="T20" fmla="*/ 40 w 64"/>
                <a:gd name="T21" fmla="*/ 64 h 80"/>
                <a:gd name="T22" fmla="*/ 32 w 64"/>
                <a:gd name="T23" fmla="*/ 72 h 80"/>
                <a:gd name="T24" fmla="*/ 32 w 64"/>
                <a:gd name="T25" fmla="*/ 64 h 80"/>
                <a:gd name="T26" fmla="*/ 24 w 64"/>
                <a:gd name="T27" fmla="*/ 48 h 80"/>
                <a:gd name="T28" fmla="*/ 32 w 64"/>
                <a:gd name="T29" fmla="*/ 24 h 80"/>
                <a:gd name="T30" fmla="*/ 24 w 64"/>
                <a:gd name="T31" fmla="*/ 16 h 80"/>
                <a:gd name="T32" fmla="*/ 24 w 64"/>
                <a:gd name="T33" fmla="*/ 0 h 80"/>
                <a:gd name="T34" fmla="*/ 0 w 64"/>
                <a:gd name="T35" fmla="*/ 0 h 80"/>
                <a:gd name="T36" fmla="*/ 8 w 64"/>
                <a:gd name="T37" fmla="*/ 32 h 80"/>
                <a:gd name="T38" fmla="*/ 0 w 64"/>
                <a:gd name="T3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" name="Freeform 326"/>
            <p:cNvSpPr>
              <a:spLocks/>
            </p:cNvSpPr>
            <p:nvPr userDrawn="1"/>
          </p:nvSpPr>
          <p:spPr bwMode="auto">
            <a:xfrm>
              <a:off x="7754937" y="3448325"/>
              <a:ext cx="68263" cy="85725"/>
            </a:xfrm>
            <a:custGeom>
              <a:avLst/>
              <a:gdLst>
                <a:gd name="T0" fmla="*/ 0 w 32"/>
                <a:gd name="T1" fmla="*/ 40 h 40"/>
                <a:gd name="T2" fmla="*/ 32 w 32"/>
                <a:gd name="T3" fmla="*/ 8 h 40"/>
                <a:gd name="T4" fmla="*/ 24 w 32"/>
                <a:gd name="T5" fmla="*/ 0 h 40"/>
                <a:gd name="T6" fmla="*/ 24 w 32"/>
                <a:gd name="T7" fmla="*/ 8 h 40"/>
                <a:gd name="T8" fmla="*/ 0 w 3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8" name="Freeform 327"/>
            <p:cNvSpPr>
              <a:spLocks/>
            </p:cNvSpPr>
            <p:nvPr userDrawn="1"/>
          </p:nvSpPr>
          <p:spPr bwMode="auto">
            <a:xfrm>
              <a:off x="7823200" y="3357286"/>
              <a:ext cx="34925" cy="56114"/>
            </a:xfrm>
            <a:custGeom>
              <a:avLst/>
              <a:gdLst>
                <a:gd name="T0" fmla="*/ 0 w 16"/>
                <a:gd name="T1" fmla="*/ 0 h 24"/>
                <a:gd name="T2" fmla="*/ 16 w 16"/>
                <a:gd name="T3" fmla="*/ 24 h 24"/>
                <a:gd name="T4" fmla="*/ 16 w 16"/>
                <a:gd name="T5" fmla="*/ 16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9" name="Freeform 328"/>
            <p:cNvSpPr>
              <a:spLocks/>
            </p:cNvSpPr>
            <p:nvPr userDrawn="1"/>
          </p:nvSpPr>
          <p:spPr bwMode="auto">
            <a:xfrm>
              <a:off x="7945437" y="3395938"/>
              <a:ext cx="33338" cy="87312"/>
            </a:xfrm>
            <a:custGeom>
              <a:avLst/>
              <a:gdLst>
                <a:gd name="T0" fmla="*/ 0 w 16"/>
                <a:gd name="T1" fmla="*/ 0 h 40"/>
                <a:gd name="T2" fmla="*/ 8 w 16"/>
                <a:gd name="T3" fmla="*/ 16 h 40"/>
                <a:gd name="T4" fmla="*/ 0 w 16"/>
                <a:gd name="T5" fmla="*/ 16 h 40"/>
                <a:gd name="T6" fmla="*/ 0 w 16"/>
                <a:gd name="T7" fmla="*/ 24 h 40"/>
                <a:gd name="T8" fmla="*/ 8 w 16"/>
                <a:gd name="T9" fmla="*/ 24 h 40"/>
                <a:gd name="T10" fmla="*/ 8 w 16"/>
                <a:gd name="T11" fmla="*/ 40 h 40"/>
                <a:gd name="T12" fmla="*/ 16 w 16"/>
                <a:gd name="T13" fmla="*/ 32 h 40"/>
                <a:gd name="T14" fmla="*/ 8 w 16"/>
                <a:gd name="T15" fmla="*/ 24 h 40"/>
                <a:gd name="T16" fmla="*/ 16 w 16"/>
                <a:gd name="T17" fmla="*/ 24 h 40"/>
                <a:gd name="T18" fmla="*/ 16 w 16"/>
                <a:gd name="T19" fmla="*/ 8 h 40"/>
                <a:gd name="T20" fmla="*/ 16 w 16"/>
                <a:gd name="T21" fmla="*/ 0 h 40"/>
                <a:gd name="T22" fmla="*/ 0 w 16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0" name="Freeform 329"/>
            <p:cNvSpPr>
              <a:spLocks/>
            </p:cNvSpPr>
            <p:nvPr userDrawn="1"/>
          </p:nvSpPr>
          <p:spPr bwMode="auto">
            <a:xfrm>
              <a:off x="7875587" y="3413400"/>
              <a:ext cx="87313" cy="104775"/>
            </a:xfrm>
            <a:custGeom>
              <a:avLst/>
              <a:gdLst>
                <a:gd name="T0" fmla="*/ 0 w 40"/>
                <a:gd name="T1" fmla="*/ 24 h 48"/>
                <a:gd name="T2" fmla="*/ 16 w 40"/>
                <a:gd name="T3" fmla="*/ 24 h 48"/>
                <a:gd name="T4" fmla="*/ 16 w 40"/>
                <a:gd name="T5" fmla="*/ 32 h 48"/>
                <a:gd name="T6" fmla="*/ 8 w 40"/>
                <a:gd name="T7" fmla="*/ 32 h 48"/>
                <a:gd name="T8" fmla="*/ 16 w 40"/>
                <a:gd name="T9" fmla="*/ 48 h 48"/>
                <a:gd name="T10" fmla="*/ 24 w 40"/>
                <a:gd name="T11" fmla="*/ 40 h 48"/>
                <a:gd name="T12" fmla="*/ 24 w 40"/>
                <a:gd name="T13" fmla="*/ 32 h 48"/>
                <a:gd name="T14" fmla="*/ 24 w 40"/>
                <a:gd name="T15" fmla="*/ 40 h 48"/>
                <a:gd name="T16" fmla="*/ 32 w 40"/>
                <a:gd name="T17" fmla="*/ 32 h 48"/>
                <a:gd name="T18" fmla="*/ 32 w 40"/>
                <a:gd name="T19" fmla="*/ 40 h 48"/>
                <a:gd name="T20" fmla="*/ 40 w 40"/>
                <a:gd name="T21" fmla="*/ 40 h 48"/>
                <a:gd name="T22" fmla="*/ 40 w 40"/>
                <a:gd name="T23" fmla="*/ 32 h 48"/>
                <a:gd name="T24" fmla="*/ 32 w 40"/>
                <a:gd name="T25" fmla="*/ 32 h 48"/>
                <a:gd name="T26" fmla="*/ 32 w 40"/>
                <a:gd name="T27" fmla="*/ 16 h 48"/>
                <a:gd name="T28" fmla="*/ 24 w 40"/>
                <a:gd name="T29" fmla="*/ 24 h 48"/>
                <a:gd name="T30" fmla="*/ 16 w 40"/>
                <a:gd name="T31" fmla="*/ 8 h 48"/>
                <a:gd name="T32" fmla="*/ 8 w 40"/>
                <a:gd name="T33" fmla="*/ 8 h 48"/>
                <a:gd name="T34" fmla="*/ 0 w 40"/>
                <a:gd name="T35" fmla="*/ 0 h 48"/>
                <a:gd name="T36" fmla="*/ 0 w 40"/>
                <a:gd name="T3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1" name="Freeform 330"/>
            <p:cNvSpPr>
              <a:spLocks/>
            </p:cNvSpPr>
            <p:nvPr userDrawn="1"/>
          </p:nvSpPr>
          <p:spPr bwMode="auto">
            <a:xfrm>
              <a:off x="7893050" y="3483250"/>
              <a:ext cx="138112" cy="141840"/>
            </a:xfrm>
            <a:custGeom>
              <a:avLst/>
              <a:gdLst>
                <a:gd name="T0" fmla="*/ 0 w 64"/>
                <a:gd name="T1" fmla="*/ 40 h 64"/>
                <a:gd name="T2" fmla="*/ 0 w 64"/>
                <a:gd name="T3" fmla="*/ 48 h 64"/>
                <a:gd name="T4" fmla="*/ 8 w 64"/>
                <a:gd name="T5" fmla="*/ 32 h 64"/>
                <a:gd name="T6" fmla="*/ 8 w 64"/>
                <a:gd name="T7" fmla="*/ 40 h 64"/>
                <a:gd name="T8" fmla="*/ 24 w 64"/>
                <a:gd name="T9" fmla="*/ 32 h 64"/>
                <a:gd name="T10" fmla="*/ 32 w 64"/>
                <a:gd name="T11" fmla="*/ 40 h 64"/>
                <a:gd name="T12" fmla="*/ 24 w 64"/>
                <a:gd name="T13" fmla="*/ 56 h 64"/>
                <a:gd name="T14" fmla="*/ 48 w 64"/>
                <a:gd name="T15" fmla="*/ 64 h 64"/>
                <a:gd name="T16" fmla="*/ 48 w 64"/>
                <a:gd name="T17" fmla="*/ 56 h 64"/>
                <a:gd name="T18" fmla="*/ 48 w 64"/>
                <a:gd name="T19" fmla="*/ 48 h 64"/>
                <a:gd name="T20" fmla="*/ 48 w 64"/>
                <a:gd name="T21" fmla="*/ 40 h 64"/>
                <a:gd name="T22" fmla="*/ 56 w 64"/>
                <a:gd name="T23" fmla="*/ 56 h 64"/>
                <a:gd name="T24" fmla="*/ 64 w 64"/>
                <a:gd name="T25" fmla="*/ 40 h 64"/>
                <a:gd name="T26" fmla="*/ 56 w 64"/>
                <a:gd name="T27" fmla="*/ 16 h 64"/>
                <a:gd name="T28" fmla="*/ 40 w 64"/>
                <a:gd name="T29" fmla="*/ 0 h 64"/>
                <a:gd name="T30" fmla="*/ 48 w 64"/>
                <a:gd name="T31" fmla="*/ 16 h 64"/>
                <a:gd name="T32" fmla="*/ 40 w 64"/>
                <a:gd name="T33" fmla="*/ 16 h 64"/>
                <a:gd name="T34" fmla="*/ 32 w 64"/>
                <a:gd name="T35" fmla="*/ 16 h 64"/>
                <a:gd name="T36" fmla="*/ 32 w 64"/>
                <a:gd name="T37" fmla="*/ 24 h 64"/>
                <a:gd name="T38" fmla="*/ 24 w 64"/>
                <a:gd name="T39" fmla="*/ 32 h 64"/>
                <a:gd name="T40" fmla="*/ 24 w 64"/>
                <a:gd name="T41" fmla="*/ 24 h 64"/>
                <a:gd name="T42" fmla="*/ 16 w 64"/>
                <a:gd name="T43" fmla="*/ 24 h 64"/>
                <a:gd name="T44" fmla="*/ 0 w 64"/>
                <a:gd name="T45" fmla="*/ 32 h 64"/>
                <a:gd name="T46" fmla="*/ 0 w 64"/>
                <a:gd name="T4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2" name="Freeform 331"/>
            <p:cNvSpPr>
              <a:spLocks/>
            </p:cNvSpPr>
            <p:nvPr userDrawn="1"/>
          </p:nvSpPr>
          <p:spPr bwMode="auto">
            <a:xfrm>
              <a:off x="8653462" y="3961156"/>
              <a:ext cx="122238" cy="69850"/>
            </a:xfrm>
            <a:custGeom>
              <a:avLst/>
              <a:gdLst>
                <a:gd name="T0" fmla="*/ 0 w 56"/>
                <a:gd name="T1" fmla="*/ 16 h 32"/>
                <a:gd name="T2" fmla="*/ 8 w 56"/>
                <a:gd name="T3" fmla="*/ 32 h 32"/>
                <a:gd name="T4" fmla="*/ 32 w 56"/>
                <a:gd name="T5" fmla="*/ 32 h 32"/>
                <a:gd name="T6" fmla="*/ 48 w 56"/>
                <a:gd name="T7" fmla="*/ 16 h 32"/>
                <a:gd name="T8" fmla="*/ 56 w 56"/>
                <a:gd name="T9" fmla="*/ 8 h 32"/>
                <a:gd name="T10" fmla="*/ 56 w 56"/>
                <a:gd name="T11" fmla="*/ 0 h 32"/>
                <a:gd name="T12" fmla="*/ 48 w 56"/>
                <a:gd name="T13" fmla="*/ 0 h 32"/>
                <a:gd name="T14" fmla="*/ 48 w 56"/>
                <a:gd name="T15" fmla="*/ 8 h 32"/>
                <a:gd name="T16" fmla="*/ 40 w 56"/>
                <a:gd name="T17" fmla="*/ 8 h 32"/>
                <a:gd name="T18" fmla="*/ 32 w 56"/>
                <a:gd name="T19" fmla="*/ 16 h 32"/>
                <a:gd name="T20" fmla="*/ 0 w 56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3" name="Freeform 332"/>
            <p:cNvSpPr>
              <a:spLocks/>
            </p:cNvSpPr>
            <p:nvPr userDrawn="1"/>
          </p:nvSpPr>
          <p:spPr bwMode="auto">
            <a:xfrm>
              <a:off x="8740775" y="3908769"/>
              <a:ext cx="52387" cy="69850"/>
            </a:xfrm>
            <a:custGeom>
              <a:avLst/>
              <a:gdLst>
                <a:gd name="T0" fmla="*/ 0 w 24"/>
                <a:gd name="T1" fmla="*/ 0 h 32"/>
                <a:gd name="T2" fmla="*/ 16 w 24"/>
                <a:gd name="T3" fmla="*/ 16 h 32"/>
                <a:gd name="T4" fmla="*/ 24 w 24"/>
                <a:gd name="T5" fmla="*/ 32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4" name="Freeform 333"/>
            <p:cNvSpPr>
              <a:spLocks/>
            </p:cNvSpPr>
            <p:nvPr userDrawn="1"/>
          </p:nvSpPr>
          <p:spPr bwMode="auto">
            <a:xfrm>
              <a:off x="8843962" y="3996081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16 h 24"/>
                <a:gd name="T6" fmla="*/ 0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5" name="Freeform 334"/>
            <p:cNvSpPr>
              <a:spLocks/>
            </p:cNvSpPr>
            <p:nvPr userDrawn="1"/>
          </p:nvSpPr>
          <p:spPr bwMode="auto">
            <a:xfrm>
              <a:off x="2513012" y="194316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0 h 8"/>
                <a:gd name="T4" fmla="*/ 0 w 16"/>
                <a:gd name="T5" fmla="*/ 8 h 8"/>
                <a:gd name="T6" fmla="*/ 8 w 16"/>
                <a:gd name="T7" fmla="*/ 0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6" name="Freeform 335"/>
            <p:cNvSpPr>
              <a:spLocks/>
            </p:cNvSpPr>
            <p:nvPr userDrawn="1"/>
          </p:nvSpPr>
          <p:spPr bwMode="auto">
            <a:xfrm>
              <a:off x="2409825" y="2046355"/>
              <a:ext cx="17462" cy="21191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7" name="Freeform 336"/>
            <p:cNvSpPr>
              <a:spLocks/>
            </p:cNvSpPr>
            <p:nvPr userDrawn="1"/>
          </p:nvSpPr>
          <p:spPr bwMode="auto">
            <a:xfrm>
              <a:off x="7875587" y="2013018"/>
              <a:ext cx="225425" cy="266217"/>
            </a:xfrm>
            <a:custGeom>
              <a:avLst/>
              <a:gdLst>
                <a:gd name="T0" fmla="*/ 8 w 104"/>
                <a:gd name="T1" fmla="*/ 16 h 120"/>
                <a:gd name="T2" fmla="*/ 72 w 104"/>
                <a:gd name="T3" fmla="*/ 88 h 120"/>
                <a:gd name="T4" fmla="*/ 80 w 104"/>
                <a:gd name="T5" fmla="*/ 112 h 120"/>
                <a:gd name="T6" fmla="*/ 88 w 104"/>
                <a:gd name="T7" fmla="*/ 120 h 120"/>
                <a:gd name="T8" fmla="*/ 88 w 104"/>
                <a:gd name="T9" fmla="*/ 112 h 120"/>
                <a:gd name="T10" fmla="*/ 104 w 104"/>
                <a:gd name="T11" fmla="*/ 112 h 120"/>
                <a:gd name="T12" fmla="*/ 72 w 104"/>
                <a:gd name="T13" fmla="*/ 88 h 120"/>
                <a:gd name="T14" fmla="*/ 72 w 104"/>
                <a:gd name="T15" fmla="*/ 72 h 120"/>
                <a:gd name="T16" fmla="*/ 88 w 104"/>
                <a:gd name="T17" fmla="*/ 72 h 120"/>
                <a:gd name="T18" fmla="*/ 16 w 104"/>
                <a:gd name="T19" fmla="*/ 0 h 120"/>
                <a:gd name="T20" fmla="*/ 0 w 104"/>
                <a:gd name="T21" fmla="*/ 0 h 120"/>
                <a:gd name="T22" fmla="*/ 8 w 104"/>
                <a:gd name="T23" fmla="*/ 8 h 120"/>
                <a:gd name="T24" fmla="*/ 8 w 104"/>
                <a:gd name="T25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8" name="Freeform 337"/>
            <p:cNvSpPr>
              <a:spLocks/>
            </p:cNvSpPr>
            <p:nvPr userDrawn="1"/>
          </p:nvSpPr>
          <p:spPr bwMode="auto">
            <a:xfrm>
              <a:off x="5143500" y="259783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9" name="Line 338"/>
            <p:cNvSpPr>
              <a:spLocks noChangeShapeType="1"/>
            </p:cNvSpPr>
            <p:nvPr userDrawn="1"/>
          </p:nvSpPr>
          <p:spPr bwMode="auto">
            <a:xfrm>
              <a:off x="7978775" y="3892894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0" name="Line 339"/>
            <p:cNvSpPr>
              <a:spLocks noChangeShapeType="1"/>
            </p:cNvSpPr>
            <p:nvPr userDrawn="1"/>
          </p:nvSpPr>
          <p:spPr bwMode="auto">
            <a:xfrm flipV="1">
              <a:off x="4624387" y="3710815"/>
              <a:ext cx="1588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1" name="Freeform 340"/>
            <p:cNvSpPr>
              <a:spLocks/>
            </p:cNvSpPr>
            <p:nvPr userDrawn="1"/>
          </p:nvSpPr>
          <p:spPr bwMode="auto">
            <a:xfrm>
              <a:off x="8118475" y="4190309"/>
              <a:ext cx="33337" cy="38652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0 w 16"/>
                <a:gd name="T9" fmla="*/ 0 h 16"/>
                <a:gd name="T10" fmla="*/ 0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Freeform 341"/>
            <p:cNvSpPr>
              <a:spLocks/>
            </p:cNvSpPr>
            <p:nvPr userDrawn="1"/>
          </p:nvSpPr>
          <p:spPr bwMode="auto">
            <a:xfrm>
              <a:off x="7927975" y="4102997"/>
              <a:ext cx="120650" cy="52387"/>
            </a:xfrm>
            <a:custGeom>
              <a:avLst/>
              <a:gdLst>
                <a:gd name="T0" fmla="*/ 0 w 56"/>
                <a:gd name="T1" fmla="*/ 24 h 24"/>
                <a:gd name="T2" fmla="*/ 16 w 56"/>
                <a:gd name="T3" fmla="*/ 24 h 24"/>
                <a:gd name="T4" fmla="*/ 24 w 56"/>
                <a:gd name="T5" fmla="*/ 8 h 24"/>
                <a:gd name="T6" fmla="*/ 56 w 56"/>
                <a:gd name="T7" fmla="*/ 0 h 24"/>
                <a:gd name="T8" fmla="*/ 24 w 56"/>
                <a:gd name="T9" fmla="*/ 0 h 24"/>
                <a:gd name="T10" fmla="*/ 8 w 56"/>
                <a:gd name="T11" fmla="*/ 16 h 24"/>
                <a:gd name="T12" fmla="*/ 0 w 5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3" name="Freeform 342"/>
            <p:cNvSpPr>
              <a:spLocks/>
            </p:cNvSpPr>
            <p:nvPr userDrawn="1"/>
          </p:nvSpPr>
          <p:spPr bwMode="auto">
            <a:xfrm>
              <a:off x="2271712" y="2279235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Freeform 343"/>
            <p:cNvSpPr>
              <a:spLocks/>
            </p:cNvSpPr>
            <p:nvPr userDrawn="1"/>
          </p:nvSpPr>
          <p:spPr bwMode="auto">
            <a:xfrm>
              <a:off x="7737475" y="1978093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5" name="Freeform 344"/>
            <p:cNvSpPr>
              <a:spLocks/>
            </p:cNvSpPr>
            <p:nvPr userDrawn="1"/>
          </p:nvSpPr>
          <p:spPr bwMode="auto">
            <a:xfrm>
              <a:off x="4692650" y="1960630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8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6" name="Line 345"/>
            <p:cNvSpPr>
              <a:spLocks noChangeShapeType="1"/>
            </p:cNvSpPr>
            <p:nvPr userDrawn="1"/>
          </p:nvSpPr>
          <p:spPr bwMode="auto">
            <a:xfrm flipV="1">
              <a:off x="4675187" y="1978093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7" name="Line 346"/>
            <p:cNvSpPr>
              <a:spLocks noChangeShapeType="1"/>
            </p:cNvSpPr>
            <p:nvPr userDrawn="1"/>
          </p:nvSpPr>
          <p:spPr bwMode="auto">
            <a:xfrm>
              <a:off x="4692650" y="2013018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8" name="Freeform 347"/>
            <p:cNvSpPr>
              <a:spLocks/>
            </p:cNvSpPr>
            <p:nvPr userDrawn="1"/>
          </p:nvSpPr>
          <p:spPr bwMode="auto">
            <a:xfrm>
              <a:off x="5143500" y="4776717"/>
              <a:ext cx="50800" cy="68263"/>
            </a:xfrm>
            <a:custGeom>
              <a:avLst/>
              <a:gdLst>
                <a:gd name="T0" fmla="*/ 24 w 24"/>
                <a:gd name="T1" fmla="*/ 8 h 32"/>
                <a:gd name="T2" fmla="*/ 24 w 24"/>
                <a:gd name="T3" fmla="*/ 16 h 32"/>
                <a:gd name="T4" fmla="*/ 8 w 24"/>
                <a:gd name="T5" fmla="*/ 32 h 32"/>
                <a:gd name="T6" fmla="*/ 0 w 24"/>
                <a:gd name="T7" fmla="*/ 16 h 32"/>
                <a:gd name="T8" fmla="*/ 16 w 24"/>
                <a:gd name="T9" fmla="*/ 0 h 32"/>
                <a:gd name="T10" fmla="*/ 24 w 24"/>
                <a:gd name="T11" fmla="*/ 0 h 32"/>
                <a:gd name="T12" fmla="*/ 24 w 24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9" name="Rectangle 348"/>
            <p:cNvSpPr>
              <a:spLocks noChangeArrowheads="1"/>
            </p:cNvSpPr>
            <p:nvPr userDrawn="1"/>
          </p:nvSpPr>
          <p:spPr bwMode="auto">
            <a:xfrm>
              <a:off x="7599362" y="3056143"/>
              <a:ext cx="17463" cy="2119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0" name="Line 349"/>
            <p:cNvSpPr>
              <a:spLocks noChangeShapeType="1"/>
            </p:cNvSpPr>
            <p:nvPr userDrawn="1"/>
          </p:nvSpPr>
          <p:spPr bwMode="auto">
            <a:xfrm flipV="1">
              <a:off x="2324100" y="2632764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1" name="Line 350"/>
            <p:cNvSpPr>
              <a:spLocks noChangeShapeType="1"/>
            </p:cNvSpPr>
            <p:nvPr userDrawn="1"/>
          </p:nvSpPr>
          <p:spPr bwMode="auto">
            <a:xfrm>
              <a:off x="7599362" y="3077334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Freeform 351"/>
            <p:cNvSpPr>
              <a:spLocks/>
            </p:cNvSpPr>
            <p:nvPr userDrawn="1"/>
          </p:nvSpPr>
          <p:spPr bwMode="auto">
            <a:xfrm>
              <a:off x="4157662" y="1978093"/>
              <a:ext cx="120650" cy="124378"/>
            </a:xfrm>
            <a:custGeom>
              <a:avLst/>
              <a:gdLst>
                <a:gd name="T0" fmla="*/ 32 w 56"/>
                <a:gd name="T1" fmla="*/ 8 h 56"/>
                <a:gd name="T2" fmla="*/ 40 w 56"/>
                <a:gd name="T3" fmla="*/ 16 h 56"/>
                <a:gd name="T4" fmla="*/ 56 w 56"/>
                <a:gd name="T5" fmla="*/ 16 h 56"/>
                <a:gd name="T6" fmla="*/ 56 w 56"/>
                <a:gd name="T7" fmla="*/ 32 h 56"/>
                <a:gd name="T8" fmla="*/ 48 w 56"/>
                <a:gd name="T9" fmla="*/ 48 h 56"/>
                <a:gd name="T10" fmla="*/ 8 w 56"/>
                <a:gd name="T11" fmla="*/ 56 h 56"/>
                <a:gd name="T12" fmla="*/ 0 w 56"/>
                <a:gd name="T13" fmla="*/ 48 h 56"/>
                <a:gd name="T14" fmla="*/ 8 w 56"/>
                <a:gd name="T15" fmla="*/ 48 h 56"/>
                <a:gd name="T16" fmla="*/ 24 w 56"/>
                <a:gd name="T17" fmla="*/ 32 h 56"/>
                <a:gd name="T18" fmla="*/ 8 w 56"/>
                <a:gd name="T19" fmla="*/ 24 h 56"/>
                <a:gd name="T20" fmla="*/ 16 w 56"/>
                <a:gd name="T21" fmla="*/ 24 h 56"/>
                <a:gd name="T22" fmla="*/ 8 w 56"/>
                <a:gd name="T23" fmla="*/ 16 h 56"/>
                <a:gd name="T24" fmla="*/ 16 w 56"/>
                <a:gd name="T25" fmla="*/ 16 h 56"/>
                <a:gd name="T26" fmla="*/ 24 w 56"/>
                <a:gd name="T27" fmla="*/ 16 h 56"/>
                <a:gd name="T28" fmla="*/ 32 w 56"/>
                <a:gd name="T29" fmla="*/ 8 h 56"/>
                <a:gd name="T30" fmla="*/ 24 w 56"/>
                <a:gd name="T31" fmla="*/ 8 h 56"/>
                <a:gd name="T32" fmla="*/ 32 w 56"/>
                <a:gd name="T33" fmla="*/ 0 h 56"/>
                <a:gd name="T34" fmla="*/ 40 w 56"/>
                <a:gd name="T35" fmla="*/ 0 h 56"/>
                <a:gd name="T36" fmla="*/ 32 w 56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3" name="Freeform 352"/>
            <p:cNvSpPr>
              <a:spLocks/>
            </p:cNvSpPr>
            <p:nvPr userDrawn="1"/>
          </p:nvSpPr>
          <p:spPr bwMode="auto">
            <a:xfrm>
              <a:off x="4502150" y="2030480"/>
              <a:ext cx="104775" cy="89453"/>
            </a:xfrm>
            <a:custGeom>
              <a:avLst/>
              <a:gdLst>
                <a:gd name="T0" fmla="*/ 0 w 48"/>
                <a:gd name="T1" fmla="*/ 32 h 40"/>
                <a:gd name="T2" fmla="*/ 16 w 48"/>
                <a:gd name="T3" fmla="*/ 8 h 40"/>
                <a:gd name="T4" fmla="*/ 16 w 48"/>
                <a:gd name="T5" fmla="*/ 16 h 40"/>
                <a:gd name="T6" fmla="*/ 24 w 48"/>
                <a:gd name="T7" fmla="*/ 16 h 40"/>
                <a:gd name="T8" fmla="*/ 32 w 48"/>
                <a:gd name="T9" fmla="*/ 16 h 40"/>
                <a:gd name="T10" fmla="*/ 24 w 48"/>
                <a:gd name="T11" fmla="*/ 8 h 40"/>
                <a:gd name="T12" fmla="*/ 48 w 48"/>
                <a:gd name="T13" fmla="*/ 0 h 40"/>
                <a:gd name="T14" fmla="*/ 40 w 48"/>
                <a:gd name="T15" fmla="*/ 16 h 40"/>
                <a:gd name="T16" fmla="*/ 32 w 48"/>
                <a:gd name="T17" fmla="*/ 24 h 40"/>
                <a:gd name="T18" fmla="*/ 32 w 48"/>
                <a:gd name="T19" fmla="*/ 40 h 40"/>
                <a:gd name="T20" fmla="*/ 16 w 48"/>
                <a:gd name="T21" fmla="*/ 32 h 40"/>
                <a:gd name="T22" fmla="*/ 0 w 48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4" name="Freeform 353"/>
            <p:cNvSpPr>
              <a:spLocks/>
            </p:cNvSpPr>
            <p:nvPr userDrawn="1"/>
          </p:nvSpPr>
          <p:spPr bwMode="auto">
            <a:xfrm>
              <a:off x="4830762" y="2154858"/>
              <a:ext cx="139700" cy="68263"/>
            </a:xfrm>
            <a:custGeom>
              <a:avLst/>
              <a:gdLst>
                <a:gd name="T0" fmla="*/ 0 w 64"/>
                <a:gd name="T1" fmla="*/ 16 h 32"/>
                <a:gd name="T2" fmla="*/ 8 w 64"/>
                <a:gd name="T3" fmla="*/ 24 h 32"/>
                <a:gd name="T4" fmla="*/ 24 w 64"/>
                <a:gd name="T5" fmla="*/ 32 h 32"/>
                <a:gd name="T6" fmla="*/ 48 w 64"/>
                <a:gd name="T7" fmla="*/ 16 h 32"/>
                <a:gd name="T8" fmla="*/ 64 w 64"/>
                <a:gd name="T9" fmla="*/ 16 h 32"/>
                <a:gd name="T10" fmla="*/ 64 w 64"/>
                <a:gd name="T11" fmla="*/ 8 h 32"/>
                <a:gd name="T12" fmla="*/ 56 w 64"/>
                <a:gd name="T13" fmla="*/ 8 h 32"/>
                <a:gd name="T14" fmla="*/ 40 w 64"/>
                <a:gd name="T15" fmla="*/ 8 h 32"/>
                <a:gd name="T16" fmla="*/ 16 w 64"/>
                <a:gd name="T17" fmla="*/ 0 h 32"/>
                <a:gd name="T18" fmla="*/ 0 w 64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5" name="Freeform 354"/>
            <p:cNvSpPr>
              <a:spLocks/>
            </p:cNvSpPr>
            <p:nvPr userDrawn="1"/>
          </p:nvSpPr>
          <p:spPr bwMode="auto">
            <a:xfrm>
              <a:off x="4710112" y="2102471"/>
              <a:ext cx="155575" cy="87312"/>
            </a:xfrm>
            <a:custGeom>
              <a:avLst/>
              <a:gdLst>
                <a:gd name="T0" fmla="*/ 72 w 72"/>
                <a:gd name="T1" fmla="*/ 24 h 40"/>
                <a:gd name="T2" fmla="*/ 56 w 72"/>
                <a:gd name="T3" fmla="*/ 16 h 40"/>
                <a:gd name="T4" fmla="*/ 48 w 72"/>
                <a:gd name="T5" fmla="*/ 8 h 40"/>
                <a:gd name="T6" fmla="*/ 32 w 72"/>
                <a:gd name="T7" fmla="*/ 8 h 40"/>
                <a:gd name="T8" fmla="*/ 32 w 72"/>
                <a:gd name="T9" fmla="*/ 0 h 40"/>
                <a:gd name="T10" fmla="*/ 0 w 72"/>
                <a:gd name="T11" fmla="*/ 16 h 40"/>
                <a:gd name="T12" fmla="*/ 8 w 72"/>
                <a:gd name="T13" fmla="*/ 24 h 40"/>
                <a:gd name="T14" fmla="*/ 24 w 72"/>
                <a:gd name="T15" fmla="*/ 40 h 40"/>
                <a:gd name="T16" fmla="*/ 32 w 72"/>
                <a:gd name="T17" fmla="*/ 40 h 40"/>
                <a:gd name="T18" fmla="*/ 40 w 72"/>
                <a:gd name="T19" fmla="*/ 32 h 40"/>
                <a:gd name="T20" fmla="*/ 56 w 72"/>
                <a:gd name="T21" fmla="*/ 40 h 40"/>
                <a:gd name="T22" fmla="*/ 72 w 72"/>
                <a:gd name="T23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2279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8326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>
            <a:grpSpLocks noChangeAspect="1"/>
          </p:cNvGrpSpPr>
          <p:nvPr userDrawn="1"/>
        </p:nvGrpSpPr>
        <p:grpSpPr bwMode="auto">
          <a:xfrm>
            <a:off x="3784576" y="1501949"/>
            <a:ext cx="4386468" cy="4114204"/>
            <a:chOff x="0" y="0"/>
            <a:chExt cx="870" cy="81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3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86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" name="Freeform 71"/>
            <p:cNvSpPr>
              <a:spLocks/>
            </p:cNvSpPr>
            <p:nvPr/>
          </p:nvSpPr>
          <p:spPr bwMode="auto">
            <a:xfrm>
              <a:off x="91" y="438"/>
              <a:ext cx="25" cy="23"/>
            </a:xfrm>
            <a:custGeom>
              <a:avLst/>
              <a:gdLst>
                <a:gd name="T0" fmla="*/ 288 w 401"/>
                <a:gd name="T1" fmla="*/ 1 h 383"/>
                <a:gd name="T2" fmla="*/ 179 w 401"/>
                <a:gd name="T3" fmla="*/ 21 h 383"/>
                <a:gd name="T4" fmla="*/ 104 w 401"/>
                <a:gd name="T5" fmla="*/ 46 h 383"/>
                <a:gd name="T6" fmla="*/ 19 w 401"/>
                <a:gd name="T7" fmla="*/ 137 h 383"/>
                <a:gd name="T8" fmla="*/ 20 w 401"/>
                <a:gd name="T9" fmla="*/ 224 h 383"/>
                <a:gd name="T10" fmla="*/ 80 w 401"/>
                <a:gd name="T11" fmla="*/ 253 h 383"/>
                <a:gd name="T12" fmla="*/ 195 w 401"/>
                <a:gd name="T13" fmla="*/ 219 h 383"/>
                <a:gd name="T14" fmla="*/ 282 w 401"/>
                <a:gd name="T15" fmla="*/ 261 h 383"/>
                <a:gd name="T16" fmla="*/ 294 w 401"/>
                <a:gd name="T17" fmla="*/ 366 h 383"/>
                <a:gd name="T18" fmla="*/ 325 w 401"/>
                <a:gd name="T19" fmla="*/ 351 h 383"/>
                <a:gd name="T20" fmla="*/ 397 w 401"/>
                <a:gd name="T21" fmla="*/ 263 h 383"/>
                <a:gd name="T22" fmla="*/ 335 w 401"/>
                <a:gd name="T23" fmla="*/ 214 h 383"/>
                <a:gd name="T24" fmla="*/ 385 w 401"/>
                <a:gd name="T25" fmla="*/ 85 h 383"/>
                <a:gd name="T26" fmla="*/ 361 w 401"/>
                <a:gd name="T27" fmla="*/ 39 h 383"/>
                <a:gd name="T28" fmla="*/ 288 w 401"/>
                <a:gd name="T29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1" h="383">
                  <a:moveTo>
                    <a:pt x="288" y="1"/>
                  </a:moveTo>
                  <a:cubicBezTo>
                    <a:pt x="251" y="8"/>
                    <a:pt x="217" y="24"/>
                    <a:pt x="179" y="21"/>
                  </a:cubicBezTo>
                  <a:cubicBezTo>
                    <a:pt x="153" y="22"/>
                    <a:pt x="119" y="24"/>
                    <a:pt x="104" y="46"/>
                  </a:cubicBezTo>
                  <a:cubicBezTo>
                    <a:pt x="100" y="93"/>
                    <a:pt x="45" y="106"/>
                    <a:pt x="19" y="137"/>
                  </a:cubicBezTo>
                  <a:cubicBezTo>
                    <a:pt x="0" y="163"/>
                    <a:pt x="16" y="196"/>
                    <a:pt x="20" y="224"/>
                  </a:cubicBezTo>
                  <a:cubicBezTo>
                    <a:pt x="25" y="250"/>
                    <a:pt x="56" y="269"/>
                    <a:pt x="80" y="253"/>
                  </a:cubicBezTo>
                  <a:cubicBezTo>
                    <a:pt x="116" y="236"/>
                    <a:pt x="154" y="203"/>
                    <a:pt x="195" y="219"/>
                  </a:cubicBezTo>
                  <a:cubicBezTo>
                    <a:pt x="230" y="197"/>
                    <a:pt x="271" y="227"/>
                    <a:pt x="282" y="261"/>
                  </a:cubicBezTo>
                  <a:cubicBezTo>
                    <a:pt x="299" y="294"/>
                    <a:pt x="295" y="331"/>
                    <a:pt x="294" y="366"/>
                  </a:cubicBezTo>
                  <a:cubicBezTo>
                    <a:pt x="304" y="383"/>
                    <a:pt x="320" y="361"/>
                    <a:pt x="325" y="351"/>
                  </a:cubicBezTo>
                  <a:cubicBezTo>
                    <a:pt x="344" y="318"/>
                    <a:pt x="397" y="308"/>
                    <a:pt x="397" y="263"/>
                  </a:cubicBezTo>
                  <a:cubicBezTo>
                    <a:pt x="393" y="234"/>
                    <a:pt x="363" y="211"/>
                    <a:pt x="335" y="214"/>
                  </a:cubicBezTo>
                  <a:cubicBezTo>
                    <a:pt x="358" y="175"/>
                    <a:pt x="401" y="134"/>
                    <a:pt x="385" y="85"/>
                  </a:cubicBezTo>
                  <a:cubicBezTo>
                    <a:pt x="379" y="68"/>
                    <a:pt x="362" y="57"/>
                    <a:pt x="361" y="39"/>
                  </a:cubicBezTo>
                  <a:cubicBezTo>
                    <a:pt x="348" y="12"/>
                    <a:pt x="316" y="0"/>
                    <a:pt x="2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" name="Freeform 72"/>
            <p:cNvSpPr>
              <a:spLocks noEditPoints="1"/>
            </p:cNvSpPr>
            <p:nvPr/>
          </p:nvSpPr>
          <p:spPr bwMode="auto">
            <a:xfrm>
              <a:off x="102" y="374"/>
              <a:ext cx="96" cy="170"/>
            </a:xfrm>
            <a:custGeom>
              <a:avLst/>
              <a:gdLst>
                <a:gd name="T0" fmla="*/ 543 w 1562"/>
                <a:gd name="T1" fmla="*/ 143 h 2741"/>
                <a:gd name="T2" fmla="*/ 458 w 1562"/>
                <a:gd name="T3" fmla="*/ 231 h 2741"/>
                <a:gd name="T4" fmla="*/ 369 w 1562"/>
                <a:gd name="T5" fmla="*/ 548 h 2741"/>
                <a:gd name="T6" fmla="*/ 461 w 1562"/>
                <a:gd name="T7" fmla="*/ 581 h 2741"/>
                <a:gd name="T8" fmla="*/ 402 w 1562"/>
                <a:gd name="T9" fmla="*/ 719 h 2741"/>
                <a:gd name="T10" fmla="*/ 481 w 1562"/>
                <a:gd name="T11" fmla="*/ 713 h 2741"/>
                <a:gd name="T12" fmla="*/ 537 w 1562"/>
                <a:gd name="T13" fmla="*/ 856 h 2741"/>
                <a:gd name="T14" fmla="*/ 506 w 1562"/>
                <a:gd name="T15" fmla="*/ 996 h 2741"/>
                <a:gd name="T16" fmla="*/ 410 w 1562"/>
                <a:gd name="T17" fmla="*/ 1169 h 2741"/>
                <a:gd name="T18" fmla="*/ 518 w 1562"/>
                <a:gd name="T19" fmla="*/ 1209 h 2741"/>
                <a:gd name="T20" fmla="*/ 780 w 1562"/>
                <a:gd name="T21" fmla="*/ 1222 h 2741"/>
                <a:gd name="T22" fmla="*/ 638 w 1562"/>
                <a:gd name="T23" fmla="*/ 1410 h 2741"/>
                <a:gd name="T24" fmla="*/ 706 w 1562"/>
                <a:gd name="T25" fmla="*/ 1477 h 2741"/>
                <a:gd name="T26" fmla="*/ 790 w 1562"/>
                <a:gd name="T27" fmla="*/ 1476 h 2741"/>
                <a:gd name="T28" fmla="*/ 740 w 1562"/>
                <a:gd name="T29" fmla="*/ 1657 h 2741"/>
                <a:gd name="T30" fmla="*/ 730 w 1562"/>
                <a:gd name="T31" fmla="*/ 1739 h 2741"/>
                <a:gd name="T32" fmla="*/ 427 w 1562"/>
                <a:gd name="T33" fmla="*/ 1801 h 2741"/>
                <a:gd name="T34" fmla="*/ 453 w 1562"/>
                <a:gd name="T35" fmla="*/ 1851 h 2741"/>
                <a:gd name="T36" fmla="*/ 302 w 1562"/>
                <a:gd name="T37" fmla="*/ 2121 h 2741"/>
                <a:gd name="T38" fmla="*/ 184 w 1562"/>
                <a:gd name="T39" fmla="*/ 2234 h 2741"/>
                <a:gd name="T40" fmla="*/ 347 w 1562"/>
                <a:gd name="T41" fmla="*/ 2262 h 2741"/>
                <a:gd name="T42" fmla="*/ 484 w 1562"/>
                <a:gd name="T43" fmla="*/ 2359 h 2741"/>
                <a:gd name="T44" fmla="*/ 639 w 1562"/>
                <a:gd name="T45" fmla="*/ 2288 h 2741"/>
                <a:gd name="T46" fmla="*/ 660 w 1562"/>
                <a:gd name="T47" fmla="*/ 2357 h 2741"/>
                <a:gd name="T48" fmla="*/ 478 w 1562"/>
                <a:gd name="T49" fmla="*/ 2462 h 2741"/>
                <a:gd name="T50" fmla="*/ 43 w 1562"/>
                <a:gd name="T51" fmla="*/ 2683 h 2741"/>
                <a:gd name="T52" fmla="*/ 66 w 1562"/>
                <a:gd name="T53" fmla="*/ 2707 h 2741"/>
                <a:gd name="T54" fmla="*/ 298 w 1562"/>
                <a:gd name="T55" fmla="*/ 2689 h 2741"/>
                <a:gd name="T56" fmla="*/ 423 w 1562"/>
                <a:gd name="T57" fmla="*/ 2615 h 2741"/>
                <a:gd name="T58" fmla="*/ 607 w 1562"/>
                <a:gd name="T59" fmla="*/ 2630 h 2741"/>
                <a:gd name="T60" fmla="*/ 715 w 1562"/>
                <a:gd name="T61" fmla="*/ 2633 h 2741"/>
                <a:gd name="T62" fmla="*/ 860 w 1562"/>
                <a:gd name="T63" fmla="*/ 2582 h 2741"/>
                <a:gd name="T64" fmla="*/ 984 w 1562"/>
                <a:gd name="T65" fmla="*/ 2643 h 2741"/>
                <a:gd name="T66" fmla="*/ 1457 w 1562"/>
                <a:gd name="T67" fmla="*/ 2561 h 2741"/>
                <a:gd name="T68" fmla="*/ 1298 w 1562"/>
                <a:gd name="T69" fmla="*/ 2500 h 2741"/>
                <a:gd name="T70" fmla="*/ 1323 w 1562"/>
                <a:gd name="T71" fmla="*/ 2382 h 2741"/>
                <a:gd name="T72" fmla="*/ 1444 w 1562"/>
                <a:gd name="T73" fmla="*/ 2326 h 2741"/>
                <a:gd name="T74" fmla="*/ 1549 w 1562"/>
                <a:gd name="T75" fmla="*/ 2196 h 2741"/>
                <a:gd name="T76" fmla="*/ 1310 w 1562"/>
                <a:gd name="T77" fmla="*/ 2058 h 2741"/>
                <a:gd name="T78" fmla="*/ 1235 w 1562"/>
                <a:gd name="T79" fmla="*/ 1983 h 2741"/>
                <a:gd name="T80" fmla="*/ 1271 w 1562"/>
                <a:gd name="T81" fmla="*/ 1808 h 2741"/>
                <a:gd name="T82" fmla="*/ 1198 w 1562"/>
                <a:gd name="T83" fmla="*/ 1697 h 2741"/>
                <a:gd name="T84" fmla="*/ 1216 w 1562"/>
                <a:gd name="T85" fmla="*/ 1532 h 2741"/>
                <a:gd name="T86" fmla="*/ 1077 w 1562"/>
                <a:gd name="T87" fmla="*/ 1371 h 2741"/>
                <a:gd name="T88" fmla="*/ 890 w 1562"/>
                <a:gd name="T89" fmla="*/ 909 h 2741"/>
                <a:gd name="T90" fmla="*/ 765 w 1562"/>
                <a:gd name="T91" fmla="*/ 839 h 2741"/>
                <a:gd name="T92" fmla="*/ 849 w 1562"/>
                <a:gd name="T93" fmla="*/ 748 h 2741"/>
                <a:gd name="T94" fmla="*/ 951 w 1562"/>
                <a:gd name="T95" fmla="*/ 656 h 2741"/>
                <a:gd name="T96" fmla="*/ 1087 w 1562"/>
                <a:gd name="T97" fmla="*/ 451 h 2741"/>
                <a:gd name="T98" fmla="*/ 895 w 1562"/>
                <a:gd name="T99" fmla="*/ 340 h 2741"/>
                <a:gd name="T100" fmla="*/ 689 w 1562"/>
                <a:gd name="T101" fmla="*/ 345 h 2741"/>
                <a:gd name="T102" fmla="*/ 737 w 1562"/>
                <a:gd name="T103" fmla="*/ 185 h 2741"/>
                <a:gd name="T104" fmla="*/ 917 w 1562"/>
                <a:gd name="T105" fmla="*/ 41 h 2741"/>
                <a:gd name="T106" fmla="*/ 784 w 1562"/>
                <a:gd name="T107" fmla="*/ 27 h 2741"/>
                <a:gd name="T108" fmla="*/ 659 w 1562"/>
                <a:gd name="T109" fmla="*/ 2 h 2741"/>
                <a:gd name="T110" fmla="*/ 1267 w 1562"/>
                <a:gd name="T111" fmla="*/ 1726 h 2741"/>
                <a:gd name="T112" fmla="*/ 1270 w 1562"/>
                <a:gd name="T113" fmla="*/ 167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2" h="2741">
                  <a:moveTo>
                    <a:pt x="659" y="2"/>
                  </a:moveTo>
                  <a:cubicBezTo>
                    <a:pt x="601" y="31"/>
                    <a:pt x="593" y="105"/>
                    <a:pt x="543" y="143"/>
                  </a:cubicBezTo>
                  <a:cubicBezTo>
                    <a:pt x="553" y="150"/>
                    <a:pt x="573" y="169"/>
                    <a:pt x="560" y="181"/>
                  </a:cubicBezTo>
                  <a:cubicBezTo>
                    <a:pt x="528" y="202"/>
                    <a:pt x="486" y="203"/>
                    <a:pt x="458" y="231"/>
                  </a:cubicBezTo>
                  <a:cubicBezTo>
                    <a:pt x="457" y="276"/>
                    <a:pt x="498" y="317"/>
                    <a:pt x="478" y="362"/>
                  </a:cubicBezTo>
                  <a:cubicBezTo>
                    <a:pt x="456" y="432"/>
                    <a:pt x="393" y="479"/>
                    <a:pt x="369" y="548"/>
                  </a:cubicBezTo>
                  <a:cubicBezTo>
                    <a:pt x="360" y="567"/>
                    <a:pt x="352" y="602"/>
                    <a:pt x="380" y="608"/>
                  </a:cubicBezTo>
                  <a:cubicBezTo>
                    <a:pt x="411" y="613"/>
                    <a:pt x="430" y="570"/>
                    <a:pt x="461" y="581"/>
                  </a:cubicBezTo>
                  <a:cubicBezTo>
                    <a:pt x="471" y="599"/>
                    <a:pt x="461" y="623"/>
                    <a:pt x="454" y="641"/>
                  </a:cubicBezTo>
                  <a:cubicBezTo>
                    <a:pt x="444" y="672"/>
                    <a:pt x="408" y="687"/>
                    <a:pt x="402" y="719"/>
                  </a:cubicBezTo>
                  <a:cubicBezTo>
                    <a:pt x="402" y="740"/>
                    <a:pt x="427" y="740"/>
                    <a:pt x="441" y="732"/>
                  </a:cubicBezTo>
                  <a:cubicBezTo>
                    <a:pt x="455" y="726"/>
                    <a:pt x="467" y="717"/>
                    <a:pt x="481" y="713"/>
                  </a:cubicBezTo>
                  <a:cubicBezTo>
                    <a:pt x="468" y="732"/>
                    <a:pt x="469" y="756"/>
                    <a:pt x="483" y="773"/>
                  </a:cubicBezTo>
                  <a:cubicBezTo>
                    <a:pt x="498" y="802"/>
                    <a:pt x="532" y="824"/>
                    <a:pt x="537" y="856"/>
                  </a:cubicBezTo>
                  <a:cubicBezTo>
                    <a:pt x="521" y="860"/>
                    <a:pt x="501" y="859"/>
                    <a:pt x="494" y="878"/>
                  </a:cubicBezTo>
                  <a:cubicBezTo>
                    <a:pt x="469" y="916"/>
                    <a:pt x="503" y="957"/>
                    <a:pt x="506" y="996"/>
                  </a:cubicBezTo>
                  <a:cubicBezTo>
                    <a:pt x="499" y="1017"/>
                    <a:pt x="479" y="1032"/>
                    <a:pt x="469" y="1052"/>
                  </a:cubicBezTo>
                  <a:cubicBezTo>
                    <a:pt x="443" y="1086"/>
                    <a:pt x="401" y="1122"/>
                    <a:pt x="410" y="1169"/>
                  </a:cubicBezTo>
                  <a:cubicBezTo>
                    <a:pt x="418" y="1195"/>
                    <a:pt x="445" y="1209"/>
                    <a:pt x="468" y="1218"/>
                  </a:cubicBezTo>
                  <a:cubicBezTo>
                    <a:pt x="472" y="1192"/>
                    <a:pt x="502" y="1205"/>
                    <a:pt x="518" y="1209"/>
                  </a:cubicBezTo>
                  <a:cubicBezTo>
                    <a:pt x="560" y="1222"/>
                    <a:pt x="613" y="1231"/>
                    <a:pt x="649" y="1198"/>
                  </a:cubicBezTo>
                  <a:cubicBezTo>
                    <a:pt x="693" y="1179"/>
                    <a:pt x="738" y="1210"/>
                    <a:pt x="780" y="1222"/>
                  </a:cubicBezTo>
                  <a:cubicBezTo>
                    <a:pt x="725" y="1258"/>
                    <a:pt x="655" y="1293"/>
                    <a:pt x="639" y="1363"/>
                  </a:cubicBezTo>
                  <a:cubicBezTo>
                    <a:pt x="639" y="1378"/>
                    <a:pt x="625" y="1398"/>
                    <a:pt x="638" y="1410"/>
                  </a:cubicBezTo>
                  <a:cubicBezTo>
                    <a:pt x="653" y="1413"/>
                    <a:pt x="658" y="1392"/>
                    <a:pt x="666" y="1386"/>
                  </a:cubicBezTo>
                  <a:cubicBezTo>
                    <a:pt x="674" y="1417"/>
                    <a:pt x="670" y="1463"/>
                    <a:pt x="706" y="1477"/>
                  </a:cubicBezTo>
                  <a:cubicBezTo>
                    <a:pt x="729" y="1483"/>
                    <a:pt x="746" y="1459"/>
                    <a:pt x="763" y="1449"/>
                  </a:cubicBezTo>
                  <a:cubicBezTo>
                    <a:pt x="776" y="1450"/>
                    <a:pt x="801" y="1459"/>
                    <a:pt x="790" y="1476"/>
                  </a:cubicBezTo>
                  <a:cubicBezTo>
                    <a:pt x="776" y="1513"/>
                    <a:pt x="758" y="1548"/>
                    <a:pt x="745" y="1584"/>
                  </a:cubicBezTo>
                  <a:cubicBezTo>
                    <a:pt x="739" y="1609"/>
                    <a:pt x="762" y="1637"/>
                    <a:pt x="740" y="1657"/>
                  </a:cubicBezTo>
                  <a:cubicBezTo>
                    <a:pt x="724" y="1674"/>
                    <a:pt x="704" y="1684"/>
                    <a:pt x="686" y="1698"/>
                  </a:cubicBezTo>
                  <a:cubicBezTo>
                    <a:pt x="702" y="1707"/>
                    <a:pt x="733" y="1716"/>
                    <a:pt x="730" y="1739"/>
                  </a:cubicBezTo>
                  <a:cubicBezTo>
                    <a:pt x="702" y="1780"/>
                    <a:pt x="644" y="1786"/>
                    <a:pt x="601" y="1769"/>
                  </a:cubicBezTo>
                  <a:cubicBezTo>
                    <a:pt x="543" y="1755"/>
                    <a:pt x="472" y="1756"/>
                    <a:pt x="427" y="1801"/>
                  </a:cubicBezTo>
                  <a:cubicBezTo>
                    <a:pt x="415" y="1806"/>
                    <a:pt x="408" y="1827"/>
                    <a:pt x="425" y="1831"/>
                  </a:cubicBezTo>
                  <a:cubicBezTo>
                    <a:pt x="439" y="1831"/>
                    <a:pt x="457" y="1832"/>
                    <a:pt x="453" y="1851"/>
                  </a:cubicBezTo>
                  <a:cubicBezTo>
                    <a:pt x="450" y="1894"/>
                    <a:pt x="424" y="1947"/>
                    <a:pt x="458" y="1986"/>
                  </a:cubicBezTo>
                  <a:cubicBezTo>
                    <a:pt x="436" y="2056"/>
                    <a:pt x="369" y="2102"/>
                    <a:pt x="302" y="2121"/>
                  </a:cubicBezTo>
                  <a:cubicBezTo>
                    <a:pt x="262" y="2147"/>
                    <a:pt x="201" y="2130"/>
                    <a:pt x="173" y="2172"/>
                  </a:cubicBezTo>
                  <a:cubicBezTo>
                    <a:pt x="162" y="2192"/>
                    <a:pt x="173" y="2216"/>
                    <a:pt x="184" y="2234"/>
                  </a:cubicBezTo>
                  <a:cubicBezTo>
                    <a:pt x="227" y="2223"/>
                    <a:pt x="268" y="2186"/>
                    <a:pt x="314" y="2202"/>
                  </a:cubicBezTo>
                  <a:cubicBezTo>
                    <a:pt x="331" y="2217"/>
                    <a:pt x="321" y="2252"/>
                    <a:pt x="347" y="2262"/>
                  </a:cubicBezTo>
                  <a:cubicBezTo>
                    <a:pt x="379" y="2277"/>
                    <a:pt x="428" y="2259"/>
                    <a:pt x="448" y="2295"/>
                  </a:cubicBezTo>
                  <a:cubicBezTo>
                    <a:pt x="455" y="2318"/>
                    <a:pt x="456" y="2350"/>
                    <a:pt x="484" y="2359"/>
                  </a:cubicBezTo>
                  <a:cubicBezTo>
                    <a:pt x="525" y="2373"/>
                    <a:pt x="554" y="2331"/>
                    <a:pt x="585" y="2314"/>
                  </a:cubicBezTo>
                  <a:cubicBezTo>
                    <a:pt x="604" y="2305"/>
                    <a:pt x="626" y="2306"/>
                    <a:pt x="639" y="2288"/>
                  </a:cubicBezTo>
                  <a:cubicBezTo>
                    <a:pt x="652" y="2277"/>
                    <a:pt x="674" y="2260"/>
                    <a:pt x="691" y="2272"/>
                  </a:cubicBezTo>
                  <a:cubicBezTo>
                    <a:pt x="704" y="2303"/>
                    <a:pt x="680" y="2336"/>
                    <a:pt x="660" y="2357"/>
                  </a:cubicBezTo>
                  <a:cubicBezTo>
                    <a:pt x="630" y="2382"/>
                    <a:pt x="606" y="2412"/>
                    <a:pt x="580" y="2440"/>
                  </a:cubicBezTo>
                  <a:cubicBezTo>
                    <a:pt x="555" y="2467"/>
                    <a:pt x="512" y="2483"/>
                    <a:pt x="478" y="2462"/>
                  </a:cubicBezTo>
                  <a:cubicBezTo>
                    <a:pt x="403" y="2433"/>
                    <a:pt x="307" y="2447"/>
                    <a:pt x="257" y="2513"/>
                  </a:cubicBezTo>
                  <a:cubicBezTo>
                    <a:pt x="196" y="2582"/>
                    <a:pt x="115" y="2626"/>
                    <a:pt x="43" y="2683"/>
                  </a:cubicBezTo>
                  <a:cubicBezTo>
                    <a:pt x="26" y="2686"/>
                    <a:pt x="0" y="2704"/>
                    <a:pt x="14" y="2724"/>
                  </a:cubicBezTo>
                  <a:cubicBezTo>
                    <a:pt x="31" y="2741"/>
                    <a:pt x="60" y="2727"/>
                    <a:pt x="66" y="2707"/>
                  </a:cubicBezTo>
                  <a:cubicBezTo>
                    <a:pt x="112" y="2687"/>
                    <a:pt x="157" y="2643"/>
                    <a:pt x="211" y="2657"/>
                  </a:cubicBezTo>
                  <a:cubicBezTo>
                    <a:pt x="240" y="2670"/>
                    <a:pt x="274" y="2667"/>
                    <a:pt x="298" y="2689"/>
                  </a:cubicBezTo>
                  <a:cubicBezTo>
                    <a:pt x="321" y="2706"/>
                    <a:pt x="360" y="2727"/>
                    <a:pt x="382" y="2699"/>
                  </a:cubicBezTo>
                  <a:cubicBezTo>
                    <a:pt x="404" y="2675"/>
                    <a:pt x="388" y="2628"/>
                    <a:pt x="423" y="2615"/>
                  </a:cubicBezTo>
                  <a:cubicBezTo>
                    <a:pt x="464" y="2601"/>
                    <a:pt x="511" y="2617"/>
                    <a:pt x="549" y="2592"/>
                  </a:cubicBezTo>
                  <a:cubicBezTo>
                    <a:pt x="575" y="2579"/>
                    <a:pt x="591" y="2615"/>
                    <a:pt x="607" y="2630"/>
                  </a:cubicBezTo>
                  <a:cubicBezTo>
                    <a:pt x="626" y="2659"/>
                    <a:pt x="670" y="2672"/>
                    <a:pt x="698" y="2649"/>
                  </a:cubicBezTo>
                  <a:cubicBezTo>
                    <a:pt x="706" y="2644"/>
                    <a:pt x="701" y="2628"/>
                    <a:pt x="715" y="2633"/>
                  </a:cubicBezTo>
                  <a:cubicBezTo>
                    <a:pt x="755" y="2639"/>
                    <a:pt x="798" y="2660"/>
                    <a:pt x="838" y="2641"/>
                  </a:cubicBezTo>
                  <a:cubicBezTo>
                    <a:pt x="860" y="2630"/>
                    <a:pt x="865" y="2604"/>
                    <a:pt x="860" y="2582"/>
                  </a:cubicBezTo>
                  <a:cubicBezTo>
                    <a:pt x="856" y="2567"/>
                    <a:pt x="867" y="2572"/>
                    <a:pt x="875" y="2579"/>
                  </a:cubicBezTo>
                  <a:cubicBezTo>
                    <a:pt x="909" y="2605"/>
                    <a:pt x="940" y="2639"/>
                    <a:pt x="984" y="2643"/>
                  </a:cubicBezTo>
                  <a:cubicBezTo>
                    <a:pt x="1049" y="2675"/>
                    <a:pt x="1127" y="2635"/>
                    <a:pt x="1192" y="2670"/>
                  </a:cubicBezTo>
                  <a:cubicBezTo>
                    <a:pt x="1288" y="2664"/>
                    <a:pt x="1393" y="2638"/>
                    <a:pt x="1457" y="2561"/>
                  </a:cubicBezTo>
                  <a:cubicBezTo>
                    <a:pt x="1460" y="2541"/>
                    <a:pt x="1432" y="2548"/>
                    <a:pt x="1420" y="2549"/>
                  </a:cubicBezTo>
                  <a:cubicBezTo>
                    <a:pt x="1376" y="2551"/>
                    <a:pt x="1318" y="2546"/>
                    <a:pt x="1298" y="2500"/>
                  </a:cubicBezTo>
                  <a:cubicBezTo>
                    <a:pt x="1288" y="2480"/>
                    <a:pt x="1283" y="2446"/>
                    <a:pt x="1311" y="2437"/>
                  </a:cubicBezTo>
                  <a:cubicBezTo>
                    <a:pt x="1331" y="2428"/>
                    <a:pt x="1343" y="2398"/>
                    <a:pt x="1323" y="2382"/>
                  </a:cubicBezTo>
                  <a:cubicBezTo>
                    <a:pt x="1317" y="2375"/>
                    <a:pt x="1341" y="2371"/>
                    <a:pt x="1346" y="2368"/>
                  </a:cubicBezTo>
                  <a:cubicBezTo>
                    <a:pt x="1379" y="2360"/>
                    <a:pt x="1429" y="2364"/>
                    <a:pt x="1444" y="2326"/>
                  </a:cubicBezTo>
                  <a:cubicBezTo>
                    <a:pt x="1449" y="2317"/>
                    <a:pt x="1440" y="2299"/>
                    <a:pt x="1456" y="2303"/>
                  </a:cubicBezTo>
                  <a:cubicBezTo>
                    <a:pt x="1510" y="2300"/>
                    <a:pt x="1543" y="2245"/>
                    <a:pt x="1549" y="2196"/>
                  </a:cubicBezTo>
                  <a:cubicBezTo>
                    <a:pt x="1562" y="2135"/>
                    <a:pt x="1555" y="2058"/>
                    <a:pt x="1496" y="2024"/>
                  </a:cubicBezTo>
                  <a:cubicBezTo>
                    <a:pt x="1437" y="1989"/>
                    <a:pt x="1354" y="2007"/>
                    <a:pt x="1310" y="2058"/>
                  </a:cubicBezTo>
                  <a:cubicBezTo>
                    <a:pt x="1294" y="2054"/>
                    <a:pt x="1276" y="2043"/>
                    <a:pt x="1260" y="2036"/>
                  </a:cubicBezTo>
                  <a:cubicBezTo>
                    <a:pt x="1241" y="2028"/>
                    <a:pt x="1216" y="2003"/>
                    <a:pt x="1235" y="1983"/>
                  </a:cubicBezTo>
                  <a:cubicBezTo>
                    <a:pt x="1258" y="1960"/>
                    <a:pt x="1289" y="1944"/>
                    <a:pt x="1300" y="1911"/>
                  </a:cubicBezTo>
                  <a:cubicBezTo>
                    <a:pt x="1316" y="1875"/>
                    <a:pt x="1304" y="1830"/>
                    <a:pt x="1271" y="1808"/>
                  </a:cubicBezTo>
                  <a:cubicBezTo>
                    <a:pt x="1251" y="1775"/>
                    <a:pt x="1222" y="1751"/>
                    <a:pt x="1196" y="1725"/>
                  </a:cubicBezTo>
                  <a:cubicBezTo>
                    <a:pt x="1188" y="1716"/>
                    <a:pt x="1179" y="1697"/>
                    <a:pt x="1198" y="1697"/>
                  </a:cubicBezTo>
                  <a:cubicBezTo>
                    <a:pt x="1220" y="1699"/>
                    <a:pt x="1253" y="1697"/>
                    <a:pt x="1257" y="1668"/>
                  </a:cubicBezTo>
                  <a:cubicBezTo>
                    <a:pt x="1262" y="1619"/>
                    <a:pt x="1216" y="1581"/>
                    <a:pt x="1216" y="1532"/>
                  </a:cubicBezTo>
                  <a:cubicBezTo>
                    <a:pt x="1220" y="1483"/>
                    <a:pt x="1176" y="1451"/>
                    <a:pt x="1137" y="1432"/>
                  </a:cubicBezTo>
                  <a:cubicBezTo>
                    <a:pt x="1109" y="1421"/>
                    <a:pt x="1082" y="1402"/>
                    <a:pt x="1077" y="1371"/>
                  </a:cubicBezTo>
                  <a:cubicBezTo>
                    <a:pt x="1043" y="1280"/>
                    <a:pt x="1026" y="1179"/>
                    <a:pt x="1044" y="1082"/>
                  </a:cubicBezTo>
                  <a:cubicBezTo>
                    <a:pt x="986" y="1031"/>
                    <a:pt x="970" y="936"/>
                    <a:pt x="890" y="909"/>
                  </a:cubicBezTo>
                  <a:cubicBezTo>
                    <a:pt x="860" y="895"/>
                    <a:pt x="830" y="925"/>
                    <a:pt x="800" y="909"/>
                  </a:cubicBezTo>
                  <a:cubicBezTo>
                    <a:pt x="771" y="903"/>
                    <a:pt x="742" y="865"/>
                    <a:pt x="765" y="839"/>
                  </a:cubicBezTo>
                  <a:cubicBezTo>
                    <a:pt x="781" y="821"/>
                    <a:pt x="808" y="831"/>
                    <a:pt x="825" y="816"/>
                  </a:cubicBezTo>
                  <a:cubicBezTo>
                    <a:pt x="851" y="804"/>
                    <a:pt x="857" y="773"/>
                    <a:pt x="849" y="748"/>
                  </a:cubicBezTo>
                  <a:cubicBezTo>
                    <a:pt x="849" y="738"/>
                    <a:pt x="844" y="720"/>
                    <a:pt x="850" y="716"/>
                  </a:cubicBezTo>
                  <a:cubicBezTo>
                    <a:pt x="894" y="730"/>
                    <a:pt x="933" y="692"/>
                    <a:pt x="951" y="656"/>
                  </a:cubicBezTo>
                  <a:cubicBezTo>
                    <a:pt x="973" y="620"/>
                    <a:pt x="1003" y="589"/>
                    <a:pt x="1015" y="547"/>
                  </a:cubicBezTo>
                  <a:cubicBezTo>
                    <a:pt x="1029" y="508"/>
                    <a:pt x="1051" y="470"/>
                    <a:pt x="1087" y="451"/>
                  </a:cubicBezTo>
                  <a:cubicBezTo>
                    <a:pt x="1104" y="421"/>
                    <a:pt x="1089" y="375"/>
                    <a:pt x="1052" y="370"/>
                  </a:cubicBezTo>
                  <a:cubicBezTo>
                    <a:pt x="1001" y="352"/>
                    <a:pt x="941" y="374"/>
                    <a:pt x="895" y="340"/>
                  </a:cubicBezTo>
                  <a:cubicBezTo>
                    <a:pt x="844" y="316"/>
                    <a:pt x="790" y="347"/>
                    <a:pt x="742" y="362"/>
                  </a:cubicBezTo>
                  <a:cubicBezTo>
                    <a:pt x="722" y="369"/>
                    <a:pt x="699" y="363"/>
                    <a:pt x="689" y="345"/>
                  </a:cubicBezTo>
                  <a:cubicBezTo>
                    <a:pt x="660" y="332"/>
                    <a:pt x="668" y="294"/>
                    <a:pt x="684" y="274"/>
                  </a:cubicBezTo>
                  <a:cubicBezTo>
                    <a:pt x="701" y="244"/>
                    <a:pt x="722" y="216"/>
                    <a:pt x="737" y="185"/>
                  </a:cubicBezTo>
                  <a:cubicBezTo>
                    <a:pt x="795" y="183"/>
                    <a:pt x="836" y="135"/>
                    <a:pt x="884" y="109"/>
                  </a:cubicBezTo>
                  <a:cubicBezTo>
                    <a:pt x="908" y="97"/>
                    <a:pt x="930" y="69"/>
                    <a:pt x="917" y="41"/>
                  </a:cubicBezTo>
                  <a:cubicBezTo>
                    <a:pt x="899" y="16"/>
                    <a:pt x="862" y="30"/>
                    <a:pt x="838" y="32"/>
                  </a:cubicBezTo>
                  <a:cubicBezTo>
                    <a:pt x="820" y="37"/>
                    <a:pt x="800" y="32"/>
                    <a:pt x="784" y="27"/>
                  </a:cubicBezTo>
                  <a:cubicBezTo>
                    <a:pt x="741" y="43"/>
                    <a:pt x="701" y="12"/>
                    <a:pt x="662" y="0"/>
                  </a:cubicBezTo>
                  <a:lnTo>
                    <a:pt x="659" y="2"/>
                  </a:lnTo>
                  <a:close/>
                  <a:moveTo>
                    <a:pt x="1262" y="1682"/>
                  </a:moveTo>
                  <a:cubicBezTo>
                    <a:pt x="1243" y="1692"/>
                    <a:pt x="1251" y="1717"/>
                    <a:pt x="1267" y="1726"/>
                  </a:cubicBezTo>
                  <a:cubicBezTo>
                    <a:pt x="1277" y="1733"/>
                    <a:pt x="1290" y="1753"/>
                    <a:pt x="1291" y="1729"/>
                  </a:cubicBezTo>
                  <a:cubicBezTo>
                    <a:pt x="1297" y="1708"/>
                    <a:pt x="1278" y="1692"/>
                    <a:pt x="1270" y="1674"/>
                  </a:cubicBezTo>
                  <a:cubicBezTo>
                    <a:pt x="1267" y="1676"/>
                    <a:pt x="1265" y="1679"/>
                    <a:pt x="1262" y="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" name="Freeform 73"/>
            <p:cNvSpPr>
              <a:spLocks noEditPoints="1"/>
            </p:cNvSpPr>
            <p:nvPr userDrawn="1"/>
          </p:nvSpPr>
          <p:spPr bwMode="auto">
            <a:xfrm>
              <a:off x="446" y="471"/>
              <a:ext cx="217" cy="141"/>
            </a:xfrm>
            <a:custGeom>
              <a:avLst/>
              <a:gdLst>
                <a:gd name="T0" fmla="*/ 1754 w 3522"/>
                <a:gd name="T1" fmla="*/ 26 h 2274"/>
                <a:gd name="T2" fmla="*/ 1334 w 3522"/>
                <a:gd name="T3" fmla="*/ 271 h 2274"/>
                <a:gd name="T4" fmla="*/ 1460 w 3522"/>
                <a:gd name="T5" fmla="*/ 588 h 2274"/>
                <a:gd name="T6" fmla="*/ 1348 w 3522"/>
                <a:gd name="T7" fmla="*/ 635 h 2274"/>
                <a:gd name="T8" fmla="*/ 1127 w 3522"/>
                <a:gd name="T9" fmla="*/ 488 h 2274"/>
                <a:gd name="T10" fmla="*/ 791 w 3522"/>
                <a:gd name="T11" fmla="*/ 609 h 2274"/>
                <a:gd name="T12" fmla="*/ 548 w 3522"/>
                <a:gd name="T13" fmla="*/ 632 h 2274"/>
                <a:gd name="T14" fmla="*/ 256 w 3522"/>
                <a:gd name="T15" fmla="*/ 773 h 2274"/>
                <a:gd name="T16" fmla="*/ 243 w 3522"/>
                <a:gd name="T17" fmla="*/ 974 h 2274"/>
                <a:gd name="T18" fmla="*/ 79 w 3522"/>
                <a:gd name="T19" fmla="*/ 1420 h 2274"/>
                <a:gd name="T20" fmla="*/ 31 w 3522"/>
                <a:gd name="T21" fmla="*/ 1636 h 2274"/>
                <a:gd name="T22" fmla="*/ 249 w 3522"/>
                <a:gd name="T23" fmla="*/ 1713 h 2274"/>
                <a:gd name="T24" fmla="*/ 525 w 3522"/>
                <a:gd name="T25" fmla="*/ 1649 h 2274"/>
                <a:gd name="T26" fmla="*/ 742 w 3522"/>
                <a:gd name="T27" fmla="*/ 1596 h 2274"/>
                <a:gd name="T28" fmla="*/ 1011 w 3522"/>
                <a:gd name="T29" fmla="*/ 1504 h 2274"/>
                <a:gd name="T30" fmla="*/ 1241 w 3522"/>
                <a:gd name="T31" fmla="*/ 1496 h 2274"/>
                <a:gd name="T32" fmla="*/ 1510 w 3522"/>
                <a:gd name="T33" fmla="*/ 1458 h 2274"/>
                <a:gd name="T34" fmla="*/ 1672 w 3522"/>
                <a:gd name="T35" fmla="*/ 1707 h 2274"/>
                <a:gd name="T36" fmla="*/ 1874 w 3522"/>
                <a:gd name="T37" fmla="*/ 1888 h 2274"/>
                <a:gd name="T38" fmla="*/ 2183 w 3522"/>
                <a:gd name="T39" fmla="*/ 1705 h 2274"/>
                <a:gd name="T40" fmla="*/ 2108 w 3522"/>
                <a:gd name="T41" fmla="*/ 1811 h 2274"/>
                <a:gd name="T42" fmla="*/ 2096 w 3522"/>
                <a:gd name="T43" fmla="*/ 1895 h 2274"/>
                <a:gd name="T44" fmla="*/ 2330 w 3522"/>
                <a:gd name="T45" fmla="*/ 1905 h 2274"/>
                <a:gd name="T46" fmla="*/ 2612 w 3522"/>
                <a:gd name="T47" fmla="*/ 1831 h 2274"/>
                <a:gd name="T48" fmla="*/ 2964 w 3522"/>
                <a:gd name="T49" fmla="*/ 1580 h 2274"/>
                <a:gd name="T50" fmla="*/ 3214 w 3522"/>
                <a:gd name="T51" fmla="*/ 1356 h 2274"/>
                <a:gd name="T52" fmla="*/ 3262 w 3522"/>
                <a:gd name="T53" fmla="*/ 1174 h 2274"/>
                <a:gd name="T54" fmla="*/ 3501 w 3522"/>
                <a:gd name="T55" fmla="*/ 968 h 2274"/>
                <a:gd name="T56" fmla="*/ 3401 w 3522"/>
                <a:gd name="T57" fmla="*/ 653 h 2274"/>
                <a:gd name="T58" fmla="*/ 3123 w 3522"/>
                <a:gd name="T59" fmla="*/ 515 h 2274"/>
                <a:gd name="T60" fmla="*/ 2755 w 3522"/>
                <a:gd name="T61" fmla="*/ 442 h 2274"/>
                <a:gd name="T62" fmla="*/ 2422 w 3522"/>
                <a:gd name="T63" fmla="*/ 460 h 2274"/>
                <a:gd name="T64" fmla="*/ 2192 w 3522"/>
                <a:gd name="T65" fmla="*/ 230 h 2274"/>
                <a:gd name="T66" fmla="*/ 1981 w 3522"/>
                <a:gd name="T67" fmla="*/ 132 h 2274"/>
                <a:gd name="T68" fmla="*/ 1875 w 3522"/>
                <a:gd name="T69" fmla="*/ 17 h 2274"/>
                <a:gd name="T70" fmla="*/ 2693 w 3522"/>
                <a:gd name="T71" fmla="*/ 1814 h 2274"/>
                <a:gd name="T72" fmla="*/ 2471 w 3522"/>
                <a:gd name="T73" fmla="*/ 2005 h 2274"/>
                <a:gd name="T74" fmla="*/ 2453 w 3522"/>
                <a:gd name="T75" fmla="*/ 2064 h 2274"/>
                <a:gd name="T76" fmla="*/ 2621 w 3522"/>
                <a:gd name="T77" fmla="*/ 2083 h 2274"/>
                <a:gd name="T78" fmla="*/ 2646 w 3522"/>
                <a:gd name="T79" fmla="*/ 2219 h 2274"/>
                <a:gd name="T80" fmla="*/ 2836 w 3522"/>
                <a:gd name="T81" fmla="*/ 2148 h 2274"/>
                <a:gd name="T82" fmla="*/ 3039 w 3522"/>
                <a:gd name="T83" fmla="*/ 2019 h 2274"/>
                <a:gd name="T84" fmla="*/ 3208 w 3522"/>
                <a:gd name="T85" fmla="*/ 1925 h 2274"/>
                <a:gd name="T86" fmla="*/ 2966 w 3522"/>
                <a:gd name="T87" fmla="*/ 1928 h 2274"/>
                <a:gd name="T88" fmla="*/ 2693 w 3522"/>
                <a:gd name="T89" fmla="*/ 1814 h 2274"/>
                <a:gd name="T90" fmla="*/ 1747 w 3522"/>
                <a:gd name="T91" fmla="*/ 1925 h 2274"/>
                <a:gd name="T92" fmla="*/ 1660 w 3522"/>
                <a:gd name="T93" fmla="*/ 2189 h 2274"/>
                <a:gd name="T94" fmla="*/ 1776 w 3522"/>
                <a:gd name="T95" fmla="*/ 2067 h 2274"/>
                <a:gd name="T96" fmla="*/ 1782 w 3522"/>
                <a:gd name="T97" fmla="*/ 190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2" h="2274">
                  <a:moveTo>
                    <a:pt x="1827" y="6"/>
                  </a:moveTo>
                  <a:cubicBezTo>
                    <a:pt x="1803" y="11"/>
                    <a:pt x="1769" y="0"/>
                    <a:pt x="1754" y="26"/>
                  </a:cubicBezTo>
                  <a:cubicBezTo>
                    <a:pt x="1690" y="103"/>
                    <a:pt x="1583" y="115"/>
                    <a:pt x="1493" y="146"/>
                  </a:cubicBezTo>
                  <a:cubicBezTo>
                    <a:pt x="1429" y="169"/>
                    <a:pt x="1369" y="211"/>
                    <a:pt x="1334" y="271"/>
                  </a:cubicBezTo>
                  <a:cubicBezTo>
                    <a:pt x="1313" y="315"/>
                    <a:pt x="1331" y="368"/>
                    <a:pt x="1368" y="397"/>
                  </a:cubicBezTo>
                  <a:cubicBezTo>
                    <a:pt x="1413" y="453"/>
                    <a:pt x="1448" y="518"/>
                    <a:pt x="1460" y="588"/>
                  </a:cubicBezTo>
                  <a:cubicBezTo>
                    <a:pt x="1464" y="619"/>
                    <a:pt x="1465" y="655"/>
                    <a:pt x="1446" y="680"/>
                  </a:cubicBezTo>
                  <a:cubicBezTo>
                    <a:pt x="1407" y="699"/>
                    <a:pt x="1361" y="673"/>
                    <a:pt x="1348" y="635"/>
                  </a:cubicBezTo>
                  <a:cubicBezTo>
                    <a:pt x="1335" y="611"/>
                    <a:pt x="1339" y="583"/>
                    <a:pt x="1334" y="558"/>
                  </a:cubicBezTo>
                  <a:cubicBezTo>
                    <a:pt x="1298" y="484"/>
                    <a:pt x="1200" y="465"/>
                    <a:pt x="1127" y="488"/>
                  </a:cubicBezTo>
                  <a:cubicBezTo>
                    <a:pt x="1094" y="497"/>
                    <a:pt x="1062" y="513"/>
                    <a:pt x="1037" y="536"/>
                  </a:cubicBezTo>
                  <a:cubicBezTo>
                    <a:pt x="950" y="520"/>
                    <a:pt x="847" y="537"/>
                    <a:pt x="791" y="609"/>
                  </a:cubicBezTo>
                  <a:cubicBezTo>
                    <a:pt x="779" y="631"/>
                    <a:pt x="751" y="618"/>
                    <a:pt x="731" y="623"/>
                  </a:cubicBezTo>
                  <a:cubicBezTo>
                    <a:pt x="670" y="626"/>
                    <a:pt x="609" y="637"/>
                    <a:pt x="548" y="632"/>
                  </a:cubicBezTo>
                  <a:cubicBezTo>
                    <a:pt x="459" y="610"/>
                    <a:pt x="367" y="656"/>
                    <a:pt x="313" y="725"/>
                  </a:cubicBezTo>
                  <a:cubicBezTo>
                    <a:pt x="299" y="747"/>
                    <a:pt x="275" y="758"/>
                    <a:pt x="256" y="773"/>
                  </a:cubicBezTo>
                  <a:cubicBezTo>
                    <a:pt x="228" y="803"/>
                    <a:pt x="237" y="847"/>
                    <a:pt x="254" y="880"/>
                  </a:cubicBezTo>
                  <a:cubicBezTo>
                    <a:pt x="267" y="910"/>
                    <a:pt x="271" y="950"/>
                    <a:pt x="243" y="974"/>
                  </a:cubicBezTo>
                  <a:cubicBezTo>
                    <a:pt x="179" y="1054"/>
                    <a:pt x="95" y="1134"/>
                    <a:pt x="84" y="1242"/>
                  </a:cubicBezTo>
                  <a:cubicBezTo>
                    <a:pt x="74" y="1301"/>
                    <a:pt x="90" y="1362"/>
                    <a:pt x="79" y="1420"/>
                  </a:cubicBezTo>
                  <a:cubicBezTo>
                    <a:pt x="71" y="1446"/>
                    <a:pt x="44" y="1461"/>
                    <a:pt x="34" y="1484"/>
                  </a:cubicBezTo>
                  <a:cubicBezTo>
                    <a:pt x="25" y="1533"/>
                    <a:pt x="0" y="1590"/>
                    <a:pt x="31" y="1636"/>
                  </a:cubicBezTo>
                  <a:cubicBezTo>
                    <a:pt x="54" y="1665"/>
                    <a:pt x="98" y="1658"/>
                    <a:pt x="123" y="1685"/>
                  </a:cubicBezTo>
                  <a:cubicBezTo>
                    <a:pt x="158" y="1712"/>
                    <a:pt x="207" y="1738"/>
                    <a:pt x="249" y="1713"/>
                  </a:cubicBezTo>
                  <a:cubicBezTo>
                    <a:pt x="279" y="1705"/>
                    <a:pt x="311" y="1713"/>
                    <a:pt x="341" y="1705"/>
                  </a:cubicBezTo>
                  <a:cubicBezTo>
                    <a:pt x="404" y="1693"/>
                    <a:pt x="464" y="1666"/>
                    <a:pt x="525" y="1649"/>
                  </a:cubicBezTo>
                  <a:cubicBezTo>
                    <a:pt x="553" y="1680"/>
                    <a:pt x="604" y="1686"/>
                    <a:pt x="635" y="1656"/>
                  </a:cubicBezTo>
                  <a:cubicBezTo>
                    <a:pt x="668" y="1632"/>
                    <a:pt x="699" y="1599"/>
                    <a:pt x="742" y="1596"/>
                  </a:cubicBezTo>
                  <a:cubicBezTo>
                    <a:pt x="818" y="1572"/>
                    <a:pt x="851" y="1482"/>
                    <a:pt x="929" y="1465"/>
                  </a:cubicBezTo>
                  <a:cubicBezTo>
                    <a:pt x="962" y="1461"/>
                    <a:pt x="986" y="1488"/>
                    <a:pt x="1011" y="1504"/>
                  </a:cubicBezTo>
                  <a:cubicBezTo>
                    <a:pt x="1059" y="1527"/>
                    <a:pt x="1109" y="1496"/>
                    <a:pt x="1152" y="1477"/>
                  </a:cubicBezTo>
                  <a:cubicBezTo>
                    <a:pt x="1183" y="1467"/>
                    <a:pt x="1218" y="1473"/>
                    <a:pt x="1241" y="1496"/>
                  </a:cubicBezTo>
                  <a:cubicBezTo>
                    <a:pt x="1254" y="1450"/>
                    <a:pt x="1298" y="1407"/>
                    <a:pt x="1349" y="1417"/>
                  </a:cubicBezTo>
                  <a:cubicBezTo>
                    <a:pt x="1405" y="1423"/>
                    <a:pt x="1455" y="1452"/>
                    <a:pt x="1510" y="1458"/>
                  </a:cubicBezTo>
                  <a:cubicBezTo>
                    <a:pt x="1587" y="1483"/>
                    <a:pt x="1618" y="1566"/>
                    <a:pt x="1644" y="1636"/>
                  </a:cubicBezTo>
                  <a:cubicBezTo>
                    <a:pt x="1654" y="1659"/>
                    <a:pt x="1662" y="1683"/>
                    <a:pt x="1672" y="1707"/>
                  </a:cubicBezTo>
                  <a:cubicBezTo>
                    <a:pt x="1728" y="1709"/>
                    <a:pt x="1758" y="1764"/>
                    <a:pt x="1779" y="1808"/>
                  </a:cubicBezTo>
                  <a:cubicBezTo>
                    <a:pt x="1798" y="1846"/>
                    <a:pt x="1830" y="1880"/>
                    <a:pt x="1874" y="1888"/>
                  </a:cubicBezTo>
                  <a:cubicBezTo>
                    <a:pt x="1878" y="1801"/>
                    <a:pt x="1963" y="1740"/>
                    <a:pt x="2045" y="1736"/>
                  </a:cubicBezTo>
                  <a:cubicBezTo>
                    <a:pt x="2074" y="1693"/>
                    <a:pt x="2141" y="1675"/>
                    <a:pt x="2183" y="1705"/>
                  </a:cubicBezTo>
                  <a:cubicBezTo>
                    <a:pt x="2200" y="1726"/>
                    <a:pt x="2179" y="1751"/>
                    <a:pt x="2184" y="1773"/>
                  </a:cubicBezTo>
                  <a:cubicBezTo>
                    <a:pt x="2172" y="1802"/>
                    <a:pt x="2134" y="1804"/>
                    <a:pt x="2108" y="1811"/>
                  </a:cubicBezTo>
                  <a:cubicBezTo>
                    <a:pt x="2086" y="1815"/>
                    <a:pt x="2053" y="1818"/>
                    <a:pt x="2047" y="1844"/>
                  </a:cubicBezTo>
                  <a:cubicBezTo>
                    <a:pt x="2046" y="1872"/>
                    <a:pt x="2078" y="1882"/>
                    <a:pt x="2096" y="1895"/>
                  </a:cubicBezTo>
                  <a:cubicBezTo>
                    <a:pt x="2118" y="1900"/>
                    <a:pt x="2129" y="1869"/>
                    <a:pt x="2152" y="1873"/>
                  </a:cubicBezTo>
                  <a:cubicBezTo>
                    <a:pt x="2214" y="1868"/>
                    <a:pt x="2267" y="1924"/>
                    <a:pt x="2330" y="1905"/>
                  </a:cubicBezTo>
                  <a:cubicBezTo>
                    <a:pt x="2373" y="1891"/>
                    <a:pt x="2396" y="1844"/>
                    <a:pt x="2442" y="1833"/>
                  </a:cubicBezTo>
                  <a:cubicBezTo>
                    <a:pt x="2497" y="1815"/>
                    <a:pt x="2556" y="1822"/>
                    <a:pt x="2612" y="1831"/>
                  </a:cubicBezTo>
                  <a:cubicBezTo>
                    <a:pt x="2638" y="1735"/>
                    <a:pt x="2733" y="1670"/>
                    <a:pt x="2830" y="1662"/>
                  </a:cubicBezTo>
                  <a:cubicBezTo>
                    <a:pt x="2886" y="1659"/>
                    <a:pt x="2932" y="1623"/>
                    <a:pt x="2964" y="1580"/>
                  </a:cubicBezTo>
                  <a:cubicBezTo>
                    <a:pt x="3003" y="1532"/>
                    <a:pt x="3028" y="1472"/>
                    <a:pt x="3071" y="1427"/>
                  </a:cubicBezTo>
                  <a:cubicBezTo>
                    <a:pt x="3129" y="1444"/>
                    <a:pt x="3193" y="1410"/>
                    <a:pt x="3214" y="1356"/>
                  </a:cubicBezTo>
                  <a:cubicBezTo>
                    <a:pt x="3224" y="1333"/>
                    <a:pt x="3228" y="1306"/>
                    <a:pt x="3234" y="1282"/>
                  </a:cubicBezTo>
                  <a:cubicBezTo>
                    <a:pt x="3273" y="1262"/>
                    <a:pt x="3273" y="1211"/>
                    <a:pt x="3262" y="1174"/>
                  </a:cubicBezTo>
                  <a:cubicBezTo>
                    <a:pt x="3254" y="1145"/>
                    <a:pt x="3250" y="1100"/>
                    <a:pt x="3286" y="1090"/>
                  </a:cubicBezTo>
                  <a:cubicBezTo>
                    <a:pt x="3361" y="1057"/>
                    <a:pt x="3455" y="1042"/>
                    <a:pt x="3501" y="968"/>
                  </a:cubicBezTo>
                  <a:cubicBezTo>
                    <a:pt x="3517" y="939"/>
                    <a:pt x="3522" y="902"/>
                    <a:pt x="3506" y="873"/>
                  </a:cubicBezTo>
                  <a:cubicBezTo>
                    <a:pt x="3442" y="821"/>
                    <a:pt x="3381" y="741"/>
                    <a:pt x="3401" y="653"/>
                  </a:cubicBezTo>
                  <a:cubicBezTo>
                    <a:pt x="3410" y="614"/>
                    <a:pt x="3397" y="572"/>
                    <a:pt x="3364" y="549"/>
                  </a:cubicBezTo>
                  <a:cubicBezTo>
                    <a:pt x="3295" y="498"/>
                    <a:pt x="3203" y="507"/>
                    <a:pt x="3123" y="515"/>
                  </a:cubicBezTo>
                  <a:cubicBezTo>
                    <a:pt x="3046" y="522"/>
                    <a:pt x="2961" y="533"/>
                    <a:pt x="2889" y="498"/>
                  </a:cubicBezTo>
                  <a:cubicBezTo>
                    <a:pt x="2848" y="473"/>
                    <a:pt x="2807" y="439"/>
                    <a:pt x="2755" y="442"/>
                  </a:cubicBezTo>
                  <a:cubicBezTo>
                    <a:pt x="2652" y="440"/>
                    <a:pt x="2559" y="518"/>
                    <a:pt x="2456" y="490"/>
                  </a:cubicBezTo>
                  <a:cubicBezTo>
                    <a:pt x="2439" y="488"/>
                    <a:pt x="2425" y="477"/>
                    <a:pt x="2422" y="460"/>
                  </a:cubicBezTo>
                  <a:cubicBezTo>
                    <a:pt x="2387" y="394"/>
                    <a:pt x="2327" y="347"/>
                    <a:pt x="2281" y="291"/>
                  </a:cubicBezTo>
                  <a:cubicBezTo>
                    <a:pt x="2276" y="249"/>
                    <a:pt x="2232" y="222"/>
                    <a:pt x="2192" y="230"/>
                  </a:cubicBezTo>
                  <a:cubicBezTo>
                    <a:pt x="2148" y="233"/>
                    <a:pt x="2102" y="256"/>
                    <a:pt x="2061" y="235"/>
                  </a:cubicBezTo>
                  <a:cubicBezTo>
                    <a:pt x="2027" y="207"/>
                    <a:pt x="1998" y="173"/>
                    <a:pt x="1981" y="132"/>
                  </a:cubicBezTo>
                  <a:cubicBezTo>
                    <a:pt x="1967" y="99"/>
                    <a:pt x="1939" y="75"/>
                    <a:pt x="1908" y="58"/>
                  </a:cubicBezTo>
                  <a:cubicBezTo>
                    <a:pt x="1895" y="46"/>
                    <a:pt x="1893" y="25"/>
                    <a:pt x="1875" y="17"/>
                  </a:cubicBezTo>
                  <a:cubicBezTo>
                    <a:pt x="1861" y="8"/>
                    <a:pt x="1844" y="5"/>
                    <a:pt x="1827" y="6"/>
                  </a:cubicBezTo>
                  <a:close/>
                  <a:moveTo>
                    <a:pt x="2693" y="1814"/>
                  </a:moveTo>
                  <a:cubicBezTo>
                    <a:pt x="2653" y="1812"/>
                    <a:pt x="2618" y="1835"/>
                    <a:pt x="2596" y="1867"/>
                  </a:cubicBezTo>
                  <a:cubicBezTo>
                    <a:pt x="2557" y="1915"/>
                    <a:pt x="2527" y="1974"/>
                    <a:pt x="2471" y="2005"/>
                  </a:cubicBezTo>
                  <a:cubicBezTo>
                    <a:pt x="2450" y="2022"/>
                    <a:pt x="2423" y="2033"/>
                    <a:pt x="2412" y="2058"/>
                  </a:cubicBezTo>
                  <a:cubicBezTo>
                    <a:pt x="2417" y="2078"/>
                    <a:pt x="2441" y="2076"/>
                    <a:pt x="2453" y="2064"/>
                  </a:cubicBezTo>
                  <a:cubicBezTo>
                    <a:pt x="2472" y="2052"/>
                    <a:pt x="2492" y="2039"/>
                    <a:pt x="2510" y="2027"/>
                  </a:cubicBezTo>
                  <a:cubicBezTo>
                    <a:pt x="2526" y="2072"/>
                    <a:pt x="2580" y="2075"/>
                    <a:pt x="2621" y="2083"/>
                  </a:cubicBezTo>
                  <a:cubicBezTo>
                    <a:pt x="2637" y="2084"/>
                    <a:pt x="2657" y="2098"/>
                    <a:pt x="2647" y="2117"/>
                  </a:cubicBezTo>
                  <a:cubicBezTo>
                    <a:pt x="2632" y="2149"/>
                    <a:pt x="2624" y="2188"/>
                    <a:pt x="2646" y="2219"/>
                  </a:cubicBezTo>
                  <a:cubicBezTo>
                    <a:pt x="2680" y="2271"/>
                    <a:pt x="2762" y="2274"/>
                    <a:pt x="2801" y="2227"/>
                  </a:cubicBezTo>
                  <a:cubicBezTo>
                    <a:pt x="2822" y="2205"/>
                    <a:pt x="2826" y="2175"/>
                    <a:pt x="2836" y="2148"/>
                  </a:cubicBezTo>
                  <a:cubicBezTo>
                    <a:pt x="2863" y="2103"/>
                    <a:pt x="2923" y="2111"/>
                    <a:pt x="2967" y="2095"/>
                  </a:cubicBezTo>
                  <a:cubicBezTo>
                    <a:pt x="3002" y="2084"/>
                    <a:pt x="3034" y="2057"/>
                    <a:pt x="3039" y="2019"/>
                  </a:cubicBezTo>
                  <a:cubicBezTo>
                    <a:pt x="3056" y="1983"/>
                    <a:pt x="3102" y="1983"/>
                    <a:pt x="3136" y="1974"/>
                  </a:cubicBezTo>
                  <a:cubicBezTo>
                    <a:pt x="3164" y="1968"/>
                    <a:pt x="3205" y="1960"/>
                    <a:pt x="3208" y="1925"/>
                  </a:cubicBezTo>
                  <a:cubicBezTo>
                    <a:pt x="3208" y="1876"/>
                    <a:pt x="3150" y="1851"/>
                    <a:pt x="3107" y="1864"/>
                  </a:cubicBezTo>
                  <a:cubicBezTo>
                    <a:pt x="3055" y="1873"/>
                    <a:pt x="3020" y="1924"/>
                    <a:pt x="2966" y="1928"/>
                  </a:cubicBezTo>
                  <a:cubicBezTo>
                    <a:pt x="2929" y="1922"/>
                    <a:pt x="2900" y="1896"/>
                    <a:pt x="2868" y="1879"/>
                  </a:cubicBezTo>
                  <a:cubicBezTo>
                    <a:pt x="2815" y="1845"/>
                    <a:pt x="2758" y="1811"/>
                    <a:pt x="2693" y="1814"/>
                  </a:cubicBezTo>
                  <a:close/>
                  <a:moveTo>
                    <a:pt x="1762" y="1891"/>
                  </a:moveTo>
                  <a:cubicBezTo>
                    <a:pt x="1749" y="1898"/>
                    <a:pt x="1761" y="1917"/>
                    <a:pt x="1747" y="1925"/>
                  </a:cubicBezTo>
                  <a:cubicBezTo>
                    <a:pt x="1701" y="1992"/>
                    <a:pt x="1638" y="2062"/>
                    <a:pt x="1646" y="2149"/>
                  </a:cubicBezTo>
                  <a:cubicBezTo>
                    <a:pt x="1648" y="2162"/>
                    <a:pt x="1649" y="2183"/>
                    <a:pt x="1660" y="2189"/>
                  </a:cubicBezTo>
                  <a:cubicBezTo>
                    <a:pt x="1702" y="2185"/>
                    <a:pt x="1750" y="2156"/>
                    <a:pt x="1749" y="2108"/>
                  </a:cubicBezTo>
                  <a:cubicBezTo>
                    <a:pt x="1748" y="2091"/>
                    <a:pt x="1755" y="2066"/>
                    <a:pt x="1776" y="2067"/>
                  </a:cubicBezTo>
                  <a:cubicBezTo>
                    <a:pt x="1797" y="2068"/>
                    <a:pt x="1827" y="2060"/>
                    <a:pt x="1825" y="2034"/>
                  </a:cubicBezTo>
                  <a:cubicBezTo>
                    <a:pt x="1826" y="1987"/>
                    <a:pt x="1805" y="1943"/>
                    <a:pt x="1782" y="1904"/>
                  </a:cubicBezTo>
                  <a:cubicBezTo>
                    <a:pt x="1776" y="1899"/>
                    <a:pt x="1772" y="1888"/>
                    <a:pt x="1762" y="1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" name="Freeform 74"/>
            <p:cNvSpPr>
              <a:spLocks noEditPoints="1"/>
            </p:cNvSpPr>
            <p:nvPr/>
          </p:nvSpPr>
          <p:spPr bwMode="auto">
            <a:xfrm>
              <a:off x="534" y="645"/>
              <a:ext cx="293" cy="145"/>
            </a:xfrm>
            <a:custGeom>
              <a:avLst/>
              <a:gdLst>
                <a:gd name="T0" fmla="*/ 3847 w 4722"/>
                <a:gd name="T1" fmla="*/ 68 h 2345"/>
                <a:gd name="T2" fmla="*/ 3491 w 4722"/>
                <a:gd name="T3" fmla="*/ 365 h 2345"/>
                <a:gd name="T4" fmla="*/ 2861 w 4722"/>
                <a:gd name="T5" fmla="*/ 469 h 2345"/>
                <a:gd name="T6" fmla="*/ 2506 w 4722"/>
                <a:gd name="T7" fmla="*/ 418 h 2345"/>
                <a:gd name="T8" fmla="*/ 2274 w 4722"/>
                <a:gd name="T9" fmla="*/ 346 h 2345"/>
                <a:gd name="T10" fmla="*/ 1997 w 4722"/>
                <a:gd name="T11" fmla="*/ 260 h 2345"/>
                <a:gd name="T12" fmla="*/ 1201 w 4722"/>
                <a:gd name="T13" fmla="*/ 527 h 2345"/>
                <a:gd name="T14" fmla="*/ 650 w 4722"/>
                <a:gd name="T15" fmla="*/ 694 h 2345"/>
                <a:gd name="T16" fmla="*/ 797 w 4722"/>
                <a:gd name="T17" fmla="*/ 756 h 2345"/>
                <a:gd name="T18" fmla="*/ 663 w 4722"/>
                <a:gd name="T19" fmla="*/ 870 h 2345"/>
                <a:gd name="T20" fmla="*/ 304 w 4722"/>
                <a:gd name="T21" fmla="*/ 967 h 2345"/>
                <a:gd name="T22" fmla="*/ 52 w 4722"/>
                <a:gd name="T23" fmla="*/ 1133 h 2345"/>
                <a:gd name="T24" fmla="*/ 46 w 4722"/>
                <a:gd name="T25" fmla="*/ 1203 h 2345"/>
                <a:gd name="T26" fmla="*/ 92 w 4722"/>
                <a:gd name="T27" fmla="*/ 1332 h 2345"/>
                <a:gd name="T28" fmla="*/ 156 w 4722"/>
                <a:gd name="T29" fmla="*/ 1495 h 2345"/>
                <a:gd name="T30" fmla="*/ 159 w 4722"/>
                <a:gd name="T31" fmla="*/ 1583 h 2345"/>
                <a:gd name="T32" fmla="*/ 42 w 4722"/>
                <a:gd name="T33" fmla="*/ 1641 h 2345"/>
                <a:gd name="T34" fmla="*/ 47 w 4722"/>
                <a:gd name="T35" fmla="*/ 1698 h 2345"/>
                <a:gd name="T36" fmla="*/ 237 w 4722"/>
                <a:gd name="T37" fmla="*/ 1869 h 2345"/>
                <a:gd name="T38" fmla="*/ 279 w 4722"/>
                <a:gd name="T39" fmla="*/ 1958 h 2345"/>
                <a:gd name="T40" fmla="*/ 352 w 4722"/>
                <a:gd name="T41" fmla="*/ 2087 h 2345"/>
                <a:gd name="T42" fmla="*/ 653 w 4722"/>
                <a:gd name="T43" fmla="*/ 2167 h 2345"/>
                <a:gd name="T44" fmla="*/ 786 w 4722"/>
                <a:gd name="T45" fmla="*/ 2301 h 2345"/>
                <a:gd name="T46" fmla="*/ 1101 w 4722"/>
                <a:gd name="T47" fmla="*/ 2130 h 2345"/>
                <a:gd name="T48" fmla="*/ 1711 w 4722"/>
                <a:gd name="T49" fmla="*/ 2324 h 2345"/>
                <a:gd name="T50" fmla="*/ 2383 w 4722"/>
                <a:gd name="T51" fmla="*/ 2051 h 2345"/>
                <a:gd name="T52" fmla="*/ 2608 w 4722"/>
                <a:gd name="T53" fmla="*/ 2037 h 2345"/>
                <a:gd name="T54" fmla="*/ 2536 w 4722"/>
                <a:gd name="T55" fmla="*/ 2139 h 2345"/>
                <a:gd name="T56" fmla="*/ 2673 w 4722"/>
                <a:gd name="T57" fmla="*/ 2115 h 2345"/>
                <a:gd name="T58" fmla="*/ 2768 w 4722"/>
                <a:gd name="T59" fmla="*/ 1906 h 2345"/>
                <a:gd name="T60" fmla="*/ 3060 w 4722"/>
                <a:gd name="T61" fmla="*/ 1810 h 2345"/>
                <a:gd name="T62" fmla="*/ 3675 w 4722"/>
                <a:gd name="T63" fmla="*/ 1653 h 2345"/>
                <a:gd name="T64" fmla="*/ 4051 w 4722"/>
                <a:gd name="T65" fmla="*/ 1452 h 2345"/>
                <a:gd name="T66" fmla="*/ 4513 w 4722"/>
                <a:gd name="T67" fmla="*/ 1401 h 2345"/>
                <a:gd name="T68" fmla="*/ 4722 w 4722"/>
                <a:gd name="T69" fmla="*/ 1365 h 2345"/>
                <a:gd name="T70" fmla="*/ 4539 w 4722"/>
                <a:gd name="T71" fmla="*/ 1184 h 2345"/>
                <a:gd name="T72" fmla="*/ 4383 w 4722"/>
                <a:gd name="T73" fmla="*/ 705 h 2345"/>
                <a:gd name="T74" fmla="*/ 4478 w 4722"/>
                <a:gd name="T75" fmla="*/ 494 h 2345"/>
                <a:gd name="T76" fmla="*/ 4189 w 4722"/>
                <a:gd name="T77" fmla="*/ 283 h 2345"/>
                <a:gd name="T78" fmla="*/ 4034 w 4722"/>
                <a:gd name="T79" fmla="*/ 107 h 2345"/>
                <a:gd name="T80" fmla="*/ 34 w 4722"/>
                <a:gd name="T81" fmla="*/ 1619 h 2345"/>
                <a:gd name="T82" fmla="*/ 271 w 4722"/>
                <a:gd name="T83" fmla="*/ 2095 h 2345"/>
                <a:gd name="T84" fmla="*/ 484 w 4722"/>
                <a:gd name="T85" fmla="*/ 2159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22" h="2345">
                  <a:moveTo>
                    <a:pt x="3901" y="0"/>
                  </a:moveTo>
                  <a:cubicBezTo>
                    <a:pt x="3893" y="1"/>
                    <a:pt x="3882" y="3"/>
                    <a:pt x="3887" y="14"/>
                  </a:cubicBezTo>
                  <a:cubicBezTo>
                    <a:pt x="3888" y="37"/>
                    <a:pt x="3877" y="72"/>
                    <a:pt x="3847" y="68"/>
                  </a:cubicBezTo>
                  <a:cubicBezTo>
                    <a:pt x="3781" y="76"/>
                    <a:pt x="3715" y="97"/>
                    <a:pt x="3648" y="95"/>
                  </a:cubicBezTo>
                  <a:cubicBezTo>
                    <a:pt x="3627" y="120"/>
                    <a:pt x="3651" y="155"/>
                    <a:pt x="3645" y="185"/>
                  </a:cubicBezTo>
                  <a:cubicBezTo>
                    <a:pt x="3636" y="270"/>
                    <a:pt x="3562" y="328"/>
                    <a:pt x="3491" y="365"/>
                  </a:cubicBezTo>
                  <a:cubicBezTo>
                    <a:pt x="3413" y="410"/>
                    <a:pt x="3322" y="439"/>
                    <a:pt x="3230" y="427"/>
                  </a:cubicBezTo>
                  <a:cubicBezTo>
                    <a:pt x="3155" y="421"/>
                    <a:pt x="3080" y="433"/>
                    <a:pt x="3005" y="439"/>
                  </a:cubicBezTo>
                  <a:cubicBezTo>
                    <a:pt x="2955" y="442"/>
                    <a:pt x="2911" y="472"/>
                    <a:pt x="2861" y="469"/>
                  </a:cubicBezTo>
                  <a:cubicBezTo>
                    <a:pt x="2831" y="472"/>
                    <a:pt x="2801" y="459"/>
                    <a:pt x="2771" y="461"/>
                  </a:cubicBezTo>
                  <a:cubicBezTo>
                    <a:pt x="2730" y="474"/>
                    <a:pt x="2689" y="511"/>
                    <a:pt x="2644" y="493"/>
                  </a:cubicBezTo>
                  <a:cubicBezTo>
                    <a:pt x="2593" y="478"/>
                    <a:pt x="2554" y="438"/>
                    <a:pt x="2506" y="418"/>
                  </a:cubicBezTo>
                  <a:cubicBezTo>
                    <a:pt x="2468" y="437"/>
                    <a:pt x="2440" y="486"/>
                    <a:pt x="2391" y="478"/>
                  </a:cubicBezTo>
                  <a:cubicBezTo>
                    <a:pt x="2337" y="472"/>
                    <a:pt x="2311" y="417"/>
                    <a:pt x="2287" y="375"/>
                  </a:cubicBezTo>
                  <a:cubicBezTo>
                    <a:pt x="2280" y="367"/>
                    <a:pt x="2280" y="350"/>
                    <a:pt x="2274" y="346"/>
                  </a:cubicBezTo>
                  <a:cubicBezTo>
                    <a:pt x="2229" y="379"/>
                    <a:pt x="2167" y="412"/>
                    <a:pt x="2112" y="383"/>
                  </a:cubicBezTo>
                  <a:cubicBezTo>
                    <a:pt x="2066" y="361"/>
                    <a:pt x="2046" y="310"/>
                    <a:pt x="2034" y="265"/>
                  </a:cubicBezTo>
                  <a:cubicBezTo>
                    <a:pt x="2022" y="263"/>
                    <a:pt x="2005" y="243"/>
                    <a:pt x="1997" y="260"/>
                  </a:cubicBezTo>
                  <a:cubicBezTo>
                    <a:pt x="1951" y="315"/>
                    <a:pt x="1870" y="320"/>
                    <a:pt x="1803" y="307"/>
                  </a:cubicBezTo>
                  <a:cubicBezTo>
                    <a:pt x="1717" y="296"/>
                    <a:pt x="1626" y="309"/>
                    <a:pt x="1551" y="357"/>
                  </a:cubicBezTo>
                  <a:cubicBezTo>
                    <a:pt x="1435" y="415"/>
                    <a:pt x="1324" y="484"/>
                    <a:pt x="1201" y="527"/>
                  </a:cubicBezTo>
                  <a:cubicBezTo>
                    <a:pt x="1200" y="571"/>
                    <a:pt x="1175" y="621"/>
                    <a:pt x="1127" y="626"/>
                  </a:cubicBezTo>
                  <a:cubicBezTo>
                    <a:pt x="967" y="669"/>
                    <a:pt x="802" y="607"/>
                    <a:pt x="641" y="629"/>
                  </a:cubicBezTo>
                  <a:cubicBezTo>
                    <a:pt x="632" y="651"/>
                    <a:pt x="630" y="678"/>
                    <a:pt x="650" y="694"/>
                  </a:cubicBezTo>
                  <a:cubicBezTo>
                    <a:pt x="678" y="722"/>
                    <a:pt x="718" y="746"/>
                    <a:pt x="757" y="728"/>
                  </a:cubicBezTo>
                  <a:cubicBezTo>
                    <a:pt x="774" y="725"/>
                    <a:pt x="787" y="706"/>
                    <a:pt x="805" y="711"/>
                  </a:cubicBezTo>
                  <a:cubicBezTo>
                    <a:pt x="816" y="726"/>
                    <a:pt x="790" y="739"/>
                    <a:pt x="797" y="756"/>
                  </a:cubicBezTo>
                  <a:cubicBezTo>
                    <a:pt x="799" y="779"/>
                    <a:pt x="783" y="805"/>
                    <a:pt x="757" y="800"/>
                  </a:cubicBezTo>
                  <a:cubicBezTo>
                    <a:pt x="704" y="804"/>
                    <a:pt x="643" y="814"/>
                    <a:pt x="602" y="847"/>
                  </a:cubicBezTo>
                  <a:cubicBezTo>
                    <a:pt x="623" y="849"/>
                    <a:pt x="658" y="843"/>
                    <a:pt x="663" y="870"/>
                  </a:cubicBezTo>
                  <a:cubicBezTo>
                    <a:pt x="660" y="894"/>
                    <a:pt x="632" y="903"/>
                    <a:pt x="614" y="914"/>
                  </a:cubicBezTo>
                  <a:cubicBezTo>
                    <a:pt x="558" y="937"/>
                    <a:pt x="497" y="939"/>
                    <a:pt x="437" y="945"/>
                  </a:cubicBezTo>
                  <a:cubicBezTo>
                    <a:pt x="393" y="949"/>
                    <a:pt x="343" y="944"/>
                    <a:pt x="304" y="967"/>
                  </a:cubicBezTo>
                  <a:cubicBezTo>
                    <a:pt x="272" y="997"/>
                    <a:pt x="269" y="1054"/>
                    <a:pt x="226" y="1074"/>
                  </a:cubicBezTo>
                  <a:cubicBezTo>
                    <a:pt x="200" y="1080"/>
                    <a:pt x="171" y="1066"/>
                    <a:pt x="147" y="1081"/>
                  </a:cubicBezTo>
                  <a:cubicBezTo>
                    <a:pt x="112" y="1090"/>
                    <a:pt x="70" y="1098"/>
                    <a:pt x="52" y="1133"/>
                  </a:cubicBezTo>
                  <a:cubicBezTo>
                    <a:pt x="37" y="1155"/>
                    <a:pt x="17" y="1175"/>
                    <a:pt x="0" y="1195"/>
                  </a:cubicBezTo>
                  <a:cubicBezTo>
                    <a:pt x="3" y="1201"/>
                    <a:pt x="3" y="1209"/>
                    <a:pt x="3" y="1216"/>
                  </a:cubicBezTo>
                  <a:cubicBezTo>
                    <a:pt x="16" y="1210"/>
                    <a:pt x="32" y="1202"/>
                    <a:pt x="46" y="1203"/>
                  </a:cubicBezTo>
                  <a:cubicBezTo>
                    <a:pt x="77" y="1182"/>
                    <a:pt x="136" y="1209"/>
                    <a:pt x="126" y="1250"/>
                  </a:cubicBezTo>
                  <a:cubicBezTo>
                    <a:pt x="118" y="1269"/>
                    <a:pt x="92" y="1274"/>
                    <a:pt x="84" y="1295"/>
                  </a:cubicBezTo>
                  <a:cubicBezTo>
                    <a:pt x="69" y="1309"/>
                    <a:pt x="81" y="1320"/>
                    <a:pt x="92" y="1332"/>
                  </a:cubicBezTo>
                  <a:cubicBezTo>
                    <a:pt x="112" y="1355"/>
                    <a:pt x="128" y="1387"/>
                    <a:pt x="122" y="1418"/>
                  </a:cubicBezTo>
                  <a:cubicBezTo>
                    <a:pt x="140" y="1417"/>
                    <a:pt x="164" y="1416"/>
                    <a:pt x="173" y="1437"/>
                  </a:cubicBezTo>
                  <a:cubicBezTo>
                    <a:pt x="186" y="1457"/>
                    <a:pt x="173" y="1482"/>
                    <a:pt x="156" y="1495"/>
                  </a:cubicBezTo>
                  <a:cubicBezTo>
                    <a:pt x="142" y="1512"/>
                    <a:pt x="120" y="1521"/>
                    <a:pt x="104" y="1533"/>
                  </a:cubicBezTo>
                  <a:cubicBezTo>
                    <a:pt x="106" y="1547"/>
                    <a:pt x="129" y="1540"/>
                    <a:pt x="126" y="1554"/>
                  </a:cubicBezTo>
                  <a:cubicBezTo>
                    <a:pt x="128" y="1570"/>
                    <a:pt x="139" y="1593"/>
                    <a:pt x="159" y="1583"/>
                  </a:cubicBezTo>
                  <a:cubicBezTo>
                    <a:pt x="176" y="1578"/>
                    <a:pt x="211" y="1583"/>
                    <a:pt x="205" y="1608"/>
                  </a:cubicBezTo>
                  <a:cubicBezTo>
                    <a:pt x="189" y="1651"/>
                    <a:pt x="137" y="1656"/>
                    <a:pt x="99" y="1666"/>
                  </a:cubicBezTo>
                  <a:cubicBezTo>
                    <a:pt x="77" y="1680"/>
                    <a:pt x="46" y="1667"/>
                    <a:pt x="42" y="1641"/>
                  </a:cubicBezTo>
                  <a:cubicBezTo>
                    <a:pt x="39" y="1636"/>
                    <a:pt x="34" y="1615"/>
                    <a:pt x="37" y="1630"/>
                  </a:cubicBezTo>
                  <a:cubicBezTo>
                    <a:pt x="41" y="1650"/>
                    <a:pt x="28" y="1670"/>
                    <a:pt x="8" y="1675"/>
                  </a:cubicBezTo>
                  <a:cubicBezTo>
                    <a:pt x="20" y="1682"/>
                    <a:pt x="34" y="1702"/>
                    <a:pt x="47" y="1698"/>
                  </a:cubicBezTo>
                  <a:cubicBezTo>
                    <a:pt x="55" y="1678"/>
                    <a:pt x="80" y="1667"/>
                    <a:pt x="98" y="1681"/>
                  </a:cubicBezTo>
                  <a:cubicBezTo>
                    <a:pt x="153" y="1707"/>
                    <a:pt x="209" y="1734"/>
                    <a:pt x="255" y="1775"/>
                  </a:cubicBezTo>
                  <a:cubicBezTo>
                    <a:pt x="248" y="1806"/>
                    <a:pt x="269" y="1847"/>
                    <a:pt x="237" y="1869"/>
                  </a:cubicBezTo>
                  <a:cubicBezTo>
                    <a:pt x="231" y="1872"/>
                    <a:pt x="218" y="1877"/>
                    <a:pt x="230" y="1881"/>
                  </a:cubicBezTo>
                  <a:cubicBezTo>
                    <a:pt x="256" y="1901"/>
                    <a:pt x="238" y="1937"/>
                    <a:pt x="244" y="1964"/>
                  </a:cubicBezTo>
                  <a:cubicBezTo>
                    <a:pt x="254" y="1968"/>
                    <a:pt x="267" y="1956"/>
                    <a:pt x="279" y="1958"/>
                  </a:cubicBezTo>
                  <a:cubicBezTo>
                    <a:pt x="309" y="1958"/>
                    <a:pt x="316" y="2001"/>
                    <a:pt x="347" y="2000"/>
                  </a:cubicBezTo>
                  <a:cubicBezTo>
                    <a:pt x="372" y="1996"/>
                    <a:pt x="345" y="2033"/>
                    <a:pt x="346" y="2048"/>
                  </a:cubicBezTo>
                  <a:cubicBezTo>
                    <a:pt x="346" y="2062"/>
                    <a:pt x="323" y="2096"/>
                    <a:pt x="352" y="2087"/>
                  </a:cubicBezTo>
                  <a:cubicBezTo>
                    <a:pt x="418" y="2084"/>
                    <a:pt x="485" y="2085"/>
                    <a:pt x="551" y="2075"/>
                  </a:cubicBezTo>
                  <a:cubicBezTo>
                    <a:pt x="542" y="2101"/>
                    <a:pt x="517" y="2121"/>
                    <a:pt x="500" y="2137"/>
                  </a:cubicBezTo>
                  <a:cubicBezTo>
                    <a:pt x="553" y="2123"/>
                    <a:pt x="602" y="2159"/>
                    <a:pt x="653" y="2167"/>
                  </a:cubicBezTo>
                  <a:cubicBezTo>
                    <a:pt x="664" y="2168"/>
                    <a:pt x="669" y="2189"/>
                    <a:pt x="681" y="2178"/>
                  </a:cubicBezTo>
                  <a:cubicBezTo>
                    <a:pt x="703" y="2152"/>
                    <a:pt x="743" y="2171"/>
                    <a:pt x="755" y="2198"/>
                  </a:cubicBezTo>
                  <a:cubicBezTo>
                    <a:pt x="778" y="2228"/>
                    <a:pt x="762" y="2272"/>
                    <a:pt x="786" y="2301"/>
                  </a:cubicBezTo>
                  <a:cubicBezTo>
                    <a:pt x="841" y="2345"/>
                    <a:pt x="921" y="2339"/>
                    <a:pt x="982" y="2310"/>
                  </a:cubicBezTo>
                  <a:cubicBezTo>
                    <a:pt x="1017" y="2299"/>
                    <a:pt x="1056" y="2291"/>
                    <a:pt x="1094" y="2299"/>
                  </a:cubicBezTo>
                  <a:cubicBezTo>
                    <a:pt x="1110" y="2245"/>
                    <a:pt x="1114" y="2186"/>
                    <a:pt x="1101" y="2130"/>
                  </a:cubicBezTo>
                  <a:cubicBezTo>
                    <a:pt x="1100" y="2104"/>
                    <a:pt x="1118" y="2074"/>
                    <a:pt x="1148" y="2076"/>
                  </a:cubicBezTo>
                  <a:cubicBezTo>
                    <a:pt x="1272" y="2049"/>
                    <a:pt x="1395" y="2102"/>
                    <a:pt x="1499" y="2164"/>
                  </a:cubicBezTo>
                  <a:cubicBezTo>
                    <a:pt x="1575" y="2209"/>
                    <a:pt x="1646" y="2263"/>
                    <a:pt x="1711" y="2324"/>
                  </a:cubicBezTo>
                  <a:cubicBezTo>
                    <a:pt x="1852" y="2282"/>
                    <a:pt x="2004" y="2228"/>
                    <a:pt x="2095" y="2105"/>
                  </a:cubicBezTo>
                  <a:cubicBezTo>
                    <a:pt x="2119" y="2071"/>
                    <a:pt x="2134" y="2031"/>
                    <a:pt x="2141" y="1989"/>
                  </a:cubicBezTo>
                  <a:cubicBezTo>
                    <a:pt x="2227" y="1971"/>
                    <a:pt x="2309" y="2016"/>
                    <a:pt x="2383" y="2051"/>
                  </a:cubicBezTo>
                  <a:cubicBezTo>
                    <a:pt x="2403" y="2044"/>
                    <a:pt x="2432" y="2039"/>
                    <a:pt x="2435" y="2013"/>
                  </a:cubicBezTo>
                  <a:cubicBezTo>
                    <a:pt x="2458" y="1961"/>
                    <a:pt x="2499" y="1912"/>
                    <a:pt x="2557" y="1894"/>
                  </a:cubicBezTo>
                  <a:cubicBezTo>
                    <a:pt x="2597" y="1927"/>
                    <a:pt x="2630" y="1984"/>
                    <a:pt x="2608" y="2037"/>
                  </a:cubicBezTo>
                  <a:cubicBezTo>
                    <a:pt x="2582" y="2057"/>
                    <a:pt x="2563" y="2096"/>
                    <a:pt x="2582" y="2127"/>
                  </a:cubicBezTo>
                  <a:cubicBezTo>
                    <a:pt x="2581" y="2148"/>
                    <a:pt x="2557" y="2135"/>
                    <a:pt x="2547" y="2131"/>
                  </a:cubicBezTo>
                  <a:cubicBezTo>
                    <a:pt x="2541" y="2127"/>
                    <a:pt x="2530" y="2132"/>
                    <a:pt x="2536" y="2139"/>
                  </a:cubicBezTo>
                  <a:cubicBezTo>
                    <a:pt x="2565" y="2169"/>
                    <a:pt x="2577" y="2214"/>
                    <a:pt x="2589" y="2249"/>
                  </a:cubicBezTo>
                  <a:cubicBezTo>
                    <a:pt x="2609" y="2242"/>
                    <a:pt x="2628" y="2226"/>
                    <a:pt x="2639" y="2210"/>
                  </a:cubicBezTo>
                  <a:cubicBezTo>
                    <a:pt x="2629" y="2175"/>
                    <a:pt x="2634" y="2127"/>
                    <a:pt x="2673" y="2115"/>
                  </a:cubicBezTo>
                  <a:cubicBezTo>
                    <a:pt x="2679" y="2109"/>
                    <a:pt x="2705" y="2113"/>
                    <a:pt x="2695" y="2102"/>
                  </a:cubicBezTo>
                  <a:cubicBezTo>
                    <a:pt x="2661" y="2044"/>
                    <a:pt x="2656" y="1967"/>
                    <a:pt x="2687" y="1908"/>
                  </a:cubicBezTo>
                  <a:cubicBezTo>
                    <a:pt x="2709" y="1888"/>
                    <a:pt x="2742" y="1900"/>
                    <a:pt x="2768" y="1906"/>
                  </a:cubicBezTo>
                  <a:cubicBezTo>
                    <a:pt x="2787" y="1913"/>
                    <a:pt x="2804" y="1925"/>
                    <a:pt x="2817" y="1940"/>
                  </a:cubicBezTo>
                  <a:cubicBezTo>
                    <a:pt x="2887" y="1922"/>
                    <a:pt x="2967" y="1910"/>
                    <a:pt x="3014" y="1851"/>
                  </a:cubicBezTo>
                  <a:cubicBezTo>
                    <a:pt x="3016" y="1827"/>
                    <a:pt x="3039" y="1814"/>
                    <a:pt x="3060" y="1810"/>
                  </a:cubicBezTo>
                  <a:cubicBezTo>
                    <a:pt x="3094" y="1793"/>
                    <a:pt x="3137" y="1788"/>
                    <a:pt x="3169" y="1812"/>
                  </a:cubicBezTo>
                  <a:cubicBezTo>
                    <a:pt x="3208" y="1833"/>
                    <a:pt x="3247" y="1867"/>
                    <a:pt x="3294" y="1855"/>
                  </a:cubicBezTo>
                  <a:cubicBezTo>
                    <a:pt x="3442" y="1842"/>
                    <a:pt x="3565" y="1745"/>
                    <a:pt x="3675" y="1653"/>
                  </a:cubicBezTo>
                  <a:cubicBezTo>
                    <a:pt x="3719" y="1615"/>
                    <a:pt x="3773" y="1588"/>
                    <a:pt x="3831" y="1585"/>
                  </a:cubicBezTo>
                  <a:cubicBezTo>
                    <a:pt x="3900" y="1574"/>
                    <a:pt x="3981" y="1578"/>
                    <a:pt x="4038" y="1530"/>
                  </a:cubicBezTo>
                  <a:cubicBezTo>
                    <a:pt x="4054" y="1507"/>
                    <a:pt x="4052" y="1478"/>
                    <a:pt x="4051" y="1452"/>
                  </a:cubicBezTo>
                  <a:cubicBezTo>
                    <a:pt x="4091" y="1461"/>
                    <a:pt x="4129" y="1484"/>
                    <a:pt x="4154" y="1514"/>
                  </a:cubicBezTo>
                  <a:cubicBezTo>
                    <a:pt x="4189" y="1491"/>
                    <a:pt x="4189" y="1443"/>
                    <a:pt x="4199" y="1407"/>
                  </a:cubicBezTo>
                  <a:cubicBezTo>
                    <a:pt x="4304" y="1406"/>
                    <a:pt x="4411" y="1428"/>
                    <a:pt x="4513" y="1401"/>
                  </a:cubicBezTo>
                  <a:cubicBezTo>
                    <a:pt x="4530" y="1376"/>
                    <a:pt x="4555" y="1342"/>
                    <a:pt x="4589" y="1355"/>
                  </a:cubicBezTo>
                  <a:cubicBezTo>
                    <a:pt x="4624" y="1366"/>
                    <a:pt x="4635" y="1405"/>
                    <a:pt x="4641" y="1437"/>
                  </a:cubicBezTo>
                  <a:cubicBezTo>
                    <a:pt x="4658" y="1404"/>
                    <a:pt x="4689" y="1377"/>
                    <a:pt x="4722" y="1365"/>
                  </a:cubicBezTo>
                  <a:cubicBezTo>
                    <a:pt x="4702" y="1320"/>
                    <a:pt x="4643" y="1292"/>
                    <a:pt x="4647" y="1236"/>
                  </a:cubicBezTo>
                  <a:cubicBezTo>
                    <a:pt x="4649" y="1224"/>
                    <a:pt x="4644" y="1210"/>
                    <a:pt x="4629" y="1212"/>
                  </a:cubicBezTo>
                  <a:cubicBezTo>
                    <a:pt x="4599" y="1204"/>
                    <a:pt x="4568" y="1197"/>
                    <a:pt x="4539" y="1184"/>
                  </a:cubicBezTo>
                  <a:cubicBezTo>
                    <a:pt x="4525" y="1130"/>
                    <a:pt x="4538" y="1071"/>
                    <a:pt x="4552" y="1021"/>
                  </a:cubicBezTo>
                  <a:cubicBezTo>
                    <a:pt x="4529" y="1022"/>
                    <a:pt x="4512" y="1002"/>
                    <a:pt x="4511" y="980"/>
                  </a:cubicBezTo>
                  <a:cubicBezTo>
                    <a:pt x="4481" y="884"/>
                    <a:pt x="4453" y="780"/>
                    <a:pt x="4383" y="705"/>
                  </a:cubicBezTo>
                  <a:cubicBezTo>
                    <a:pt x="4363" y="691"/>
                    <a:pt x="4352" y="654"/>
                    <a:pt x="4379" y="642"/>
                  </a:cubicBezTo>
                  <a:cubicBezTo>
                    <a:pt x="4400" y="634"/>
                    <a:pt x="4422" y="628"/>
                    <a:pt x="4445" y="631"/>
                  </a:cubicBezTo>
                  <a:cubicBezTo>
                    <a:pt x="4460" y="587"/>
                    <a:pt x="4459" y="537"/>
                    <a:pt x="4478" y="494"/>
                  </a:cubicBezTo>
                  <a:cubicBezTo>
                    <a:pt x="4459" y="482"/>
                    <a:pt x="4445" y="456"/>
                    <a:pt x="4419" y="462"/>
                  </a:cubicBezTo>
                  <a:cubicBezTo>
                    <a:pt x="4358" y="461"/>
                    <a:pt x="4292" y="491"/>
                    <a:pt x="4235" y="457"/>
                  </a:cubicBezTo>
                  <a:cubicBezTo>
                    <a:pt x="4183" y="417"/>
                    <a:pt x="4184" y="343"/>
                    <a:pt x="4189" y="283"/>
                  </a:cubicBezTo>
                  <a:cubicBezTo>
                    <a:pt x="4194" y="254"/>
                    <a:pt x="4194" y="216"/>
                    <a:pt x="4164" y="200"/>
                  </a:cubicBezTo>
                  <a:cubicBezTo>
                    <a:pt x="4135" y="174"/>
                    <a:pt x="4107" y="145"/>
                    <a:pt x="4093" y="108"/>
                  </a:cubicBezTo>
                  <a:cubicBezTo>
                    <a:pt x="4075" y="118"/>
                    <a:pt x="4049" y="126"/>
                    <a:pt x="4034" y="107"/>
                  </a:cubicBezTo>
                  <a:cubicBezTo>
                    <a:pt x="3990" y="71"/>
                    <a:pt x="3938" y="43"/>
                    <a:pt x="3901" y="0"/>
                  </a:cubicBezTo>
                  <a:close/>
                  <a:moveTo>
                    <a:pt x="10" y="1568"/>
                  </a:moveTo>
                  <a:cubicBezTo>
                    <a:pt x="12" y="1587"/>
                    <a:pt x="27" y="1602"/>
                    <a:pt x="34" y="1619"/>
                  </a:cubicBezTo>
                  <a:cubicBezTo>
                    <a:pt x="29" y="1602"/>
                    <a:pt x="24" y="1579"/>
                    <a:pt x="10" y="1568"/>
                  </a:cubicBezTo>
                  <a:close/>
                  <a:moveTo>
                    <a:pt x="274" y="2083"/>
                  </a:moveTo>
                  <a:cubicBezTo>
                    <a:pt x="267" y="2083"/>
                    <a:pt x="259" y="2102"/>
                    <a:pt x="271" y="2095"/>
                  </a:cubicBezTo>
                  <a:cubicBezTo>
                    <a:pt x="277" y="2091"/>
                    <a:pt x="304" y="2093"/>
                    <a:pt x="298" y="2088"/>
                  </a:cubicBezTo>
                  <a:cubicBezTo>
                    <a:pt x="290" y="2084"/>
                    <a:pt x="282" y="2082"/>
                    <a:pt x="274" y="2083"/>
                  </a:cubicBezTo>
                  <a:close/>
                  <a:moveTo>
                    <a:pt x="484" y="2159"/>
                  </a:moveTo>
                  <a:cubicBezTo>
                    <a:pt x="484" y="2159"/>
                    <a:pt x="484" y="2159"/>
                    <a:pt x="484" y="2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" name="Freeform 75"/>
            <p:cNvSpPr>
              <a:spLocks/>
            </p:cNvSpPr>
            <p:nvPr/>
          </p:nvSpPr>
          <p:spPr bwMode="auto">
            <a:xfrm>
              <a:off x="534" y="678"/>
              <a:ext cx="42" cy="27"/>
            </a:xfrm>
            <a:custGeom>
              <a:avLst/>
              <a:gdLst>
                <a:gd name="T0" fmla="*/ 319 w 673"/>
                <a:gd name="T1" fmla="*/ 1 h 440"/>
                <a:gd name="T2" fmla="*/ 227 w 673"/>
                <a:gd name="T3" fmla="*/ 39 h 440"/>
                <a:gd name="T4" fmla="*/ 73 w 673"/>
                <a:gd name="T5" fmla="*/ 60 h 440"/>
                <a:gd name="T6" fmla="*/ 6 w 673"/>
                <a:gd name="T7" fmla="*/ 115 h 440"/>
                <a:gd name="T8" fmla="*/ 37 w 673"/>
                <a:gd name="T9" fmla="*/ 224 h 440"/>
                <a:gd name="T10" fmla="*/ 1 w 673"/>
                <a:gd name="T11" fmla="*/ 358 h 440"/>
                <a:gd name="T12" fmla="*/ 56 w 673"/>
                <a:gd name="T13" fmla="*/ 426 h 440"/>
                <a:gd name="T14" fmla="*/ 135 w 673"/>
                <a:gd name="T15" fmla="*/ 429 h 440"/>
                <a:gd name="T16" fmla="*/ 273 w 673"/>
                <a:gd name="T17" fmla="*/ 299 h 440"/>
                <a:gd name="T18" fmla="*/ 351 w 673"/>
                <a:gd name="T19" fmla="*/ 264 h 440"/>
                <a:gd name="T20" fmla="*/ 484 w 673"/>
                <a:gd name="T21" fmla="*/ 187 h 440"/>
                <a:gd name="T22" fmla="*/ 554 w 673"/>
                <a:gd name="T23" fmla="*/ 158 h 440"/>
                <a:gd name="T24" fmla="*/ 659 w 673"/>
                <a:gd name="T25" fmla="*/ 129 h 440"/>
                <a:gd name="T26" fmla="*/ 595 w 673"/>
                <a:gd name="T27" fmla="*/ 89 h 440"/>
                <a:gd name="T28" fmla="*/ 429 w 673"/>
                <a:gd name="T29" fmla="*/ 70 h 440"/>
                <a:gd name="T30" fmla="*/ 324 w 673"/>
                <a:gd name="T31" fmla="*/ 0 h 440"/>
                <a:gd name="T32" fmla="*/ 320 w 673"/>
                <a:gd name="T33" fmla="*/ 1 h 440"/>
                <a:gd name="T34" fmla="*/ 319 w 673"/>
                <a:gd name="T35" fmla="*/ 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40">
                  <a:moveTo>
                    <a:pt x="319" y="1"/>
                  </a:moveTo>
                  <a:cubicBezTo>
                    <a:pt x="285" y="8"/>
                    <a:pt x="263" y="41"/>
                    <a:pt x="227" y="39"/>
                  </a:cubicBezTo>
                  <a:cubicBezTo>
                    <a:pt x="176" y="42"/>
                    <a:pt x="117" y="25"/>
                    <a:pt x="73" y="60"/>
                  </a:cubicBezTo>
                  <a:cubicBezTo>
                    <a:pt x="45" y="67"/>
                    <a:pt x="4" y="79"/>
                    <a:pt x="6" y="115"/>
                  </a:cubicBezTo>
                  <a:cubicBezTo>
                    <a:pt x="14" y="152"/>
                    <a:pt x="55" y="184"/>
                    <a:pt x="37" y="224"/>
                  </a:cubicBezTo>
                  <a:cubicBezTo>
                    <a:pt x="11" y="263"/>
                    <a:pt x="0" y="311"/>
                    <a:pt x="1" y="358"/>
                  </a:cubicBezTo>
                  <a:cubicBezTo>
                    <a:pt x="2" y="388"/>
                    <a:pt x="20" y="427"/>
                    <a:pt x="56" y="426"/>
                  </a:cubicBezTo>
                  <a:cubicBezTo>
                    <a:pt x="82" y="424"/>
                    <a:pt x="108" y="440"/>
                    <a:pt x="135" y="429"/>
                  </a:cubicBezTo>
                  <a:cubicBezTo>
                    <a:pt x="201" y="411"/>
                    <a:pt x="218" y="332"/>
                    <a:pt x="273" y="299"/>
                  </a:cubicBezTo>
                  <a:cubicBezTo>
                    <a:pt x="300" y="289"/>
                    <a:pt x="329" y="283"/>
                    <a:pt x="351" y="264"/>
                  </a:cubicBezTo>
                  <a:cubicBezTo>
                    <a:pt x="391" y="233"/>
                    <a:pt x="430" y="189"/>
                    <a:pt x="484" y="187"/>
                  </a:cubicBezTo>
                  <a:cubicBezTo>
                    <a:pt x="508" y="178"/>
                    <a:pt x="528" y="161"/>
                    <a:pt x="554" y="158"/>
                  </a:cubicBezTo>
                  <a:cubicBezTo>
                    <a:pt x="589" y="147"/>
                    <a:pt x="630" y="150"/>
                    <a:pt x="659" y="129"/>
                  </a:cubicBezTo>
                  <a:cubicBezTo>
                    <a:pt x="673" y="93"/>
                    <a:pt x="616" y="93"/>
                    <a:pt x="595" y="89"/>
                  </a:cubicBezTo>
                  <a:cubicBezTo>
                    <a:pt x="539" y="84"/>
                    <a:pt x="482" y="91"/>
                    <a:pt x="429" y="70"/>
                  </a:cubicBezTo>
                  <a:cubicBezTo>
                    <a:pt x="389" y="56"/>
                    <a:pt x="351" y="33"/>
                    <a:pt x="324" y="0"/>
                  </a:cubicBezTo>
                  <a:cubicBezTo>
                    <a:pt x="320" y="1"/>
                    <a:pt x="320" y="1"/>
                    <a:pt x="320" y="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" name="Freeform 76"/>
            <p:cNvSpPr>
              <a:spLocks/>
            </p:cNvSpPr>
            <p:nvPr/>
          </p:nvSpPr>
          <p:spPr bwMode="auto">
            <a:xfrm>
              <a:off x="241" y="605"/>
              <a:ext cx="56" cy="32"/>
            </a:xfrm>
            <a:custGeom>
              <a:avLst/>
              <a:gdLst>
                <a:gd name="T0" fmla="*/ 576 w 909"/>
                <a:gd name="T1" fmla="*/ 0 h 515"/>
                <a:gd name="T2" fmla="*/ 440 w 909"/>
                <a:gd name="T3" fmla="*/ 20 h 515"/>
                <a:gd name="T4" fmla="*/ 294 w 909"/>
                <a:gd name="T5" fmla="*/ 28 h 515"/>
                <a:gd name="T6" fmla="*/ 168 w 909"/>
                <a:gd name="T7" fmla="*/ 116 h 515"/>
                <a:gd name="T8" fmla="*/ 72 w 909"/>
                <a:gd name="T9" fmla="*/ 246 h 515"/>
                <a:gd name="T10" fmla="*/ 13 w 909"/>
                <a:gd name="T11" fmla="*/ 312 h 515"/>
                <a:gd name="T12" fmla="*/ 25 w 909"/>
                <a:gd name="T13" fmla="*/ 361 h 515"/>
                <a:gd name="T14" fmla="*/ 153 w 909"/>
                <a:gd name="T15" fmla="*/ 347 h 515"/>
                <a:gd name="T16" fmla="*/ 159 w 909"/>
                <a:gd name="T17" fmla="*/ 403 h 515"/>
                <a:gd name="T18" fmla="*/ 218 w 909"/>
                <a:gd name="T19" fmla="*/ 515 h 515"/>
                <a:gd name="T20" fmla="*/ 397 w 909"/>
                <a:gd name="T21" fmla="*/ 465 h 515"/>
                <a:gd name="T22" fmla="*/ 438 w 909"/>
                <a:gd name="T23" fmla="*/ 385 h 515"/>
                <a:gd name="T24" fmla="*/ 515 w 909"/>
                <a:gd name="T25" fmla="*/ 344 h 515"/>
                <a:gd name="T26" fmla="*/ 526 w 909"/>
                <a:gd name="T27" fmla="*/ 404 h 515"/>
                <a:gd name="T28" fmla="*/ 609 w 909"/>
                <a:gd name="T29" fmla="*/ 468 h 515"/>
                <a:gd name="T30" fmla="*/ 662 w 909"/>
                <a:gd name="T31" fmla="*/ 349 h 515"/>
                <a:gd name="T32" fmla="*/ 687 w 909"/>
                <a:gd name="T33" fmla="*/ 334 h 515"/>
                <a:gd name="T34" fmla="*/ 813 w 909"/>
                <a:gd name="T35" fmla="*/ 369 h 515"/>
                <a:gd name="T36" fmla="*/ 871 w 909"/>
                <a:gd name="T37" fmla="*/ 278 h 515"/>
                <a:gd name="T38" fmla="*/ 906 w 909"/>
                <a:gd name="T39" fmla="*/ 258 h 515"/>
                <a:gd name="T40" fmla="*/ 835 w 909"/>
                <a:gd name="T41" fmla="*/ 229 h 515"/>
                <a:gd name="T42" fmla="*/ 752 w 909"/>
                <a:gd name="T43" fmla="*/ 161 h 515"/>
                <a:gd name="T44" fmla="*/ 745 w 909"/>
                <a:gd name="T45" fmla="*/ 102 h 515"/>
                <a:gd name="T46" fmla="*/ 576 w 909"/>
                <a:gd name="T4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9" h="515">
                  <a:moveTo>
                    <a:pt x="576" y="0"/>
                  </a:moveTo>
                  <a:cubicBezTo>
                    <a:pt x="530" y="5"/>
                    <a:pt x="487" y="21"/>
                    <a:pt x="440" y="20"/>
                  </a:cubicBezTo>
                  <a:cubicBezTo>
                    <a:pt x="392" y="27"/>
                    <a:pt x="343" y="28"/>
                    <a:pt x="294" y="28"/>
                  </a:cubicBezTo>
                  <a:cubicBezTo>
                    <a:pt x="240" y="35"/>
                    <a:pt x="201" y="77"/>
                    <a:pt x="168" y="116"/>
                  </a:cubicBezTo>
                  <a:cubicBezTo>
                    <a:pt x="129" y="154"/>
                    <a:pt x="98" y="198"/>
                    <a:pt x="72" y="246"/>
                  </a:cubicBezTo>
                  <a:cubicBezTo>
                    <a:pt x="57" y="272"/>
                    <a:pt x="33" y="291"/>
                    <a:pt x="13" y="312"/>
                  </a:cubicBezTo>
                  <a:cubicBezTo>
                    <a:pt x="1" y="327"/>
                    <a:pt x="0" y="360"/>
                    <a:pt x="25" y="361"/>
                  </a:cubicBezTo>
                  <a:cubicBezTo>
                    <a:pt x="67" y="358"/>
                    <a:pt x="111" y="324"/>
                    <a:pt x="153" y="347"/>
                  </a:cubicBezTo>
                  <a:cubicBezTo>
                    <a:pt x="168" y="361"/>
                    <a:pt x="153" y="385"/>
                    <a:pt x="159" y="403"/>
                  </a:cubicBezTo>
                  <a:cubicBezTo>
                    <a:pt x="162" y="447"/>
                    <a:pt x="180" y="492"/>
                    <a:pt x="218" y="515"/>
                  </a:cubicBezTo>
                  <a:cubicBezTo>
                    <a:pt x="270" y="474"/>
                    <a:pt x="350" y="515"/>
                    <a:pt x="397" y="465"/>
                  </a:cubicBezTo>
                  <a:cubicBezTo>
                    <a:pt x="417" y="442"/>
                    <a:pt x="410" y="404"/>
                    <a:pt x="438" y="385"/>
                  </a:cubicBezTo>
                  <a:cubicBezTo>
                    <a:pt x="459" y="365"/>
                    <a:pt x="485" y="340"/>
                    <a:pt x="515" y="344"/>
                  </a:cubicBezTo>
                  <a:cubicBezTo>
                    <a:pt x="528" y="361"/>
                    <a:pt x="512" y="386"/>
                    <a:pt x="526" y="404"/>
                  </a:cubicBezTo>
                  <a:cubicBezTo>
                    <a:pt x="538" y="438"/>
                    <a:pt x="569" y="479"/>
                    <a:pt x="609" y="468"/>
                  </a:cubicBezTo>
                  <a:cubicBezTo>
                    <a:pt x="656" y="450"/>
                    <a:pt x="661" y="393"/>
                    <a:pt x="662" y="349"/>
                  </a:cubicBezTo>
                  <a:cubicBezTo>
                    <a:pt x="661" y="336"/>
                    <a:pt x="675" y="326"/>
                    <a:pt x="687" y="334"/>
                  </a:cubicBezTo>
                  <a:cubicBezTo>
                    <a:pt x="728" y="346"/>
                    <a:pt x="768" y="380"/>
                    <a:pt x="813" y="369"/>
                  </a:cubicBezTo>
                  <a:cubicBezTo>
                    <a:pt x="851" y="353"/>
                    <a:pt x="841" y="300"/>
                    <a:pt x="871" y="278"/>
                  </a:cubicBezTo>
                  <a:cubicBezTo>
                    <a:pt x="882" y="271"/>
                    <a:pt x="909" y="278"/>
                    <a:pt x="906" y="258"/>
                  </a:cubicBezTo>
                  <a:cubicBezTo>
                    <a:pt x="889" y="237"/>
                    <a:pt x="857" y="242"/>
                    <a:pt x="835" y="229"/>
                  </a:cubicBezTo>
                  <a:cubicBezTo>
                    <a:pt x="802" y="217"/>
                    <a:pt x="760" y="198"/>
                    <a:pt x="752" y="161"/>
                  </a:cubicBezTo>
                  <a:cubicBezTo>
                    <a:pt x="755" y="141"/>
                    <a:pt x="758" y="120"/>
                    <a:pt x="745" y="102"/>
                  </a:cubicBezTo>
                  <a:cubicBezTo>
                    <a:pt x="714" y="40"/>
                    <a:pt x="645" y="0"/>
                    <a:pt x="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" name="Freeform 77"/>
            <p:cNvSpPr>
              <a:spLocks noEditPoints="1"/>
            </p:cNvSpPr>
            <p:nvPr/>
          </p:nvSpPr>
          <p:spPr bwMode="auto">
            <a:xfrm>
              <a:off x="309" y="152"/>
              <a:ext cx="99" cy="304"/>
            </a:xfrm>
            <a:custGeom>
              <a:avLst/>
              <a:gdLst>
                <a:gd name="T0" fmla="*/ 987 w 1599"/>
                <a:gd name="T1" fmla="*/ 44 h 4920"/>
                <a:gd name="T2" fmla="*/ 996 w 1599"/>
                <a:gd name="T3" fmla="*/ 216 h 4920"/>
                <a:gd name="T4" fmla="*/ 760 w 1599"/>
                <a:gd name="T5" fmla="*/ 253 h 4920"/>
                <a:gd name="T6" fmla="*/ 726 w 1599"/>
                <a:gd name="T7" fmla="*/ 442 h 4920"/>
                <a:gd name="T8" fmla="*/ 593 w 1599"/>
                <a:gd name="T9" fmla="*/ 568 h 4920"/>
                <a:gd name="T10" fmla="*/ 588 w 1599"/>
                <a:gd name="T11" fmla="*/ 790 h 4920"/>
                <a:gd name="T12" fmla="*/ 407 w 1599"/>
                <a:gd name="T13" fmla="*/ 1167 h 4920"/>
                <a:gd name="T14" fmla="*/ 309 w 1599"/>
                <a:gd name="T15" fmla="*/ 1683 h 4920"/>
                <a:gd name="T16" fmla="*/ 271 w 1599"/>
                <a:gd name="T17" fmla="*/ 1909 h 4920"/>
                <a:gd name="T18" fmla="*/ 89 w 1599"/>
                <a:gd name="T19" fmla="*/ 2103 h 4920"/>
                <a:gd name="T20" fmla="*/ 106 w 1599"/>
                <a:gd name="T21" fmla="*/ 2467 h 4920"/>
                <a:gd name="T22" fmla="*/ 216 w 1599"/>
                <a:gd name="T23" fmla="*/ 2796 h 4920"/>
                <a:gd name="T24" fmla="*/ 152 w 1599"/>
                <a:gd name="T25" fmla="*/ 3019 h 4920"/>
                <a:gd name="T26" fmla="*/ 102 w 1599"/>
                <a:gd name="T27" fmla="*/ 3404 h 4920"/>
                <a:gd name="T28" fmla="*/ 5 w 1599"/>
                <a:gd name="T29" fmla="*/ 3839 h 4920"/>
                <a:gd name="T30" fmla="*/ 89 w 1599"/>
                <a:gd name="T31" fmla="*/ 4046 h 4920"/>
                <a:gd name="T32" fmla="*/ 176 w 1599"/>
                <a:gd name="T33" fmla="*/ 4331 h 4920"/>
                <a:gd name="T34" fmla="*/ 309 w 1599"/>
                <a:gd name="T35" fmla="*/ 4555 h 4920"/>
                <a:gd name="T36" fmla="*/ 257 w 1599"/>
                <a:gd name="T37" fmla="*/ 4678 h 4920"/>
                <a:gd name="T38" fmla="*/ 301 w 1599"/>
                <a:gd name="T39" fmla="*/ 4896 h 4920"/>
                <a:gd name="T40" fmla="*/ 549 w 1599"/>
                <a:gd name="T41" fmla="*/ 4864 h 4920"/>
                <a:gd name="T42" fmla="*/ 782 w 1599"/>
                <a:gd name="T43" fmla="*/ 4633 h 4920"/>
                <a:gd name="T44" fmla="*/ 848 w 1599"/>
                <a:gd name="T45" fmla="*/ 4262 h 4920"/>
                <a:gd name="T46" fmla="*/ 840 w 1599"/>
                <a:gd name="T47" fmla="*/ 4029 h 4920"/>
                <a:gd name="T48" fmla="*/ 773 w 1599"/>
                <a:gd name="T49" fmla="*/ 3820 h 4920"/>
                <a:gd name="T50" fmla="*/ 900 w 1599"/>
                <a:gd name="T51" fmla="*/ 3710 h 4920"/>
                <a:gd name="T52" fmla="*/ 1023 w 1599"/>
                <a:gd name="T53" fmla="*/ 3584 h 4920"/>
                <a:gd name="T54" fmla="*/ 1086 w 1599"/>
                <a:gd name="T55" fmla="*/ 3526 h 4920"/>
                <a:gd name="T56" fmla="*/ 945 w 1599"/>
                <a:gd name="T57" fmla="*/ 3553 h 4920"/>
                <a:gd name="T58" fmla="*/ 758 w 1599"/>
                <a:gd name="T59" fmla="*/ 3483 h 4920"/>
                <a:gd name="T60" fmla="*/ 973 w 1599"/>
                <a:gd name="T61" fmla="*/ 3412 h 4920"/>
                <a:gd name="T62" fmla="*/ 1067 w 1599"/>
                <a:gd name="T63" fmla="*/ 3455 h 4920"/>
                <a:gd name="T64" fmla="*/ 1164 w 1599"/>
                <a:gd name="T65" fmla="*/ 3343 h 4920"/>
                <a:gd name="T66" fmla="*/ 1052 w 1599"/>
                <a:gd name="T67" fmla="*/ 3119 h 4920"/>
                <a:gd name="T68" fmla="*/ 912 w 1599"/>
                <a:gd name="T69" fmla="*/ 3204 h 4920"/>
                <a:gd name="T70" fmla="*/ 903 w 1599"/>
                <a:gd name="T71" fmla="*/ 3100 h 4920"/>
                <a:gd name="T72" fmla="*/ 851 w 1599"/>
                <a:gd name="T73" fmla="*/ 2756 h 4920"/>
                <a:gd name="T74" fmla="*/ 882 w 1599"/>
                <a:gd name="T75" fmla="*/ 2487 h 4920"/>
                <a:gd name="T76" fmla="*/ 844 w 1599"/>
                <a:gd name="T77" fmla="*/ 2350 h 4920"/>
                <a:gd name="T78" fmla="*/ 908 w 1599"/>
                <a:gd name="T79" fmla="*/ 2274 h 4920"/>
                <a:gd name="T80" fmla="*/ 906 w 1599"/>
                <a:gd name="T81" fmla="*/ 2176 h 4920"/>
                <a:gd name="T82" fmla="*/ 1032 w 1599"/>
                <a:gd name="T83" fmla="*/ 2058 h 4920"/>
                <a:gd name="T84" fmla="*/ 1258 w 1599"/>
                <a:gd name="T85" fmla="*/ 1845 h 4920"/>
                <a:gd name="T86" fmla="*/ 1317 w 1599"/>
                <a:gd name="T87" fmla="*/ 1395 h 4920"/>
                <a:gd name="T88" fmla="*/ 1330 w 1599"/>
                <a:gd name="T89" fmla="*/ 1224 h 4920"/>
                <a:gd name="T90" fmla="*/ 1337 w 1599"/>
                <a:gd name="T91" fmla="*/ 1104 h 4920"/>
                <a:gd name="T92" fmla="*/ 1444 w 1599"/>
                <a:gd name="T93" fmla="*/ 1020 h 4920"/>
                <a:gd name="T94" fmla="*/ 1598 w 1599"/>
                <a:gd name="T95" fmla="*/ 981 h 4920"/>
                <a:gd name="T96" fmla="*/ 1529 w 1599"/>
                <a:gd name="T97" fmla="*/ 694 h 4920"/>
                <a:gd name="T98" fmla="*/ 1433 w 1599"/>
                <a:gd name="T99" fmla="*/ 456 h 4920"/>
                <a:gd name="T100" fmla="*/ 1296 w 1599"/>
                <a:gd name="T101" fmla="*/ 180 h 4920"/>
                <a:gd name="T102" fmla="*/ 981 w 1599"/>
                <a:gd name="T103" fmla="*/ 0 h 4920"/>
                <a:gd name="T104" fmla="*/ 943 w 1599"/>
                <a:gd name="T105" fmla="*/ 2197 h 4920"/>
                <a:gd name="T106" fmla="*/ 943 w 1599"/>
                <a:gd name="T107" fmla="*/ 2197 h 4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9" h="4920">
                  <a:moveTo>
                    <a:pt x="977" y="1"/>
                  </a:moveTo>
                  <a:cubicBezTo>
                    <a:pt x="960" y="13"/>
                    <a:pt x="986" y="29"/>
                    <a:pt x="987" y="44"/>
                  </a:cubicBezTo>
                  <a:cubicBezTo>
                    <a:pt x="997" y="92"/>
                    <a:pt x="955" y="144"/>
                    <a:pt x="984" y="190"/>
                  </a:cubicBezTo>
                  <a:cubicBezTo>
                    <a:pt x="987" y="200"/>
                    <a:pt x="1008" y="205"/>
                    <a:pt x="996" y="216"/>
                  </a:cubicBezTo>
                  <a:cubicBezTo>
                    <a:pt x="982" y="252"/>
                    <a:pt x="936" y="249"/>
                    <a:pt x="905" y="242"/>
                  </a:cubicBezTo>
                  <a:cubicBezTo>
                    <a:pt x="858" y="233"/>
                    <a:pt x="801" y="220"/>
                    <a:pt x="760" y="253"/>
                  </a:cubicBezTo>
                  <a:cubicBezTo>
                    <a:pt x="770" y="314"/>
                    <a:pt x="781" y="385"/>
                    <a:pt x="744" y="439"/>
                  </a:cubicBezTo>
                  <a:cubicBezTo>
                    <a:pt x="739" y="445"/>
                    <a:pt x="729" y="454"/>
                    <a:pt x="726" y="442"/>
                  </a:cubicBezTo>
                  <a:cubicBezTo>
                    <a:pt x="700" y="411"/>
                    <a:pt x="645" y="413"/>
                    <a:pt x="626" y="450"/>
                  </a:cubicBezTo>
                  <a:cubicBezTo>
                    <a:pt x="602" y="485"/>
                    <a:pt x="597" y="528"/>
                    <a:pt x="593" y="568"/>
                  </a:cubicBezTo>
                  <a:cubicBezTo>
                    <a:pt x="556" y="610"/>
                    <a:pt x="560" y="673"/>
                    <a:pt x="584" y="722"/>
                  </a:cubicBezTo>
                  <a:cubicBezTo>
                    <a:pt x="595" y="743"/>
                    <a:pt x="600" y="768"/>
                    <a:pt x="588" y="790"/>
                  </a:cubicBezTo>
                  <a:cubicBezTo>
                    <a:pt x="558" y="885"/>
                    <a:pt x="474" y="963"/>
                    <a:pt x="478" y="1068"/>
                  </a:cubicBezTo>
                  <a:cubicBezTo>
                    <a:pt x="482" y="1114"/>
                    <a:pt x="433" y="1137"/>
                    <a:pt x="407" y="1167"/>
                  </a:cubicBezTo>
                  <a:cubicBezTo>
                    <a:pt x="383" y="1191"/>
                    <a:pt x="386" y="1230"/>
                    <a:pt x="399" y="1259"/>
                  </a:cubicBezTo>
                  <a:cubicBezTo>
                    <a:pt x="416" y="1406"/>
                    <a:pt x="372" y="1552"/>
                    <a:pt x="309" y="1683"/>
                  </a:cubicBezTo>
                  <a:cubicBezTo>
                    <a:pt x="380" y="1727"/>
                    <a:pt x="403" y="1841"/>
                    <a:pt x="343" y="1903"/>
                  </a:cubicBezTo>
                  <a:cubicBezTo>
                    <a:pt x="323" y="1920"/>
                    <a:pt x="295" y="1903"/>
                    <a:pt x="271" y="1909"/>
                  </a:cubicBezTo>
                  <a:cubicBezTo>
                    <a:pt x="218" y="1911"/>
                    <a:pt x="161" y="1937"/>
                    <a:pt x="142" y="1989"/>
                  </a:cubicBezTo>
                  <a:cubicBezTo>
                    <a:pt x="116" y="2023"/>
                    <a:pt x="94" y="2060"/>
                    <a:pt x="89" y="2103"/>
                  </a:cubicBezTo>
                  <a:cubicBezTo>
                    <a:pt x="79" y="2152"/>
                    <a:pt x="93" y="2209"/>
                    <a:pt x="135" y="2237"/>
                  </a:cubicBezTo>
                  <a:cubicBezTo>
                    <a:pt x="94" y="2305"/>
                    <a:pt x="102" y="2390"/>
                    <a:pt x="106" y="2467"/>
                  </a:cubicBezTo>
                  <a:cubicBezTo>
                    <a:pt x="144" y="2554"/>
                    <a:pt x="100" y="2659"/>
                    <a:pt x="151" y="2742"/>
                  </a:cubicBezTo>
                  <a:cubicBezTo>
                    <a:pt x="166" y="2766"/>
                    <a:pt x="191" y="2784"/>
                    <a:pt x="216" y="2796"/>
                  </a:cubicBezTo>
                  <a:cubicBezTo>
                    <a:pt x="239" y="2861"/>
                    <a:pt x="227" y="2952"/>
                    <a:pt x="160" y="2987"/>
                  </a:cubicBezTo>
                  <a:cubicBezTo>
                    <a:pt x="142" y="2987"/>
                    <a:pt x="139" y="3009"/>
                    <a:pt x="152" y="3019"/>
                  </a:cubicBezTo>
                  <a:cubicBezTo>
                    <a:pt x="198" y="3083"/>
                    <a:pt x="205" y="3170"/>
                    <a:pt x="181" y="3243"/>
                  </a:cubicBezTo>
                  <a:cubicBezTo>
                    <a:pt x="222" y="3305"/>
                    <a:pt x="175" y="3398"/>
                    <a:pt x="102" y="3404"/>
                  </a:cubicBezTo>
                  <a:cubicBezTo>
                    <a:pt x="68" y="3492"/>
                    <a:pt x="68" y="3589"/>
                    <a:pt x="82" y="3682"/>
                  </a:cubicBezTo>
                  <a:cubicBezTo>
                    <a:pt x="74" y="3742"/>
                    <a:pt x="0" y="3775"/>
                    <a:pt x="5" y="3839"/>
                  </a:cubicBezTo>
                  <a:cubicBezTo>
                    <a:pt x="13" y="3896"/>
                    <a:pt x="78" y="3921"/>
                    <a:pt x="88" y="3976"/>
                  </a:cubicBezTo>
                  <a:cubicBezTo>
                    <a:pt x="84" y="3999"/>
                    <a:pt x="73" y="4025"/>
                    <a:pt x="89" y="4046"/>
                  </a:cubicBezTo>
                  <a:cubicBezTo>
                    <a:pt x="105" y="4083"/>
                    <a:pt x="151" y="4112"/>
                    <a:pt x="141" y="4157"/>
                  </a:cubicBezTo>
                  <a:cubicBezTo>
                    <a:pt x="119" y="4217"/>
                    <a:pt x="149" y="4279"/>
                    <a:pt x="176" y="4331"/>
                  </a:cubicBezTo>
                  <a:cubicBezTo>
                    <a:pt x="179" y="4369"/>
                    <a:pt x="194" y="4404"/>
                    <a:pt x="222" y="4430"/>
                  </a:cubicBezTo>
                  <a:cubicBezTo>
                    <a:pt x="257" y="4465"/>
                    <a:pt x="315" y="4498"/>
                    <a:pt x="309" y="4555"/>
                  </a:cubicBezTo>
                  <a:cubicBezTo>
                    <a:pt x="293" y="4561"/>
                    <a:pt x="273" y="4566"/>
                    <a:pt x="260" y="4580"/>
                  </a:cubicBezTo>
                  <a:cubicBezTo>
                    <a:pt x="230" y="4605"/>
                    <a:pt x="244" y="4648"/>
                    <a:pt x="257" y="4678"/>
                  </a:cubicBezTo>
                  <a:cubicBezTo>
                    <a:pt x="275" y="4713"/>
                    <a:pt x="270" y="4754"/>
                    <a:pt x="289" y="4789"/>
                  </a:cubicBezTo>
                  <a:cubicBezTo>
                    <a:pt x="304" y="4822"/>
                    <a:pt x="319" y="4862"/>
                    <a:pt x="301" y="4896"/>
                  </a:cubicBezTo>
                  <a:cubicBezTo>
                    <a:pt x="303" y="4916"/>
                    <a:pt x="329" y="4911"/>
                    <a:pt x="343" y="4915"/>
                  </a:cubicBezTo>
                  <a:cubicBezTo>
                    <a:pt x="416" y="4920"/>
                    <a:pt x="483" y="4889"/>
                    <a:pt x="549" y="4864"/>
                  </a:cubicBezTo>
                  <a:cubicBezTo>
                    <a:pt x="515" y="4798"/>
                    <a:pt x="547" y="4710"/>
                    <a:pt x="613" y="4679"/>
                  </a:cubicBezTo>
                  <a:cubicBezTo>
                    <a:pt x="657" y="4631"/>
                    <a:pt x="730" y="4663"/>
                    <a:pt x="782" y="4633"/>
                  </a:cubicBezTo>
                  <a:cubicBezTo>
                    <a:pt x="824" y="4612"/>
                    <a:pt x="820" y="4559"/>
                    <a:pt x="834" y="4521"/>
                  </a:cubicBezTo>
                  <a:cubicBezTo>
                    <a:pt x="853" y="4436"/>
                    <a:pt x="846" y="4348"/>
                    <a:pt x="848" y="4262"/>
                  </a:cubicBezTo>
                  <a:cubicBezTo>
                    <a:pt x="878" y="4231"/>
                    <a:pt x="866" y="4183"/>
                    <a:pt x="864" y="4145"/>
                  </a:cubicBezTo>
                  <a:cubicBezTo>
                    <a:pt x="861" y="4105"/>
                    <a:pt x="845" y="4068"/>
                    <a:pt x="840" y="4029"/>
                  </a:cubicBezTo>
                  <a:cubicBezTo>
                    <a:pt x="845" y="3987"/>
                    <a:pt x="888" y="3952"/>
                    <a:pt x="870" y="3908"/>
                  </a:cubicBezTo>
                  <a:cubicBezTo>
                    <a:pt x="859" y="3860"/>
                    <a:pt x="803" y="3851"/>
                    <a:pt x="773" y="3820"/>
                  </a:cubicBezTo>
                  <a:cubicBezTo>
                    <a:pt x="765" y="3803"/>
                    <a:pt x="767" y="3783"/>
                    <a:pt x="771" y="3765"/>
                  </a:cubicBezTo>
                  <a:cubicBezTo>
                    <a:pt x="819" y="3762"/>
                    <a:pt x="862" y="3738"/>
                    <a:pt x="900" y="3710"/>
                  </a:cubicBezTo>
                  <a:cubicBezTo>
                    <a:pt x="920" y="3704"/>
                    <a:pt x="938" y="3690"/>
                    <a:pt x="942" y="3668"/>
                  </a:cubicBezTo>
                  <a:cubicBezTo>
                    <a:pt x="957" y="3633"/>
                    <a:pt x="978" y="3583"/>
                    <a:pt x="1023" y="3584"/>
                  </a:cubicBezTo>
                  <a:cubicBezTo>
                    <a:pt x="1040" y="3591"/>
                    <a:pt x="1063" y="3593"/>
                    <a:pt x="1074" y="3575"/>
                  </a:cubicBezTo>
                  <a:cubicBezTo>
                    <a:pt x="1089" y="3565"/>
                    <a:pt x="1106" y="3540"/>
                    <a:pt x="1086" y="3526"/>
                  </a:cubicBezTo>
                  <a:cubicBezTo>
                    <a:pt x="1045" y="3517"/>
                    <a:pt x="1008" y="3544"/>
                    <a:pt x="970" y="3553"/>
                  </a:cubicBezTo>
                  <a:cubicBezTo>
                    <a:pt x="962" y="3553"/>
                    <a:pt x="946" y="3568"/>
                    <a:pt x="945" y="3553"/>
                  </a:cubicBezTo>
                  <a:cubicBezTo>
                    <a:pt x="924" y="3504"/>
                    <a:pt x="864" y="3499"/>
                    <a:pt x="818" y="3499"/>
                  </a:cubicBezTo>
                  <a:cubicBezTo>
                    <a:pt x="798" y="3498"/>
                    <a:pt x="771" y="3501"/>
                    <a:pt x="758" y="3483"/>
                  </a:cubicBezTo>
                  <a:cubicBezTo>
                    <a:pt x="767" y="3462"/>
                    <a:pt x="789" y="3447"/>
                    <a:pt x="809" y="3435"/>
                  </a:cubicBezTo>
                  <a:cubicBezTo>
                    <a:pt x="858" y="3406"/>
                    <a:pt x="918" y="3415"/>
                    <a:pt x="973" y="3412"/>
                  </a:cubicBezTo>
                  <a:cubicBezTo>
                    <a:pt x="1001" y="3409"/>
                    <a:pt x="1024" y="3429"/>
                    <a:pt x="1037" y="3453"/>
                  </a:cubicBezTo>
                  <a:cubicBezTo>
                    <a:pt x="1042" y="3466"/>
                    <a:pt x="1067" y="3476"/>
                    <a:pt x="1067" y="3455"/>
                  </a:cubicBezTo>
                  <a:cubicBezTo>
                    <a:pt x="1067" y="3444"/>
                    <a:pt x="1058" y="3433"/>
                    <a:pt x="1073" y="3429"/>
                  </a:cubicBezTo>
                  <a:cubicBezTo>
                    <a:pt x="1110" y="3409"/>
                    <a:pt x="1152" y="3387"/>
                    <a:pt x="1164" y="3343"/>
                  </a:cubicBezTo>
                  <a:cubicBezTo>
                    <a:pt x="1181" y="3310"/>
                    <a:pt x="1185" y="3266"/>
                    <a:pt x="1158" y="3238"/>
                  </a:cubicBezTo>
                  <a:cubicBezTo>
                    <a:pt x="1125" y="3196"/>
                    <a:pt x="1069" y="3173"/>
                    <a:pt x="1052" y="3119"/>
                  </a:cubicBezTo>
                  <a:cubicBezTo>
                    <a:pt x="1035" y="3088"/>
                    <a:pt x="987" y="3086"/>
                    <a:pt x="967" y="3115"/>
                  </a:cubicBezTo>
                  <a:cubicBezTo>
                    <a:pt x="943" y="3141"/>
                    <a:pt x="942" y="3182"/>
                    <a:pt x="912" y="3204"/>
                  </a:cubicBezTo>
                  <a:cubicBezTo>
                    <a:pt x="870" y="3248"/>
                    <a:pt x="804" y="3279"/>
                    <a:pt x="744" y="3256"/>
                  </a:cubicBezTo>
                  <a:cubicBezTo>
                    <a:pt x="787" y="3195"/>
                    <a:pt x="875" y="3173"/>
                    <a:pt x="903" y="3100"/>
                  </a:cubicBezTo>
                  <a:cubicBezTo>
                    <a:pt x="916" y="3048"/>
                    <a:pt x="877" y="3001"/>
                    <a:pt x="882" y="2950"/>
                  </a:cubicBezTo>
                  <a:cubicBezTo>
                    <a:pt x="870" y="2885"/>
                    <a:pt x="856" y="2822"/>
                    <a:pt x="851" y="2756"/>
                  </a:cubicBezTo>
                  <a:cubicBezTo>
                    <a:pt x="847" y="2719"/>
                    <a:pt x="843" y="2681"/>
                    <a:pt x="838" y="2643"/>
                  </a:cubicBezTo>
                  <a:cubicBezTo>
                    <a:pt x="874" y="2600"/>
                    <a:pt x="887" y="2542"/>
                    <a:pt x="882" y="2487"/>
                  </a:cubicBezTo>
                  <a:cubicBezTo>
                    <a:pt x="874" y="2464"/>
                    <a:pt x="857" y="2446"/>
                    <a:pt x="852" y="2422"/>
                  </a:cubicBezTo>
                  <a:cubicBezTo>
                    <a:pt x="844" y="2400"/>
                    <a:pt x="837" y="2372"/>
                    <a:pt x="844" y="2350"/>
                  </a:cubicBezTo>
                  <a:cubicBezTo>
                    <a:pt x="863" y="2359"/>
                    <a:pt x="888" y="2374"/>
                    <a:pt x="907" y="2355"/>
                  </a:cubicBezTo>
                  <a:cubicBezTo>
                    <a:pt x="927" y="2333"/>
                    <a:pt x="912" y="2300"/>
                    <a:pt x="908" y="2274"/>
                  </a:cubicBezTo>
                  <a:cubicBezTo>
                    <a:pt x="901" y="2248"/>
                    <a:pt x="899" y="2221"/>
                    <a:pt x="906" y="2195"/>
                  </a:cubicBezTo>
                  <a:cubicBezTo>
                    <a:pt x="906" y="2187"/>
                    <a:pt x="889" y="2173"/>
                    <a:pt x="906" y="2176"/>
                  </a:cubicBezTo>
                  <a:cubicBezTo>
                    <a:pt x="942" y="2176"/>
                    <a:pt x="990" y="2176"/>
                    <a:pt x="1006" y="2137"/>
                  </a:cubicBezTo>
                  <a:cubicBezTo>
                    <a:pt x="1017" y="2111"/>
                    <a:pt x="1001" y="2072"/>
                    <a:pt x="1032" y="2058"/>
                  </a:cubicBezTo>
                  <a:cubicBezTo>
                    <a:pt x="1065" y="2038"/>
                    <a:pt x="1106" y="2017"/>
                    <a:pt x="1115" y="1976"/>
                  </a:cubicBezTo>
                  <a:cubicBezTo>
                    <a:pt x="1157" y="1926"/>
                    <a:pt x="1214" y="1892"/>
                    <a:pt x="1258" y="1845"/>
                  </a:cubicBezTo>
                  <a:cubicBezTo>
                    <a:pt x="1309" y="1763"/>
                    <a:pt x="1317" y="1662"/>
                    <a:pt x="1360" y="1576"/>
                  </a:cubicBezTo>
                  <a:cubicBezTo>
                    <a:pt x="1292" y="1547"/>
                    <a:pt x="1273" y="1452"/>
                    <a:pt x="1317" y="1395"/>
                  </a:cubicBezTo>
                  <a:cubicBezTo>
                    <a:pt x="1338" y="1360"/>
                    <a:pt x="1313" y="1319"/>
                    <a:pt x="1307" y="1284"/>
                  </a:cubicBezTo>
                  <a:cubicBezTo>
                    <a:pt x="1303" y="1263"/>
                    <a:pt x="1303" y="1228"/>
                    <a:pt x="1330" y="1224"/>
                  </a:cubicBezTo>
                  <a:cubicBezTo>
                    <a:pt x="1359" y="1208"/>
                    <a:pt x="1353" y="1167"/>
                    <a:pt x="1345" y="1141"/>
                  </a:cubicBezTo>
                  <a:cubicBezTo>
                    <a:pt x="1341" y="1128"/>
                    <a:pt x="1337" y="1116"/>
                    <a:pt x="1337" y="1104"/>
                  </a:cubicBezTo>
                  <a:cubicBezTo>
                    <a:pt x="1352" y="1113"/>
                    <a:pt x="1377" y="1117"/>
                    <a:pt x="1384" y="1096"/>
                  </a:cubicBezTo>
                  <a:cubicBezTo>
                    <a:pt x="1401" y="1071"/>
                    <a:pt x="1409" y="1028"/>
                    <a:pt x="1444" y="1020"/>
                  </a:cubicBezTo>
                  <a:cubicBezTo>
                    <a:pt x="1463" y="1025"/>
                    <a:pt x="1480" y="1043"/>
                    <a:pt x="1502" y="1038"/>
                  </a:cubicBezTo>
                  <a:cubicBezTo>
                    <a:pt x="1540" y="1039"/>
                    <a:pt x="1593" y="1026"/>
                    <a:pt x="1598" y="981"/>
                  </a:cubicBezTo>
                  <a:cubicBezTo>
                    <a:pt x="1599" y="940"/>
                    <a:pt x="1547" y="926"/>
                    <a:pt x="1544" y="886"/>
                  </a:cubicBezTo>
                  <a:cubicBezTo>
                    <a:pt x="1533" y="823"/>
                    <a:pt x="1569" y="751"/>
                    <a:pt x="1529" y="694"/>
                  </a:cubicBezTo>
                  <a:cubicBezTo>
                    <a:pt x="1508" y="668"/>
                    <a:pt x="1476" y="649"/>
                    <a:pt x="1472" y="613"/>
                  </a:cubicBezTo>
                  <a:cubicBezTo>
                    <a:pt x="1460" y="561"/>
                    <a:pt x="1465" y="502"/>
                    <a:pt x="1433" y="456"/>
                  </a:cubicBezTo>
                  <a:cubicBezTo>
                    <a:pt x="1411" y="388"/>
                    <a:pt x="1427" y="301"/>
                    <a:pt x="1370" y="247"/>
                  </a:cubicBezTo>
                  <a:cubicBezTo>
                    <a:pt x="1345" y="225"/>
                    <a:pt x="1330" y="191"/>
                    <a:pt x="1296" y="180"/>
                  </a:cubicBezTo>
                  <a:cubicBezTo>
                    <a:pt x="1242" y="156"/>
                    <a:pt x="1171" y="164"/>
                    <a:pt x="1132" y="113"/>
                  </a:cubicBezTo>
                  <a:cubicBezTo>
                    <a:pt x="1083" y="74"/>
                    <a:pt x="1042" y="21"/>
                    <a:pt x="981" y="0"/>
                  </a:cubicBezTo>
                  <a:cubicBezTo>
                    <a:pt x="980" y="0"/>
                    <a:pt x="978" y="0"/>
                    <a:pt x="977" y="1"/>
                  </a:cubicBezTo>
                  <a:close/>
                  <a:moveTo>
                    <a:pt x="943" y="2197"/>
                  </a:moveTo>
                  <a:cubicBezTo>
                    <a:pt x="924" y="2199"/>
                    <a:pt x="926" y="2230"/>
                    <a:pt x="946" y="2230"/>
                  </a:cubicBezTo>
                  <a:cubicBezTo>
                    <a:pt x="970" y="2231"/>
                    <a:pt x="967" y="2194"/>
                    <a:pt x="943" y="2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1" name="Freeform 78"/>
            <p:cNvSpPr>
              <a:spLocks/>
            </p:cNvSpPr>
            <p:nvPr/>
          </p:nvSpPr>
          <p:spPr bwMode="auto">
            <a:xfrm>
              <a:off x="375" y="402"/>
              <a:ext cx="5" cy="12"/>
            </a:xfrm>
            <a:custGeom>
              <a:avLst/>
              <a:gdLst>
                <a:gd name="T0" fmla="*/ 61 w 84"/>
                <a:gd name="T1" fmla="*/ 2 h 205"/>
                <a:gd name="T2" fmla="*/ 7 w 84"/>
                <a:gd name="T3" fmla="*/ 75 h 205"/>
                <a:gd name="T4" fmla="*/ 23 w 84"/>
                <a:gd name="T5" fmla="*/ 191 h 205"/>
                <a:gd name="T6" fmla="*/ 62 w 84"/>
                <a:gd name="T7" fmla="*/ 161 h 205"/>
                <a:gd name="T8" fmla="*/ 82 w 84"/>
                <a:gd name="T9" fmla="*/ 18 h 205"/>
                <a:gd name="T10" fmla="*/ 61 w 84"/>
                <a:gd name="T1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05">
                  <a:moveTo>
                    <a:pt x="61" y="2"/>
                  </a:moveTo>
                  <a:cubicBezTo>
                    <a:pt x="31" y="13"/>
                    <a:pt x="14" y="46"/>
                    <a:pt x="7" y="75"/>
                  </a:cubicBezTo>
                  <a:cubicBezTo>
                    <a:pt x="0" y="113"/>
                    <a:pt x="0" y="158"/>
                    <a:pt x="23" y="191"/>
                  </a:cubicBezTo>
                  <a:cubicBezTo>
                    <a:pt x="42" y="205"/>
                    <a:pt x="63" y="180"/>
                    <a:pt x="62" y="161"/>
                  </a:cubicBezTo>
                  <a:cubicBezTo>
                    <a:pt x="68" y="113"/>
                    <a:pt x="84" y="66"/>
                    <a:pt x="82" y="18"/>
                  </a:cubicBezTo>
                  <a:cubicBezTo>
                    <a:pt x="79" y="8"/>
                    <a:pt x="71" y="0"/>
                    <a:pt x="6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2" name="Freeform 79"/>
            <p:cNvSpPr>
              <a:spLocks/>
            </p:cNvSpPr>
            <p:nvPr/>
          </p:nvSpPr>
          <p:spPr bwMode="auto">
            <a:xfrm>
              <a:off x="25" y="652"/>
              <a:ext cx="172" cy="150"/>
            </a:xfrm>
            <a:custGeom>
              <a:avLst/>
              <a:gdLst>
                <a:gd name="T0" fmla="*/ 332 w 2780"/>
                <a:gd name="T1" fmla="*/ 10 h 2420"/>
                <a:gd name="T2" fmla="*/ 274 w 2780"/>
                <a:gd name="T3" fmla="*/ 28 h 2420"/>
                <a:gd name="T4" fmla="*/ 163 w 2780"/>
                <a:gd name="T5" fmla="*/ 92 h 2420"/>
                <a:gd name="T6" fmla="*/ 28 w 2780"/>
                <a:gd name="T7" fmla="*/ 101 h 2420"/>
                <a:gd name="T8" fmla="*/ 34 w 2780"/>
                <a:gd name="T9" fmla="*/ 186 h 2420"/>
                <a:gd name="T10" fmla="*/ 45 w 2780"/>
                <a:gd name="T11" fmla="*/ 237 h 2420"/>
                <a:gd name="T12" fmla="*/ 84 w 2780"/>
                <a:gd name="T13" fmla="*/ 254 h 2420"/>
                <a:gd name="T14" fmla="*/ 78 w 2780"/>
                <a:gd name="T15" fmla="*/ 352 h 2420"/>
                <a:gd name="T16" fmla="*/ 95 w 2780"/>
                <a:gd name="T17" fmla="*/ 372 h 2420"/>
                <a:gd name="T18" fmla="*/ 51 w 2780"/>
                <a:gd name="T19" fmla="*/ 434 h 2420"/>
                <a:gd name="T20" fmla="*/ 140 w 2780"/>
                <a:gd name="T21" fmla="*/ 457 h 2420"/>
                <a:gd name="T22" fmla="*/ 176 w 2780"/>
                <a:gd name="T23" fmla="*/ 466 h 2420"/>
                <a:gd name="T24" fmla="*/ 278 w 2780"/>
                <a:gd name="T25" fmla="*/ 557 h 2420"/>
                <a:gd name="T26" fmla="*/ 534 w 2780"/>
                <a:gd name="T27" fmla="*/ 602 h 2420"/>
                <a:gd name="T28" fmla="*/ 586 w 2780"/>
                <a:gd name="T29" fmla="*/ 755 h 2420"/>
                <a:gd name="T30" fmla="*/ 451 w 2780"/>
                <a:gd name="T31" fmla="*/ 867 h 2420"/>
                <a:gd name="T32" fmla="*/ 400 w 2780"/>
                <a:gd name="T33" fmla="*/ 974 h 2420"/>
                <a:gd name="T34" fmla="*/ 352 w 2780"/>
                <a:gd name="T35" fmla="*/ 1080 h 2420"/>
                <a:gd name="T36" fmla="*/ 338 w 2780"/>
                <a:gd name="T37" fmla="*/ 1210 h 2420"/>
                <a:gd name="T38" fmla="*/ 240 w 2780"/>
                <a:gd name="T39" fmla="*/ 1258 h 2420"/>
                <a:gd name="T40" fmla="*/ 191 w 2780"/>
                <a:gd name="T41" fmla="*/ 1333 h 2420"/>
                <a:gd name="T42" fmla="*/ 224 w 2780"/>
                <a:gd name="T43" fmla="*/ 1437 h 2420"/>
                <a:gd name="T44" fmla="*/ 157 w 2780"/>
                <a:gd name="T45" fmla="*/ 1540 h 2420"/>
                <a:gd name="T46" fmla="*/ 173 w 2780"/>
                <a:gd name="T47" fmla="*/ 1697 h 2420"/>
                <a:gd name="T48" fmla="*/ 152 w 2780"/>
                <a:gd name="T49" fmla="*/ 1785 h 2420"/>
                <a:gd name="T50" fmla="*/ 11 w 2780"/>
                <a:gd name="T51" fmla="*/ 1898 h 2420"/>
                <a:gd name="T52" fmla="*/ 17 w 2780"/>
                <a:gd name="T53" fmla="*/ 1970 h 2420"/>
                <a:gd name="T54" fmla="*/ 240 w 2780"/>
                <a:gd name="T55" fmla="*/ 2124 h 2420"/>
                <a:gd name="T56" fmla="*/ 252 w 2780"/>
                <a:gd name="T57" fmla="*/ 2210 h 2420"/>
                <a:gd name="T58" fmla="*/ 340 w 2780"/>
                <a:gd name="T59" fmla="*/ 2391 h 2420"/>
                <a:gd name="T60" fmla="*/ 475 w 2780"/>
                <a:gd name="T61" fmla="*/ 2380 h 2420"/>
                <a:gd name="T62" fmla="*/ 602 w 2780"/>
                <a:gd name="T63" fmla="*/ 2321 h 2420"/>
                <a:gd name="T64" fmla="*/ 829 w 2780"/>
                <a:gd name="T65" fmla="*/ 2287 h 2420"/>
                <a:gd name="T66" fmla="*/ 1053 w 2780"/>
                <a:gd name="T67" fmla="*/ 2323 h 2420"/>
                <a:gd name="T68" fmla="*/ 1243 w 2780"/>
                <a:gd name="T69" fmla="*/ 2343 h 2420"/>
                <a:gd name="T70" fmla="*/ 1318 w 2780"/>
                <a:gd name="T71" fmla="*/ 2352 h 2420"/>
                <a:gd name="T72" fmla="*/ 1423 w 2780"/>
                <a:gd name="T73" fmla="*/ 2214 h 2420"/>
                <a:gd name="T74" fmla="*/ 1485 w 2780"/>
                <a:gd name="T75" fmla="*/ 2176 h 2420"/>
                <a:gd name="T76" fmla="*/ 1650 w 2780"/>
                <a:gd name="T77" fmla="*/ 2155 h 2420"/>
                <a:gd name="T78" fmla="*/ 1865 w 2780"/>
                <a:gd name="T79" fmla="*/ 1895 h 2420"/>
                <a:gd name="T80" fmla="*/ 1926 w 2780"/>
                <a:gd name="T81" fmla="*/ 1840 h 2420"/>
                <a:gd name="T82" fmla="*/ 1849 w 2780"/>
                <a:gd name="T83" fmla="*/ 1749 h 2420"/>
                <a:gd name="T84" fmla="*/ 1856 w 2780"/>
                <a:gd name="T85" fmla="*/ 1593 h 2420"/>
                <a:gd name="T86" fmla="*/ 2079 w 2780"/>
                <a:gd name="T87" fmla="*/ 1333 h 2420"/>
                <a:gd name="T88" fmla="*/ 2246 w 2780"/>
                <a:gd name="T89" fmla="*/ 1164 h 2420"/>
                <a:gd name="T90" fmla="*/ 2602 w 2780"/>
                <a:gd name="T91" fmla="*/ 1034 h 2420"/>
                <a:gd name="T92" fmla="*/ 2757 w 2780"/>
                <a:gd name="T93" fmla="*/ 926 h 2420"/>
                <a:gd name="T94" fmla="*/ 2766 w 2780"/>
                <a:gd name="T95" fmla="*/ 866 h 2420"/>
                <a:gd name="T96" fmla="*/ 2735 w 2780"/>
                <a:gd name="T97" fmla="*/ 805 h 2420"/>
                <a:gd name="T98" fmla="*/ 2543 w 2780"/>
                <a:gd name="T99" fmla="*/ 804 h 2420"/>
                <a:gd name="T100" fmla="*/ 2399 w 2780"/>
                <a:gd name="T101" fmla="*/ 772 h 2420"/>
                <a:gd name="T102" fmla="*/ 2292 w 2780"/>
                <a:gd name="T103" fmla="*/ 659 h 2420"/>
                <a:gd name="T104" fmla="*/ 2215 w 2780"/>
                <a:gd name="T105" fmla="*/ 665 h 2420"/>
                <a:gd name="T106" fmla="*/ 1996 w 2780"/>
                <a:gd name="T107" fmla="*/ 623 h 2420"/>
                <a:gd name="T108" fmla="*/ 1894 w 2780"/>
                <a:gd name="T109" fmla="*/ 582 h 2420"/>
                <a:gd name="T110" fmla="*/ 1687 w 2780"/>
                <a:gd name="T111" fmla="*/ 409 h 2420"/>
                <a:gd name="T112" fmla="*/ 1466 w 2780"/>
                <a:gd name="T113" fmla="*/ 336 h 2420"/>
                <a:gd name="T114" fmla="*/ 1170 w 2780"/>
                <a:gd name="T115" fmla="*/ 277 h 2420"/>
                <a:gd name="T116" fmla="*/ 756 w 2780"/>
                <a:gd name="T117" fmla="*/ 131 h 2420"/>
                <a:gd name="T118" fmla="*/ 395 w 2780"/>
                <a:gd name="T119" fmla="*/ 21 h 2420"/>
                <a:gd name="T120" fmla="*/ 332 w 2780"/>
                <a:gd name="T121" fmla="*/ 1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0" h="2420">
                  <a:moveTo>
                    <a:pt x="332" y="10"/>
                  </a:moveTo>
                  <a:cubicBezTo>
                    <a:pt x="313" y="14"/>
                    <a:pt x="278" y="0"/>
                    <a:pt x="274" y="28"/>
                  </a:cubicBezTo>
                  <a:cubicBezTo>
                    <a:pt x="259" y="74"/>
                    <a:pt x="209" y="95"/>
                    <a:pt x="163" y="92"/>
                  </a:cubicBezTo>
                  <a:cubicBezTo>
                    <a:pt x="119" y="94"/>
                    <a:pt x="66" y="70"/>
                    <a:pt x="28" y="101"/>
                  </a:cubicBezTo>
                  <a:cubicBezTo>
                    <a:pt x="0" y="123"/>
                    <a:pt x="17" y="162"/>
                    <a:pt x="34" y="186"/>
                  </a:cubicBezTo>
                  <a:cubicBezTo>
                    <a:pt x="43" y="201"/>
                    <a:pt x="56" y="220"/>
                    <a:pt x="45" y="237"/>
                  </a:cubicBezTo>
                  <a:cubicBezTo>
                    <a:pt x="46" y="259"/>
                    <a:pt x="74" y="243"/>
                    <a:pt x="84" y="254"/>
                  </a:cubicBezTo>
                  <a:cubicBezTo>
                    <a:pt x="88" y="286"/>
                    <a:pt x="64" y="319"/>
                    <a:pt x="78" y="352"/>
                  </a:cubicBezTo>
                  <a:cubicBezTo>
                    <a:pt x="81" y="360"/>
                    <a:pt x="87" y="368"/>
                    <a:pt x="95" y="372"/>
                  </a:cubicBezTo>
                  <a:cubicBezTo>
                    <a:pt x="75" y="387"/>
                    <a:pt x="44" y="405"/>
                    <a:pt x="51" y="434"/>
                  </a:cubicBezTo>
                  <a:cubicBezTo>
                    <a:pt x="68" y="465"/>
                    <a:pt x="111" y="457"/>
                    <a:pt x="140" y="457"/>
                  </a:cubicBezTo>
                  <a:cubicBezTo>
                    <a:pt x="153" y="459"/>
                    <a:pt x="173" y="449"/>
                    <a:pt x="176" y="466"/>
                  </a:cubicBezTo>
                  <a:cubicBezTo>
                    <a:pt x="197" y="507"/>
                    <a:pt x="228" y="552"/>
                    <a:pt x="278" y="557"/>
                  </a:cubicBezTo>
                  <a:cubicBezTo>
                    <a:pt x="363" y="573"/>
                    <a:pt x="460" y="547"/>
                    <a:pt x="534" y="602"/>
                  </a:cubicBezTo>
                  <a:cubicBezTo>
                    <a:pt x="577" y="638"/>
                    <a:pt x="609" y="700"/>
                    <a:pt x="586" y="755"/>
                  </a:cubicBezTo>
                  <a:cubicBezTo>
                    <a:pt x="555" y="806"/>
                    <a:pt x="498" y="832"/>
                    <a:pt x="451" y="867"/>
                  </a:cubicBezTo>
                  <a:cubicBezTo>
                    <a:pt x="419" y="893"/>
                    <a:pt x="398" y="932"/>
                    <a:pt x="400" y="974"/>
                  </a:cubicBezTo>
                  <a:cubicBezTo>
                    <a:pt x="385" y="1009"/>
                    <a:pt x="362" y="1042"/>
                    <a:pt x="352" y="1080"/>
                  </a:cubicBezTo>
                  <a:cubicBezTo>
                    <a:pt x="338" y="1121"/>
                    <a:pt x="338" y="1166"/>
                    <a:pt x="338" y="1210"/>
                  </a:cubicBezTo>
                  <a:cubicBezTo>
                    <a:pt x="323" y="1246"/>
                    <a:pt x="274" y="1247"/>
                    <a:pt x="240" y="1258"/>
                  </a:cubicBezTo>
                  <a:cubicBezTo>
                    <a:pt x="207" y="1264"/>
                    <a:pt x="177" y="1298"/>
                    <a:pt x="191" y="1333"/>
                  </a:cubicBezTo>
                  <a:cubicBezTo>
                    <a:pt x="202" y="1368"/>
                    <a:pt x="229" y="1398"/>
                    <a:pt x="224" y="1437"/>
                  </a:cubicBezTo>
                  <a:cubicBezTo>
                    <a:pt x="221" y="1480"/>
                    <a:pt x="189" y="1514"/>
                    <a:pt x="157" y="1540"/>
                  </a:cubicBezTo>
                  <a:cubicBezTo>
                    <a:pt x="126" y="1589"/>
                    <a:pt x="154" y="1649"/>
                    <a:pt x="173" y="1697"/>
                  </a:cubicBezTo>
                  <a:cubicBezTo>
                    <a:pt x="186" y="1727"/>
                    <a:pt x="186" y="1770"/>
                    <a:pt x="152" y="1785"/>
                  </a:cubicBezTo>
                  <a:cubicBezTo>
                    <a:pt x="102" y="1817"/>
                    <a:pt x="31" y="1835"/>
                    <a:pt x="11" y="1898"/>
                  </a:cubicBezTo>
                  <a:cubicBezTo>
                    <a:pt x="5" y="1922"/>
                    <a:pt x="9" y="1947"/>
                    <a:pt x="17" y="1970"/>
                  </a:cubicBezTo>
                  <a:cubicBezTo>
                    <a:pt x="112" y="1973"/>
                    <a:pt x="210" y="2030"/>
                    <a:pt x="240" y="2124"/>
                  </a:cubicBezTo>
                  <a:cubicBezTo>
                    <a:pt x="249" y="2152"/>
                    <a:pt x="233" y="2185"/>
                    <a:pt x="252" y="2210"/>
                  </a:cubicBezTo>
                  <a:cubicBezTo>
                    <a:pt x="279" y="2271"/>
                    <a:pt x="280" y="2351"/>
                    <a:pt x="340" y="2391"/>
                  </a:cubicBezTo>
                  <a:cubicBezTo>
                    <a:pt x="381" y="2420"/>
                    <a:pt x="440" y="2414"/>
                    <a:pt x="475" y="2380"/>
                  </a:cubicBezTo>
                  <a:cubicBezTo>
                    <a:pt x="512" y="2352"/>
                    <a:pt x="551" y="2308"/>
                    <a:pt x="602" y="2321"/>
                  </a:cubicBezTo>
                  <a:cubicBezTo>
                    <a:pt x="679" y="2320"/>
                    <a:pt x="751" y="2260"/>
                    <a:pt x="829" y="2287"/>
                  </a:cubicBezTo>
                  <a:cubicBezTo>
                    <a:pt x="904" y="2294"/>
                    <a:pt x="979" y="2309"/>
                    <a:pt x="1053" y="2323"/>
                  </a:cubicBezTo>
                  <a:cubicBezTo>
                    <a:pt x="1108" y="2365"/>
                    <a:pt x="1180" y="2341"/>
                    <a:pt x="1243" y="2343"/>
                  </a:cubicBezTo>
                  <a:cubicBezTo>
                    <a:pt x="1269" y="2344"/>
                    <a:pt x="1293" y="2368"/>
                    <a:pt x="1318" y="2352"/>
                  </a:cubicBezTo>
                  <a:cubicBezTo>
                    <a:pt x="1375" y="2327"/>
                    <a:pt x="1385" y="2257"/>
                    <a:pt x="1423" y="2214"/>
                  </a:cubicBezTo>
                  <a:cubicBezTo>
                    <a:pt x="1440" y="2194"/>
                    <a:pt x="1467" y="2193"/>
                    <a:pt x="1485" y="2176"/>
                  </a:cubicBezTo>
                  <a:cubicBezTo>
                    <a:pt x="1533" y="2143"/>
                    <a:pt x="1595" y="2152"/>
                    <a:pt x="1650" y="2155"/>
                  </a:cubicBezTo>
                  <a:cubicBezTo>
                    <a:pt x="1698" y="2053"/>
                    <a:pt x="1758" y="1943"/>
                    <a:pt x="1865" y="1895"/>
                  </a:cubicBezTo>
                  <a:cubicBezTo>
                    <a:pt x="1890" y="1885"/>
                    <a:pt x="1932" y="1875"/>
                    <a:pt x="1926" y="1840"/>
                  </a:cubicBezTo>
                  <a:cubicBezTo>
                    <a:pt x="1910" y="1801"/>
                    <a:pt x="1849" y="1796"/>
                    <a:pt x="1849" y="1749"/>
                  </a:cubicBezTo>
                  <a:cubicBezTo>
                    <a:pt x="1844" y="1698"/>
                    <a:pt x="1819" y="1638"/>
                    <a:pt x="1856" y="1593"/>
                  </a:cubicBezTo>
                  <a:cubicBezTo>
                    <a:pt x="1920" y="1497"/>
                    <a:pt x="2013" y="1427"/>
                    <a:pt x="2079" y="1333"/>
                  </a:cubicBezTo>
                  <a:cubicBezTo>
                    <a:pt x="2145" y="1287"/>
                    <a:pt x="2173" y="1201"/>
                    <a:pt x="2246" y="1164"/>
                  </a:cubicBezTo>
                  <a:cubicBezTo>
                    <a:pt x="2368" y="1133"/>
                    <a:pt x="2499" y="1111"/>
                    <a:pt x="2602" y="1034"/>
                  </a:cubicBezTo>
                  <a:cubicBezTo>
                    <a:pt x="2657" y="1005"/>
                    <a:pt x="2732" y="990"/>
                    <a:pt x="2757" y="926"/>
                  </a:cubicBezTo>
                  <a:cubicBezTo>
                    <a:pt x="2766" y="906"/>
                    <a:pt x="2753" y="884"/>
                    <a:pt x="2766" y="866"/>
                  </a:cubicBezTo>
                  <a:cubicBezTo>
                    <a:pt x="2780" y="842"/>
                    <a:pt x="2765" y="807"/>
                    <a:pt x="2735" y="805"/>
                  </a:cubicBezTo>
                  <a:cubicBezTo>
                    <a:pt x="2672" y="792"/>
                    <a:pt x="2607" y="817"/>
                    <a:pt x="2543" y="804"/>
                  </a:cubicBezTo>
                  <a:cubicBezTo>
                    <a:pt x="2495" y="797"/>
                    <a:pt x="2447" y="783"/>
                    <a:pt x="2399" y="772"/>
                  </a:cubicBezTo>
                  <a:cubicBezTo>
                    <a:pt x="2353" y="745"/>
                    <a:pt x="2342" y="681"/>
                    <a:pt x="2292" y="659"/>
                  </a:cubicBezTo>
                  <a:cubicBezTo>
                    <a:pt x="2267" y="645"/>
                    <a:pt x="2237" y="649"/>
                    <a:pt x="2215" y="665"/>
                  </a:cubicBezTo>
                  <a:cubicBezTo>
                    <a:pt x="2141" y="695"/>
                    <a:pt x="2063" y="654"/>
                    <a:pt x="1996" y="623"/>
                  </a:cubicBezTo>
                  <a:cubicBezTo>
                    <a:pt x="1963" y="607"/>
                    <a:pt x="1928" y="595"/>
                    <a:pt x="1894" y="582"/>
                  </a:cubicBezTo>
                  <a:cubicBezTo>
                    <a:pt x="1837" y="512"/>
                    <a:pt x="1732" y="492"/>
                    <a:pt x="1687" y="409"/>
                  </a:cubicBezTo>
                  <a:cubicBezTo>
                    <a:pt x="1619" y="369"/>
                    <a:pt x="1537" y="366"/>
                    <a:pt x="1466" y="336"/>
                  </a:cubicBezTo>
                  <a:cubicBezTo>
                    <a:pt x="1363" y="338"/>
                    <a:pt x="1273" y="266"/>
                    <a:pt x="1170" y="277"/>
                  </a:cubicBezTo>
                  <a:cubicBezTo>
                    <a:pt x="1023" y="260"/>
                    <a:pt x="893" y="179"/>
                    <a:pt x="756" y="131"/>
                  </a:cubicBezTo>
                  <a:cubicBezTo>
                    <a:pt x="626" y="149"/>
                    <a:pt x="495" y="103"/>
                    <a:pt x="395" y="21"/>
                  </a:cubicBezTo>
                  <a:cubicBezTo>
                    <a:pt x="376" y="10"/>
                    <a:pt x="353" y="9"/>
                    <a:pt x="33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3" name="Freeform 80"/>
            <p:cNvSpPr>
              <a:spLocks/>
            </p:cNvSpPr>
            <p:nvPr/>
          </p:nvSpPr>
          <p:spPr bwMode="auto">
            <a:xfrm>
              <a:off x="339" y="614"/>
              <a:ext cx="44" cy="30"/>
            </a:xfrm>
            <a:custGeom>
              <a:avLst/>
              <a:gdLst>
                <a:gd name="T0" fmla="*/ 557 w 714"/>
                <a:gd name="T1" fmla="*/ 2 h 474"/>
                <a:gd name="T2" fmla="*/ 532 w 714"/>
                <a:gd name="T3" fmla="*/ 41 h 474"/>
                <a:gd name="T4" fmla="*/ 426 w 714"/>
                <a:gd name="T5" fmla="*/ 73 h 474"/>
                <a:gd name="T6" fmla="*/ 407 w 714"/>
                <a:gd name="T7" fmla="*/ 88 h 474"/>
                <a:gd name="T8" fmla="*/ 250 w 714"/>
                <a:gd name="T9" fmla="*/ 145 h 474"/>
                <a:gd name="T10" fmla="*/ 136 w 714"/>
                <a:gd name="T11" fmla="*/ 163 h 474"/>
                <a:gd name="T12" fmla="*/ 12 w 714"/>
                <a:gd name="T13" fmla="*/ 201 h 474"/>
                <a:gd name="T14" fmla="*/ 19 w 714"/>
                <a:gd name="T15" fmla="*/ 224 h 474"/>
                <a:gd name="T16" fmla="*/ 48 w 714"/>
                <a:gd name="T17" fmla="*/ 229 h 474"/>
                <a:gd name="T18" fmla="*/ 62 w 714"/>
                <a:gd name="T19" fmla="*/ 348 h 474"/>
                <a:gd name="T20" fmla="*/ 105 w 714"/>
                <a:gd name="T21" fmla="*/ 380 h 474"/>
                <a:gd name="T22" fmla="*/ 215 w 714"/>
                <a:gd name="T23" fmla="*/ 459 h 474"/>
                <a:gd name="T24" fmla="*/ 286 w 714"/>
                <a:gd name="T25" fmla="*/ 464 h 474"/>
                <a:gd name="T26" fmla="*/ 431 w 714"/>
                <a:gd name="T27" fmla="*/ 377 h 474"/>
                <a:gd name="T28" fmla="*/ 482 w 714"/>
                <a:gd name="T29" fmla="*/ 289 h 474"/>
                <a:gd name="T30" fmla="*/ 656 w 714"/>
                <a:gd name="T31" fmla="*/ 172 h 474"/>
                <a:gd name="T32" fmla="*/ 708 w 714"/>
                <a:gd name="T33" fmla="*/ 143 h 474"/>
                <a:gd name="T34" fmla="*/ 643 w 714"/>
                <a:gd name="T35" fmla="*/ 89 h 474"/>
                <a:gd name="T36" fmla="*/ 595 w 714"/>
                <a:gd name="T37" fmla="*/ 20 h 474"/>
                <a:gd name="T38" fmla="*/ 557 w 714"/>
                <a:gd name="T39" fmla="*/ 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4" h="474">
                  <a:moveTo>
                    <a:pt x="557" y="2"/>
                  </a:moveTo>
                  <a:cubicBezTo>
                    <a:pt x="534" y="0"/>
                    <a:pt x="537" y="27"/>
                    <a:pt x="532" y="41"/>
                  </a:cubicBezTo>
                  <a:cubicBezTo>
                    <a:pt x="501" y="64"/>
                    <a:pt x="452" y="40"/>
                    <a:pt x="426" y="73"/>
                  </a:cubicBezTo>
                  <a:cubicBezTo>
                    <a:pt x="418" y="78"/>
                    <a:pt x="419" y="97"/>
                    <a:pt x="407" y="88"/>
                  </a:cubicBezTo>
                  <a:cubicBezTo>
                    <a:pt x="350" y="74"/>
                    <a:pt x="277" y="88"/>
                    <a:pt x="250" y="145"/>
                  </a:cubicBezTo>
                  <a:cubicBezTo>
                    <a:pt x="224" y="180"/>
                    <a:pt x="173" y="168"/>
                    <a:pt x="136" y="163"/>
                  </a:cubicBezTo>
                  <a:cubicBezTo>
                    <a:pt x="92" y="156"/>
                    <a:pt x="40" y="162"/>
                    <a:pt x="12" y="201"/>
                  </a:cubicBezTo>
                  <a:cubicBezTo>
                    <a:pt x="0" y="208"/>
                    <a:pt x="4" y="227"/>
                    <a:pt x="19" y="224"/>
                  </a:cubicBezTo>
                  <a:cubicBezTo>
                    <a:pt x="28" y="224"/>
                    <a:pt x="50" y="212"/>
                    <a:pt x="48" y="229"/>
                  </a:cubicBezTo>
                  <a:cubicBezTo>
                    <a:pt x="43" y="268"/>
                    <a:pt x="28" y="318"/>
                    <a:pt x="62" y="348"/>
                  </a:cubicBezTo>
                  <a:cubicBezTo>
                    <a:pt x="77" y="359"/>
                    <a:pt x="100" y="359"/>
                    <a:pt x="105" y="380"/>
                  </a:cubicBezTo>
                  <a:cubicBezTo>
                    <a:pt x="128" y="420"/>
                    <a:pt x="165" y="461"/>
                    <a:pt x="215" y="459"/>
                  </a:cubicBezTo>
                  <a:cubicBezTo>
                    <a:pt x="239" y="458"/>
                    <a:pt x="264" y="455"/>
                    <a:pt x="286" y="464"/>
                  </a:cubicBezTo>
                  <a:cubicBezTo>
                    <a:pt x="349" y="474"/>
                    <a:pt x="399" y="424"/>
                    <a:pt x="431" y="377"/>
                  </a:cubicBezTo>
                  <a:cubicBezTo>
                    <a:pt x="454" y="351"/>
                    <a:pt x="477" y="324"/>
                    <a:pt x="482" y="289"/>
                  </a:cubicBezTo>
                  <a:cubicBezTo>
                    <a:pt x="506" y="218"/>
                    <a:pt x="577" y="154"/>
                    <a:pt x="656" y="172"/>
                  </a:cubicBezTo>
                  <a:cubicBezTo>
                    <a:pt x="677" y="178"/>
                    <a:pt x="714" y="171"/>
                    <a:pt x="708" y="143"/>
                  </a:cubicBezTo>
                  <a:cubicBezTo>
                    <a:pt x="697" y="116"/>
                    <a:pt x="664" y="108"/>
                    <a:pt x="643" y="89"/>
                  </a:cubicBezTo>
                  <a:cubicBezTo>
                    <a:pt x="619" y="73"/>
                    <a:pt x="598" y="50"/>
                    <a:pt x="595" y="20"/>
                  </a:cubicBezTo>
                  <a:cubicBezTo>
                    <a:pt x="588" y="7"/>
                    <a:pt x="571" y="1"/>
                    <a:pt x="55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380" y="556"/>
              <a:ext cx="66" cy="37"/>
            </a:xfrm>
            <a:custGeom>
              <a:avLst/>
              <a:gdLst>
                <a:gd name="T0" fmla="*/ 886 w 1065"/>
                <a:gd name="T1" fmla="*/ 1 h 603"/>
                <a:gd name="T2" fmla="*/ 805 w 1065"/>
                <a:gd name="T3" fmla="*/ 41 h 603"/>
                <a:gd name="T4" fmla="*/ 658 w 1065"/>
                <a:gd name="T5" fmla="*/ 68 h 603"/>
                <a:gd name="T6" fmla="*/ 561 w 1065"/>
                <a:gd name="T7" fmla="*/ 108 h 603"/>
                <a:gd name="T8" fmla="*/ 486 w 1065"/>
                <a:gd name="T9" fmla="*/ 43 h 603"/>
                <a:gd name="T10" fmla="*/ 289 w 1065"/>
                <a:gd name="T11" fmla="*/ 95 h 603"/>
                <a:gd name="T12" fmla="*/ 161 w 1065"/>
                <a:gd name="T13" fmla="*/ 273 h 603"/>
                <a:gd name="T14" fmla="*/ 100 w 1065"/>
                <a:gd name="T15" fmla="*/ 319 h 603"/>
                <a:gd name="T16" fmla="*/ 7 w 1065"/>
                <a:gd name="T17" fmla="*/ 367 h 603"/>
                <a:gd name="T18" fmla="*/ 49 w 1065"/>
                <a:gd name="T19" fmla="*/ 494 h 603"/>
                <a:gd name="T20" fmla="*/ 135 w 1065"/>
                <a:gd name="T21" fmla="*/ 556 h 603"/>
                <a:gd name="T22" fmla="*/ 304 w 1065"/>
                <a:gd name="T23" fmla="*/ 584 h 603"/>
                <a:gd name="T24" fmla="*/ 349 w 1065"/>
                <a:gd name="T25" fmla="*/ 576 h 603"/>
                <a:gd name="T26" fmla="*/ 475 w 1065"/>
                <a:gd name="T27" fmla="*/ 459 h 603"/>
                <a:gd name="T28" fmla="*/ 559 w 1065"/>
                <a:gd name="T29" fmla="*/ 404 h 603"/>
                <a:gd name="T30" fmla="*/ 687 w 1065"/>
                <a:gd name="T31" fmla="*/ 361 h 603"/>
                <a:gd name="T32" fmla="*/ 792 w 1065"/>
                <a:gd name="T33" fmla="*/ 273 h 603"/>
                <a:gd name="T34" fmla="*/ 958 w 1065"/>
                <a:gd name="T35" fmla="*/ 261 h 603"/>
                <a:gd name="T36" fmla="*/ 1036 w 1065"/>
                <a:gd name="T37" fmla="*/ 254 h 603"/>
                <a:gd name="T38" fmla="*/ 1065 w 1065"/>
                <a:gd name="T39" fmla="*/ 100 h 603"/>
                <a:gd name="T40" fmla="*/ 922 w 1065"/>
                <a:gd name="T41" fmla="*/ 4 h 603"/>
                <a:gd name="T42" fmla="*/ 886 w 1065"/>
                <a:gd name="T43" fmla="*/ 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603">
                  <a:moveTo>
                    <a:pt x="886" y="1"/>
                  </a:moveTo>
                  <a:cubicBezTo>
                    <a:pt x="854" y="3"/>
                    <a:pt x="836" y="35"/>
                    <a:pt x="805" y="41"/>
                  </a:cubicBezTo>
                  <a:cubicBezTo>
                    <a:pt x="758" y="58"/>
                    <a:pt x="706" y="54"/>
                    <a:pt x="658" y="68"/>
                  </a:cubicBezTo>
                  <a:cubicBezTo>
                    <a:pt x="646" y="107"/>
                    <a:pt x="597" y="129"/>
                    <a:pt x="561" y="108"/>
                  </a:cubicBezTo>
                  <a:cubicBezTo>
                    <a:pt x="530" y="94"/>
                    <a:pt x="505" y="70"/>
                    <a:pt x="486" y="43"/>
                  </a:cubicBezTo>
                  <a:cubicBezTo>
                    <a:pt x="426" y="80"/>
                    <a:pt x="341" y="42"/>
                    <a:pt x="289" y="95"/>
                  </a:cubicBezTo>
                  <a:cubicBezTo>
                    <a:pt x="228" y="139"/>
                    <a:pt x="193" y="208"/>
                    <a:pt x="161" y="273"/>
                  </a:cubicBezTo>
                  <a:cubicBezTo>
                    <a:pt x="163" y="305"/>
                    <a:pt x="126" y="318"/>
                    <a:pt x="100" y="319"/>
                  </a:cubicBezTo>
                  <a:cubicBezTo>
                    <a:pt x="66" y="322"/>
                    <a:pt x="17" y="326"/>
                    <a:pt x="7" y="367"/>
                  </a:cubicBezTo>
                  <a:cubicBezTo>
                    <a:pt x="0" y="413"/>
                    <a:pt x="27" y="456"/>
                    <a:pt x="49" y="494"/>
                  </a:cubicBezTo>
                  <a:cubicBezTo>
                    <a:pt x="69" y="524"/>
                    <a:pt x="101" y="546"/>
                    <a:pt x="135" y="556"/>
                  </a:cubicBezTo>
                  <a:cubicBezTo>
                    <a:pt x="178" y="603"/>
                    <a:pt x="248" y="597"/>
                    <a:pt x="304" y="584"/>
                  </a:cubicBezTo>
                  <a:cubicBezTo>
                    <a:pt x="318" y="580"/>
                    <a:pt x="340" y="585"/>
                    <a:pt x="349" y="576"/>
                  </a:cubicBezTo>
                  <a:cubicBezTo>
                    <a:pt x="360" y="514"/>
                    <a:pt x="423" y="482"/>
                    <a:pt x="475" y="459"/>
                  </a:cubicBezTo>
                  <a:cubicBezTo>
                    <a:pt x="505" y="444"/>
                    <a:pt x="535" y="428"/>
                    <a:pt x="559" y="404"/>
                  </a:cubicBezTo>
                  <a:cubicBezTo>
                    <a:pt x="605" y="423"/>
                    <a:pt x="659" y="401"/>
                    <a:pt x="687" y="361"/>
                  </a:cubicBezTo>
                  <a:cubicBezTo>
                    <a:pt x="715" y="325"/>
                    <a:pt x="743" y="281"/>
                    <a:pt x="792" y="273"/>
                  </a:cubicBezTo>
                  <a:cubicBezTo>
                    <a:pt x="845" y="256"/>
                    <a:pt x="904" y="243"/>
                    <a:pt x="958" y="261"/>
                  </a:cubicBezTo>
                  <a:cubicBezTo>
                    <a:pt x="980" y="278"/>
                    <a:pt x="1022" y="286"/>
                    <a:pt x="1036" y="254"/>
                  </a:cubicBezTo>
                  <a:cubicBezTo>
                    <a:pt x="1059" y="206"/>
                    <a:pt x="1040" y="148"/>
                    <a:pt x="1065" y="100"/>
                  </a:cubicBezTo>
                  <a:cubicBezTo>
                    <a:pt x="1037" y="46"/>
                    <a:pt x="977" y="20"/>
                    <a:pt x="922" y="4"/>
                  </a:cubicBezTo>
                  <a:cubicBezTo>
                    <a:pt x="911" y="2"/>
                    <a:pt x="898" y="0"/>
                    <a:pt x="88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>
              <a:off x="413" y="620"/>
              <a:ext cx="61" cy="77"/>
            </a:xfrm>
            <a:custGeom>
              <a:avLst/>
              <a:gdLst>
                <a:gd name="T0" fmla="*/ 227 w 994"/>
                <a:gd name="T1" fmla="*/ 0 h 1248"/>
                <a:gd name="T2" fmla="*/ 144 w 994"/>
                <a:gd name="T3" fmla="*/ 27 h 1248"/>
                <a:gd name="T4" fmla="*/ 47 w 994"/>
                <a:gd name="T5" fmla="*/ 83 h 1248"/>
                <a:gd name="T6" fmla="*/ 12 w 994"/>
                <a:gd name="T7" fmla="*/ 134 h 1248"/>
                <a:gd name="T8" fmla="*/ 46 w 994"/>
                <a:gd name="T9" fmla="*/ 255 h 1248"/>
                <a:gd name="T10" fmla="*/ 173 w 994"/>
                <a:gd name="T11" fmla="*/ 353 h 1248"/>
                <a:gd name="T12" fmla="*/ 219 w 994"/>
                <a:gd name="T13" fmla="*/ 343 h 1248"/>
                <a:gd name="T14" fmla="*/ 174 w 994"/>
                <a:gd name="T15" fmla="*/ 425 h 1248"/>
                <a:gd name="T16" fmla="*/ 156 w 994"/>
                <a:gd name="T17" fmla="*/ 520 h 1248"/>
                <a:gd name="T18" fmla="*/ 181 w 994"/>
                <a:gd name="T19" fmla="*/ 634 h 1248"/>
                <a:gd name="T20" fmla="*/ 262 w 994"/>
                <a:gd name="T21" fmla="*/ 792 h 1248"/>
                <a:gd name="T22" fmla="*/ 244 w 994"/>
                <a:gd name="T23" fmla="*/ 846 h 1248"/>
                <a:gd name="T24" fmla="*/ 340 w 994"/>
                <a:gd name="T25" fmla="*/ 905 h 1248"/>
                <a:gd name="T26" fmla="*/ 452 w 994"/>
                <a:gd name="T27" fmla="*/ 977 h 1248"/>
                <a:gd name="T28" fmla="*/ 421 w 994"/>
                <a:gd name="T29" fmla="*/ 1069 h 1248"/>
                <a:gd name="T30" fmla="*/ 444 w 994"/>
                <a:gd name="T31" fmla="*/ 1120 h 1248"/>
                <a:gd name="T32" fmla="*/ 537 w 994"/>
                <a:gd name="T33" fmla="*/ 1173 h 1248"/>
                <a:gd name="T34" fmla="*/ 588 w 994"/>
                <a:gd name="T35" fmla="*/ 1224 h 1248"/>
                <a:gd name="T36" fmla="*/ 600 w 994"/>
                <a:gd name="T37" fmla="*/ 1238 h 1248"/>
                <a:gd name="T38" fmla="*/ 673 w 994"/>
                <a:gd name="T39" fmla="*/ 1202 h 1248"/>
                <a:gd name="T40" fmla="*/ 767 w 994"/>
                <a:gd name="T41" fmla="*/ 1114 h 1248"/>
                <a:gd name="T42" fmla="*/ 947 w 994"/>
                <a:gd name="T43" fmla="*/ 1077 h 1248"/>
                <a:gd name="T44" fmla="*/ 946 w 994"/>
                <a:gd name="T45" fmla="*/ 951 h 1248"/>
                <a:gd name="T46" fmla="*/ 994 w 994"/>
                <a:gd name="T47" fmla="*/ 839 h 1248"/>
                <a:gd name="T48" fmla="*/ 941 w 994"/>
                <a:gd name="T49" fmla="*/ 792 h 1248"/>
                <a:gd name="T50" fmla="*/ 860 w 994"/>
                <a:gd name="T51" fmla="*/ 667 h 1248"/>
                <a:gd name="T52" fmla="*/ 856 w 994"/>
                <a:gd name="T53" fmla="*/ 544 h 1248"/>
                <a:gd name="T54" fmla="*/ 888 w 994"/>
                <a:gd name="T55" fmla="*/ 520 h 1248"/>
                <a:gd name="T56" fmla="*/ 844 w 994"/>
                <a:gd name="T57" fmla="*/ 479 h 1248"/>
                <a:gd name="T58" fmla="*/ 835 w 994"/>
                <a:gd name="T59" fmla="*/ 431 h 1248"/>
                <a:gd name="T60" fmla="*/ 841 w 994"/>
                <a:gd name="T61" fmla="*/ 381 h 1248"/>
                <a:gd name="T62" fmla="*/ 811 w 994"/>
                <a:gd name="T63" fmla="*/ 392 h 1248"/>
                <a:gd name="T64" fmla="*/ 756 w 994"/>
                <a:gd name="T65" fmla="*/ 407 h 1248"/>
                <a:gd name="T66" fmla="*/ 595 w 994"/>
                <a:gd name="T67" fmla="*/ 354 h 1248"/>
                <a:gd name="T68" fmla="*/ 566 w 994"/>
                <a:gd name="T69" fmla="*/ 274 h 1248"/>
                <a:gd name="T70" fmla="*/ 506 w 994"/>
                <a:gd name="T71" fmla="*/ 247 h 1248"/>
                <a:gd name="T72" fmla="*/ 435 w 994"/>
                <a:gd name="T73" fmla="*/ 192 h 1248"/>
                <a:gd name="T74" fmla="*/ 364 w 994"/>
                <a:gd name="T75" fmla="*/ 75 h 1248"/>
                <a:gd name="T76" fmla="*/ 266 w 994"/>
                <a:gd name="T77" fmla="*/ 29 h 1248"/>
                <a:gd name="T78" fmla="*/ 230 w 994"/>
                <a:gd name="T79" fmla="*/ 0 h 1248"/>
                <a:gd name="T80" fmla="*/ 227 w 994"/>
                <a:gd name="T8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1248">
                  <a:moveTo>
                    <a:pt x="227" y="0"/>
                  </a:moveTo>
                  <a:cubicBezTo>
                    <a:pt x="198" y="5"/>
                    <a:pt x="174" y="26"/>
                    <a:pt x="144" y="27"/>
                  </a:cubicBezTo>
                  <a:cubicBezTo>
                    <a:pt x="111" y="43"/>
                    <a:pt x="89" y="86"/>
                    <a:pt x="47" y="83"/>
                  </a:cubicBezTo>
                  <a:cubicBezTo>
                    <a:pt x="23" y="84"/>
                    <a:pt x="0" y="109"/>
                    <a:pt x="12" y="134"/>
                  </a:cubicBezTo>
                  <a:cubicBezTo>
                    <a:pt x="21" y="174"/>
                    <a:pt x="9" y="226"/>
                    <a:pt x="46" y="255"/>
                  </a:cubicBezTo>
                  <a:cubicBezTo>
                    <a:pt x="89" y="288"/>
                    <a:pt x="119" y="340"/>
                    <a:pt x="173" y="353"/>
                  </a:cubicBezTo>
                  <a:cubicBezTo>
                    <a:pt x="189" y="350"/>
                    <a:pt x="204" y="345"/>
                    <a:pt x="219" y="343"/>
                  </a:cubicBezTo>
                  <a:cubicBezTo>
                    <a:pt x="219" y="374"/>
                    <a:pt x="211" y="419"/>
                    <a:pt x="174" y="425"/>
                  </a:cubicBezTo>
                  <a:cubicBezTo>
                    <a:pt x="143" y="446"/>
                    <a:pt x="160" y="489"/>
                    <a:pt x="156" y="520"/>
                  </a:cubicBezTo>
                  <a:cubicBezTo>
                    <a:pt x="154" y="559"/>
                    <a:pt x="147" y="606"/>
                    <a:pt x="181" y="634"/>
                  </a:cubicBezTo>
                  <a:cubicBezTo>
                    <a:pt x="218" y="680"/>
                    <a:pt x="264" y="729"/>
                    <a:pt x="262" y="792"/>
                  </a:cubicBezTo>
                  <a:cubicBezTo>
                    <a:pt x="260" y="811"/>
                    <a:pt x="239" y="826"/>
                    <a:pt x="244" y="846"/>
                  </a:cubicBezTo>
                  <a:cubicBezTo>
                    <a:pt x="277" y="864"/>
                    <a:pt x="311" y="880"/>
                    <a:pt x="340" y="905"/>
                  </a:cubicBezTo>
                  <a:cubicBezTo>
                    <a:pt x="376" y="932"/>
                    <a:pt x="412" y="958"/>
                    <a:pt x="452" y="977"/>
                  </a:cubicBezTo>
                  <a:cubicBezTo>
                    <a:pt x="416" y="992"/>
                    <a:pt x="412" y="1035"/>
                    <a:pt x="421" y="1069"/>
                  </a:cubicBezTo>
                  <a:cubicBezTo>
                    <a:pt x="419" y="1089"/>
                    <a:pt x="425" y="1111"/>
                    <a:pt x="444" y="1120"/>
                  </a:cubicBezTo>
                  <a:cubicBezTo>
                    <a:pt x="469" y="1147"/>
                    <a:pt x="508" y="1152"/>
                    <a:pt x="537" y="1173"/>
                  </a:cubicBezTo>
                  <a:cubicBezTo>
                    <a:pt x="556" y="1188"/>
                    <a:pt x="571" y="1206"/>
                    <a:pt x="588" y="1224"/>
                  </a:cubicBezTo>
                  <a:cubicBezTo>
                    <a:pt x="578" y="1232"/>
                    <a:pt x="588" y="1248"/>
                    <a:pt x="600" y="1238"/>
                  </a:cubicBezTo>
                  <a:cubicBezTo>
                    <a:pt x="627" y="1235"/>
                    <a:pt x="662" y="1232"/>
                    <a:pt x="673" y="1202"/>
                  </a:cubicBezTo>
                  <a:cubicBezTo>
                    <a:pt x="699" y="1169"/>
                    <a:pt x="716" y="1115"/>
                    <a:pt x="767" y="1114"/>
                  </a:cubicBezTo>
                  <a:cubicBezTo>
                    <a:pt x="827" y="1104"/>
                    <a:pt x="891" y="1098"/>
                    <a:pt x="947" y="1077"/>
                  </a:cubicBezTo>
                  <a:cubicBezTo>
                    <a:pt x="936" y="1036"/>
                    <a:pt x="926" y="990"/>
                    <a:pt x="946" y="951"/>
                  </a:cubicBezTo>
                  <a:cubicBezTo>
                    <a:pt x="954" y="911"/>
                    <a:pt x="970" y="872"/>
                    <a:pt x="994" y="839"/>
                  </a:cubicBezTo>
                  <a:cubicBezTo>
                    <a:pt x="986" y="816"/>
                    <a:pt x="956" y="811"/>
                    <a:pt x="941" y="792"/>
                  </a:cubicBezTo>
                  <a:cubicBezTo>
                    <a:pt x="901" y="761"/>
                    <a:pt x="865" y="720"/>
                    <a:pt x="860" y="667"/>
                  </a:cubicBezTo>
                  <a:cubicBezTo>
                    <a:pt x="852" y="628"/>
                    <a:pt x="838" y="582"/>
                    <a:pt x="856" y="544"/>
                  </a:cubicBezTo>
                  <a:cubicBezTo>
                    <a:pt x="864" y="533"/>
                    <a:pt x="886" y="534"/>
                    <a:pt x="888" y="520"/>
                  </a:cubicBezTo>
                  <a:cubicBezTo>
                    <a:pt x="870" y="510"/>
                    <a:pt x="854" y="496"/>
                    <a:pt x="844" y="479"/>
                  </a:cubicBezTo>
                  <a:cubicBezTo>
                    <a:pt x="832" y="467"/>
                    <a:pt x="818" y="445"/>
                    <a:pt x="835" y="431"/>
                  </a:cubicBezTo>
                  <a:cubicBezTo>
                    <a:pt x="849" y="418"/>
                    <a:pt x="860" y="394"/>
                    <a:pt x="841" y="381"/>
                  </a:cubicBezTo>
                  <a:cubicBezTo>
                    <a:pt x="830" y="371"/>
                    <a:pt x="815" y="379"/>
                    <a:pt x="811" y="392"/>
                  </a:cubicBezTo>
                  <a:cubicBezTo>
                    <a:pt x="800" y="411"/>
                    <a:pt x="776" y="417"/>
                    <a:pt x="756" y="407"/>
                  </a:cubicBezTo>
                  <a:cubicBezTo>
                    <a:pt x="701" y="398"/>
                    <a:pt x="637" y="396"/>
                    <a:pt x="595" y="354"/>
                  </a:cubicBezTo>
                  <a:cubicBezTo>
                    <a:pt x="573" y="332"/>
                    <a:pt x="586" y="297"/>
                    <a:pt x="566" y="274"/>
                  </a:cubicBezTo>
                  <a:cubicBezTo>
                    <a:pt x="554" y="252"/>
                    <a:pt x="530" y="244"/>
                    <a:pt x="506" y="247"/>
                  </a:cubicBezTo>
                  <a:cubicBezTo>
                    <a:pt x="472" y="246"/>
                    <a:pt x="452" y="216"/>
                    <a:pt x="435" y="192"/>
                  </a:cubicBezTo>
                  <a:cubicBezTo>
                    <a:pt x="413" y="152"/>
                    <a:pt x="400" y="106"/>
                    <a:pt x="364" y="75"/>
                  </a:cubicBezTo>
                  <a:cubicBezTo>
                    <a:pt x="338" y="48"/>
                    <a:pt x="301" y="37"/>
                    <a:pt x="266" y="29"/>
                  </a:cubicBezTo>
                  <a:cubicBezTo>
                    <a:pt x="250" y="24"/>
                    <a:pt x="239" y="11"/>
                    <a:pt x="230" y="0"/>
                  </a:cubicBezTo>
                  <a:cubicBezTo>
                    <a:pt x="229" y="0"/>
                    <a:pt x="228" y="0"/>
                    <a:pt x="2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394" y="448"/>
              <a:ext cx="35" cy="18"/>
            </a:xfrm>
            <a:custGeom>
              <a:avLst/>
              <a:gdLst>
                <a:gd name="T0" fmla="*/ 283 w 567"/>
                <a:gd name="T1" fmla="*/ 2 h 287"/>
                <a:gd name="T2" fmla="*/ 250 w 567"/>
                <a:gd name="T3" fmla="*/ 62 h 287"/>
                <a:gd name="T4" fmla="*/ 187 w 567"/>
                <a:gd name="T5" fmla="*/ 131 h 287"/>
                <a:gd name="T6" fmla="*/ 80 w 567"/>
                <a:gd name="T7" fmla="*/ 174 h 287"/>
                <a:gd name="T8" fmla="*/ 0 w 567"/>
                <a:gd name="T9" fmla="*/ 241 h 287"/>
                <a:gd name="T10" fmla="*/ 85 w 567"/>
                <a:gd name="T11" fmla="*/ 279 h 287"/>
                <a:gd name="T12" fmla="*/ 266 w 567"/>
                <a:gd name="T13" fmla="*/ 281 h 287"/>
                <a:gd name="T14" fmla="*/ 458 w 567"/>
                <a:gd name="T15" fmla="*/ 229 h 287"/>
                <a:gd name="T16" fmla="*/ 561 w 567"/>
                <a:gd name="T17" fmla="*/ 147 h 287"/>
                <a:gd name="T18" fmla="*/ 436 w 567"/>
                <a:gd name="T19" fmla="*/ 27 h 287"/>
                <a:gd name="T20" fmla="*/ 283 w 567"/>
                <a:gd name="T21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287">
                  <a:moveTo>
                    <a:pt x="283" y="2"/>
                  </a:moveTo>
                  <a:cubicBezTo>
                    <a:pt x="254" y="3"/>
                    <a:pt x="239" y="37"/>
                    <a:pt x="250" y="62"/>
                  </a:cubicBezTo>
                  <a:cubicBezTo>
                    <a:pt x="254" y="98"/>
                    <a:pt x="223" y="130"/>
                    <a:pt x="187" y="131"/>
                  </a:cubicBezTo>
                  <a:cubicBezTo>
                    <a:pt x="150" y="139"/>
                    <a:pt x="108" y="146"/>
                    <a:pt x="80" y="174"/>
                  </a:cubicBezTo>
                  <a:cubicBezTo>
                    <a:pt x="46" y="183"/>
                    <a:pt x="2" y="200"/>
                    <a:pt x="0" y="241"/>
                  </a:cubicBezTo>
                  <a:cubicBezTo>
                    <a:pt x="5" y="279"/>
                    <a:pt x="54" y="286"/>
                    <a:pt x="85" y="279"/>
                  </a:cubicBezTo>
                  <a:cubicBezTo>
                    <a:pt x="144" y="270"/>
                    <a:pt x="205" y="287"/>
                    <a:pt x="266" y="281"/>
                  </a:cubicBezTo>
                  <a:cubicBezTo>
                    <a:pt x="333" y="279"/>
                    <a:pt x="400" y="263"/>
                    <a:pt x="458" y="229"/>
                  </a:cubicBezTo>
                  <a:cubicBezTo>
                    <a:pt x="507" y="236"/>
                    <a:pt x="561" y="199"/>
                    <a:pt x="561" y="147"/>
                  </a:cubicBezTo>
                  <a:cubicBezTo>
                    <a:pt x="567" y="80"/>
                    <a:pt x="504" y="15"/>
                    <a:pt x="436" y="27"/>
                  </a:cubicBezTo>
                  <a:cubicBezTo>
                    <a:pt x="384" y="23"/>
                    <a:pt x="336" y="0"/>
                    <a:pt x="28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7" name="Freeform 84"/>
            <p:cNvSpPr>
              <a:spLocks noEditPoints="1"/>
            </p:cNvSpPr>
            <p:nvPr/>
          </p:nvSpPr>
          <p:spPr bwMode="auto">
            <a:xfrm>
              <a:off x="431" y="14"/>
              <a:ext cx="421" cy="603"/>
            </a:xfrm>
            <a:custGeom>
              <a:avLst/>
              <a:gdLst>
                <a:gd name="T0" fmla="*/ 4190 w 6806"/>
                <a:gd name="T1" fmla="*/ 418 h 9739"/>
                <a:gd name="T2" fmla="*/ 3951 w 6806"/>
                <a:gd name="T3" fmla="*/ 558 h 9739"/>
                <a:gd name="T4" fmla="*/ 3634 w 6806"/>
                <a:gd name="T5" fmla="*/ 780 h 9739"/>
                <a:gd name="T6" fmla="*/ 3300 w 6806"/>
                <a:gd name="T7" fmla="*/ 1294 h 9739"/>
                <a:gd name="T8" fmla="*/ 3363 w 6806"/>
                <a:gd name="T9" fmla="*/ 1824 h 9739"/>
                <a:gd name="T10" fmla="*/ 3194 w 6806"/>
                <a:gd name="T11" fmla="*/ 1013 h 9739"/>
                <a:gd name="T12" fmla="*/ 2930 w 6806"/>
                <a:gd name="T13" fmla="*/ 1128 h 9739"/>
                <a:gd name="T14" fmla="*/ 2733 w 6806"/>
                <a:gd name="T15" fmla="*/ 1999 h 9739"/>
                <a:gd name="T16" fmla="*/ 2372 w 6806"/>
                <a:gd name="T17" fmla="*/ 1465 h 9739"/>
                <a:gd name="T18" fmla="*/ 2194 w 6806"/>
                <a:gd name="T19" fmla="*/ 1803 h 9739"/>
                <a:gd name="T20" fmla="*/ 2426 w 6806"/>
                <a:gd name="T21" fmla="*/ 2436 h 9739"/>
                <a:gd name="T22" fmla="*/ 2289 w 6806"/>
                <a:gd name="T23" fmla="*/ 3231 h 9739"/>
                <a:gd name="T24" fmla="*/ 1496 w 6806"/>
                <a:gd name="T25" fmla="*/ 3171 h 9739"/>
                <a:gd name="T26" fmla="*/ 1692 w 6806"/>
                <a:gd name="T27" fmla="*/ 3423 h 9739"/>
                <a:gd name="T28" fmla="*/ 1294 w 6806"/>
                <a:gd name="T29" fmla="*/ 3489 h 9739"/>
                <a:gd name="T30" fmla="*/ 1100 w 6806"/>
                <a:gd name="T31" fmla="*/ 3038 h 9739"/>
                <a:gd name="T32" fmla="*/ 827 w 6806"/>
                <a:gd name="T33" fmla="*/ 2883 h 9739"/>
                <a:gd name="T34" fmla="*/ 877 w 6806"/>
                <a:gd name="T35" fmla="*/ 2654 h 9739"/>
                <a:gd name="T36" fmla="*/ 1810 w 6806"/>
                <a:gd name="T37" fmla="*/ 2579 h 9739"/>
                <a:gd name="T38" fmla="*/ 1192 w 6806"/>
                <a:gd name="T39" fmla="*/ 1862 h 9739"/>
                <a:gd name="T40" fmla="*/ 489 w 6806"/>
                <a:gd name="T41" fmla="*/ 1758 h 9739"/>
                <a:gd name="T42" fmla="*/ 416 w 6806"/>
                <a:gd name="T43" fmla="*/ 1614 h 9739"/>
                <a:gd name="T44" fmla="*/ 172 w 6806"/>
                <a:gd name="T45" fmla="*/ 1677 h 9739"/>
                <a:gd name="T46" fmla="*/ 13 w 6806"/>
                <a:gd name="T47" fmla="*/ 2107 h 9739"/>
                <a:gd name="T48" fmla="*/ 262 w 6806"/>
                <a:gd name="T49" fmla="*/ 2716 h 9739"/>
                <a:gd name="T50" fmla="*/ 512 w 6806"/>
                <a:gd name="T51" fmla="*/ 3364 h 9739"/>
                <a:gd name="T52" fmla="*/ 848 w 6806"/>
                <a:gd name="T53" fmla="*/ 3856 h 9739"/>
                <a:gd name="T54" fmla="*/ 551 w 6806"/>
                <a:gd name="T55" fmla="*/ 5018 h 9739"/>
                <a:gd name="T56" fmla="*/ 864 w 6806"/>
                <a:gd name="T57" fmla="*/ 5225 h 9739"/>
                <a:gd name="T58" fmla="*/ 574 w 6806"/>
                <a:gd name="T59" fmla="*/ 5443 h 9739"/>
                <a:gd name="T60" fmla="*/ 456 w 6806"/>
                <a:gd name="T61" fmla="*/ 5711 h 9739"/>
                <a:gd name="T62" fmla="*/ 659 w 6806"/>
                <a:gd name="T63" fmla="*/ 6187 h 9739"/>
                <a:gd name="T64" fmla="*/ 960 w 6806"/>
                <a:gd name="T65" fmla="*/ 6421 h 9739"/>
                <a:gd name="T66" fmla="*/ 1311 w 6806"/>
                <a:gd name="T67" fmla="*/ 6575 h 9739"/>
                <a:gd name="T68" fmla="*/ 1760 w 6806"/>
                <a:gd name="T69" fmla="*/ 7108 h 9739"/>
                <a:gd name="T70" fmla="*/ 1720 w 6806"/>
                <a:gd name="T71" fmla="*/ 7499 h 9739"/>
                <a:gd name="T72" fmla="*/ 2267 w 6806"/>
                <a:gd name="T73" fmla="*/ 7548 h 9739"/>
                <a:gd name="T74" fmla="*/ 2705 w 6806"/>
                <a:gd name="T75" fmla="*/ 7843 h 9739"/>
                <a:gd name="T76" fmla="*/ 3680 w 6806"/>
                <a:gd name="T77" fmla="*/ 8147 h 9739"/>
                <a:gd name="T78" fmla="*/ 3745 w 6806"/>
                <a:gd name="T79" fmla="*/ 8605 h 9739"/>
                <a:gd name="T80" fmla="*/ 3704 w 6806"/>
                <a:gd name="T81" fmla="*/ 8958 h 9739"/>
                <a:gd name="T82" fmla="*/ 3521 w 6806"/>
                <a:gd name="T83" fmla="*/ 9316 h 9739"/>
                <a:gd name="T84" fmla="*/ 5502 w 6806"/>
                <a:gd name="T85" fmla="*/ 9651 h 9739"/>
                <a:gd name="T86" fmla="*/ 5937 w 6806"/>
                <a:gd name="T87" fmla="*/ 9609 h 9739"/>
                <a:gd name="T88" fmla="*/ 6127 w 6806"/>
                <a:gd name="T89" fmla="*/ 9361 h 9739"/>
                <a:gd name="T90" fmla="*/ 5591 w 6806"/>
                <a:gd name="T91" fmla="*/ 8486 h 9739"/>
                <a:gd name="T92" fmla="*/ 5055 w 6806"/>
                <a:gd name="T93" fmla="*/ 8094 h 9739"/>
                <a:gd name="T94" fmla="*/ 4769 w 6806"/>
                <a:gd name="T95" fmla="*/ 7567 h 9739"/>
                <a:gd name="T96" fmla="*/ 5140 w 6806"/>
                <a:gd name="T97" fmla="*/ 7071 h 9739"/>
                <a:gd name="T98" fmla="*/ 5378 w 6806"/>
                <a:gd name="T99" fmla="*/ 6587 h 9739"/>
                <a:gd name="T100" fmla="*/ 6410 w 6806"/>
                <a:gd name="T101" fmla="*/ 6580 h 9739"/>
                <a:gd name="T102" fmla="*/ 6675 w 6806"/>
                <a:gd name="T103" fmla="*/ 5998 h 9739"/>
                <a:gd name="T104" fmla="*/ 6147 w 6806"/>
                <a:gd name="T105" fmla="*/ 4595 h 9739"/>
                <a:gd name="T106" fmla="*/ 4879 w 6806"/>
                <a:gd name="T107" fmla="*/ 1482 h 9739"/>
                <a:gd name="T108" fmla="*/ 5269 w 6806"/>
                <a:gd name="T109" fmla="*/ 348 h 9739"/>
                <a:gd name="T110" fmla="*/ 161 w 6806"/>
                <a:gd name="T111" fmla="*/ 1649 h 9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06" h="9739">
                  <a:moveTo>
                    <a:pt x="3947" y="0"/>
                  </a:moveTo>
                  <a:cubicBezTo>
                    <a:pt x="3934" y="11"/>
                    <a:pt x="3927" y="30"/>
                    <a:pt x="3942" y="42"/>
                  </a:cubicBezTo>
                  <a:cubicBezTo>
                    <a:pt x="3954" y="64"/>
                    <a:pt x="3966" y="86"/>
                    <a:pt x="3970" y="111"/>
                  </a:cubicBezTo>
                  <a:cubicBezTo>
                    <a:pt x="3955" y="123"/>
                    <a:pt x="3930" y="128"/>
                    <a:pt x="3921" y="144"/>
                  </a:cubicBezTo>
                  <a:cubicBezTo>
                    <a:pt x="3974" y="198"/>
                    <a:pt x="4042" y="243"/>
                    <a:pt x="4071" y="316"/>
                  </a:cubicBezTo>
                  <a:cubicBezTo>
                    <a:pt x="4100" y="361"/>
                    <a:pt x="4153" y="382"/>
                    <a:pt x="4190" y="418"/>
                  </a:cubicBezTo>
                  <a:cubicBezTo>
                    <a:pt x="4204" y="424"/>
                    <a:pt x="4225" y="443"/>
                    <a:pt x="4207" y="457"/>
                  </a:cubicBezTo>
                  <a:cubicBezTo>
                    <a:pt x="4174" y="489"/>
                    <a:pt x="4152" y="539"/>
                    <a:pt x="4107" y="557"/>
                  </a:cubicBezTo>
                  <a:cubicBezTo>
                    <a:pt x="4091" y="564"/>
                    <a:pt x="4102" y="587"/>
                    <a:pt x="4109" y="598"/>
                  </a:cubicBezTo>
                  <a:cubicBezTo>
                    <a:pt x="4127" y="634"/>
                    <a:pt x="4153" y="668"/>
                    <a:pt x="4170" y="706"/>
                  </a:cubicBezTo>
                  <a:cubicBezTo>
                    <a:pt x="4132" y="714"/>
                    <a:pt x="4106" y="752"/>
                    <a:pt x="4065" y="748"/>
                  </a:cubicBezTo>
                  <a:cubicBezTo>
                    <a:pt x="4024" y="687"/>
                    <a:pt x="3964" y="634"/>
                    <a:pt x="3951" y="558"/>
                  </a:cubicBezTo>
                  <a:cubicBezTo>
                    <a:pt x="3937" y="529"/>
                    <a:pt x="3901" y="523"/>
                    <a:pt x="3881" y="500"/>
                  </a:cubicBezTo>
                  <a:cubicBezTo>
                    <a:pt x="3869" y="528"/>
                    <a:pt x="3852" y="556"/>
                    <a:pt x="3832" y="579"/>
                  </a:cubicBezTo>
                  <a:cubicBezTo>
                    <a:pt x="3810" y="603"/>
                    <a:pt x="3804" y="634"/>
                    <a:pt x="3802" y="665"/>
                  </a:cubicBezTo>
                  <a:cubicBezTo>
                    <a:pt x="3799" y="695"/>
                    <a:pt x="3783" y="722"/>
                    <a:pt x="3757" y="737"/>
                  </a:cubicBezTo>
                  <a:cubicBezTo>
                    <a:pt x="3740" y="755"/>
                    <a:pt x="3711" y="756"/>
                    <a:pt x="3692" y="741"/>
                  </a:cubicBezTo>
                  <a:cubicBezTo>
                    <a:pt x="3664" y="737"/>
                    <a:pt x="3659" y="775"/>
                    <a:pt x="3634" y="780"/>
                  </a:cubicBezTo>
                  <a:cubicBezTo>
                    <a:pt x="3620" y="787"/>
                    <a:pt x="3604" y="782"/>
                    <a:pt x="3591" y="779"/>
                  </a:cubicBezTo>
                  <a:cubicBezTo>
                    <a:pt x="3569" y="795"/>
                    <a:pt x="3569" y="827"/>
                    <a:pt x="3554" y="848"/>
                  </a:cubicBezTo>
                  <a:cubicBezTo>
                    <a:pt x="3530" y="895"/>
                    <a:pt x="3494" y="942"/>
                    <a:pt x="3494" y="997"/>
                  </a:cubicBezTo>
                  <a:cubicBezTo>
                    <a:pt x="3489" y="1019"/>
                    <a:pt x="3461" y="1026"/>
                    <a:pt x="3445" y="1011"/>
                  </a:cubicBezTo>
                  <a:cubicBezTo>
                    <a:pt x="3431" y="1005"/>
                    <a:pt x="3414" y="995"/>
                    <a:pt x="3402" y="994"/>
                  </a:cubicBezTo>
                  <a:cubicBezTo>
                    <a:pt x="3377" y="1097"/>
                    <a:pt x="3358" y="1204"/>
                    <a:pt x="3300" y="1294"/>
                  </a:cubicBezTo>
                  <a:cubicBezTo>
                    <a:pt x="3280" y="1331"/>
                    <a:pt x="3261" y="1369"/>
                    <a:pt x="3241" y="1407"/>
                  </a:cubicBezTo>
                  <a:cubicBezTo>
                    <a:pt x="3273" y="1499"/>
                    <a:pt x="3289" y="1597"/>
                    <a:pt x="3334" y="1684"/>
                  </a:cubicBezTo>
                  <a:cubicBezTo>
                    <a:pt x="3392" y="1752"/>
                    <a:pt x="3455" y="1822"/>
                    <a:pt x="3484" y="1909"/>
                  </a:cubicBezTo>
                  <a:cubicBezTo>
                    <a:pt x="3511" y="1962"/>
                    <a:pt x="3533" y="2020"/>
                    <a:pt x="3528" y="2081"/>
                  </a:cubicBezTo>
                  <a:cubicBezTo>
                    <a:pt x="3531" y="2117"/>
                    <a:pt x="3526" y="2153"/>
                    <a:pt x="3517" y="2188"/>
                  </a:cubicBezTo>
                  <a:cubicBezTo>
                    <a:pt x="3447" y="2075"/>
                    <a:pt x="3426" y="1940"/>
                    <a:pt x="3363" y="1824"/>
                  </a:cubicBezTo>
                  <a:cubicBezTo>
                    <a:pt x="3327" y="1764"/>
                    <a:pt x="3272" y="1718"/>
                    <a:pt x="3237" y="1658"/>
                  </a:cubicBezTo>
                  <a:cubicBezTo>
                    <a:pt x="3208" y="1618"/>
                    <a:pt x="3192" y="1572"/>
                    <a:pt x="3165" y="1531"/>
                  </a:cubicBezTo>
                  <a:cubicBezTo>
                    <a:pt x="3139" y="1503"/>
                    <a:pt x="3115" y="1467"/>
                    <a:pt x="3124" y="1426"/>
                  </a:cubicBezTo>
                  <a:cubicBezTo>
                    <a:pt x="3127" y="1383"/>
                    <a:pt x="3144" y="1343"/>
                    <a:pt x="3165" y="1307"/>
                  </a:cubicBezTo>
                  <a:cubicBezTo>
                    <a:pt x="3180" y="1261"/>
                    <a:pt x="3190" y="1211"/>
                    <a:pt x="3204" y="1164"/>
                  </a:cubicBezTo>
                  <a:cubicBezTo>
                    <a:pt x="3213" y="1113"/>
                    <a:pt x="3172" y="1063"/>
                    <a:pt x="3194" y="1013"/>
                  </a:cubicBezTo>
                  <a:cubicBezTo>
                    <a:pt x="3209" y="980"/>
                    <a:pt x="3237" y="953"/>
                    <a:pt x="3249" y="918"/>
                  </a:cubicBezTo>
                  <a:cubicBezTo>
                    <a:pt x="3234" y="863"/>
                    <a:pt x="3205" y="809"/>
                    <a:pt x="3205" y="751"/>
                  </a:cubicBezTo>
                  <a:cubicBezTo>
                    <a:pt x="3193" y="747"/>
                    <a:pt x="3181" y="757"/>
                    <a:pt x="3168" y="756"/>
                  </a:cubicBezTo>
                  <a:cubicBezTo>
                    <a:pt x="3149" y="759"/>
                    <a:pt x="3138" y="775"/>
                    <a:pt x="3136" y="792"/>
                  </a:cubicBezTo>
                  <a:cubicBezTo>
                    <a:pt x="3106" y="872"/>
                    <a:pt x="3087" y="956"/>
                    <a:pt x="3047" y="1032"/>
                  </a:cubicBezTo>
                  <a:cubicBezTo>
                    <a:pt x="3013" y="1070"/>
                    <a:pt x="2951" y="1076"/>
                    <a:pt x="2930" y="1128"/>
                  </a:cubicBezTo>
                  <a:cubicBezTo>
                    <a:pt x="2885" y="1224"/>
                    <a:pt x="2840" y="1321"/>
                    <a:pt x="2792" y="1416"/>
                  </a:cubicBezTo>
                  <a:cubicBezTo>
                    <a:pt x="2771" y="1410"/>
                    <a:pt x="2780" y="1440"/>
                    <a:pt x="2782" y="1450"/>
                  </a:cubicBezTo>
                  <a:cubicBezTo>
                    <a:pt x="2790" y="1483"/>
                    <a:pt x="2777" y="1523"/>
                    <a:pt x="2744" y="1536"/>
                  </a:cubicBezTo>
                  <a:cubicBezTo>
                    <a:pt x="2731" y="1566"/>
                    <a:pt x="2756" y="1594"/>
                    <a:pt x="2760" y="1624"/>
                  </a:cubicBezTo>
                  <a:cubicBezTo>
                    <a:pt x="2779" y="1697"/>
                    <a:pt x="2806" y="1770"/>
                    <a:pt x="2816" y="1845"/>
                  </a:cubicBezTo>
                  <a:cubicBezTo>
                    <a:pt x="2800" y="1900"/>
                    <a:pt x="2790" y="1972"/>
                    <a:pt x="2733" y="1999"/>
                  </a:cubicBezTo>
                  <a:cubicBezTo>
                    <a:pt x="2697" y="2016"/>
                    <a:pt x="2649" y="2022"/>
                    <a:pt x="2620" y="1990"/>
                  </a:cubicBezTo>
                  <a:cubicBezTo>
                    <a:pt x="2586" y="1964"/>
                    <a:pt x="2548" y="1941"/>
                    <a:pt x="2522" y="1906"/>
                  </a:cubicBezTo>
                  <a:cubicBezTo>
                    <a:pt x="2465" y="1892"/>
                    <a:pt x="2404" y="1886"/>
                    <a:pt x="2348" y="1865"/>
                  </a:cubicBezTo>
                  <a:cubicBezTo>
                    <a:pt x="2335" y="1824"/>
                    <a:pt x="2303" y="1777"/>
                    <a:pt x="2327" y="1734"/>
                  </a:cubicBezTo>
                  <a:cubicBezTo>
                    <a:pt x="2346" y="1680"/>
                    <a:pt x="2377" y="1631"/>
                    <a:pt x="2407" y="1581"/>
                  </a:cubicBezTo>
                  <a:cubicBezTo>
                    <a:pt x="2409" y="1540"/>
                    <a:pt x="2406" y="1493"/>
                    <a:pt x="2372" y="1465"/>
                  </a:cubicBezTo>
                  <a:cubicBezTo>
                    <a:pt x="2333" y="1428"/>
                    <a:pt x="2278" y="1418"/>
                    <a:pt x="2228" y="1407"/>
                  </a:cubicBezTo>
                  <a:cubicBezTo>
                    <a:pt x="2173" y="1404"/>
                    <a:pt x="2119" y="1426"/>
                    <a:pt x="2064" y="1431"/>
                  </a:cubicBezTo>
                  <a:cubicBezTo>
                    <a:pt x="2031" y="1436"/>
                    <a:pt x="1997" y="1439"/>
                    <a:pt x="1966" y="1429"/>
                  </a:cubicBezTo>
                  <a:cubicBezTo>
                    <a:pt x="1960" y="1439"/>
                    <a:pt x="1981" y="1447"/>
                    <a:pt x="1987" y="1453"/>
                  </a:cubicBezTo>
                  <a:cubicBezTo>
                    <a:pt x="2039" y="1502"/>
                    <a:pt x="2112" y="1537"/>
                    <a:pt x="2136" y="1609"/>
                  </a:cubicBezTo>
                  <a:cubicBezTo>
                    <a:pt x="2164" y="1671"/>
                    <a:pt x="2187" y="1735"/>
                    <a:pt x="2194" y="1803"/>
                  </a:cubicBezTo>
                  <a:cubicBezTo>
                    <a:pt x="2198" y="1849"/>
                    <a:pt x="2209" y="1894"/>
                    <a:pt x="2215" y="1940"/>
                  </a:cubicBezTo>
                  <a:cubicBezTo>
                    <a:pt x="2215" y="1953"/>
                    <a:pt x="2217" y="1974"/>
                    <a:pt x="2236" y="1971"/>
                  </a:cubicBezTo>
                  <a:cubicBezTo>
                    <a:pt x="2285" y="1982"/>
                    <a:pt x="2336" y="2002"/>
                    <a:pt x="2370" y="2040"/>
                  </a:cubicBezTo>
                  <a:cubicBezTo>
                    <a:pt x="2384" y="2065"/>
                    <a:pt x="2376" y="2095"/>
                    <a:pt x="2394" y="2118"/>
                  </a:cubicBezTo>
                  <a:cubicBezTo>
                    <a:pt x="2412" y="2153"/>
                    <a:pt x="2442" y="2191"/>
                    <a:pt x="2425" y="2232"/>
                  </a:cubicBezTo>
                  <a:cubicBezTo>
                    <a:pt x="2412" y="2299"/>
                    <a:pt x="2426" y="2368"/>
                    <a:pt x="2426" y="2436"/>
                  </a:cubicBezTo>
                  <a:cubicBezTo>
                    <a:pt x="2349" y="2424"/>
                    <a:pt x="2273" y="2381"/>
                    <a:pt x="2195" y="2403"/>
                  </a:cubicBezTo>
                  <a:cubicBezTo>
                    <a:pt x="2169" y="2405"/>
                    <a:pt x="2137" y="2406"/>
                    <a:pt x="2125" y="2434"/>
                  </a:cubicBezTo>
                  <a:cubicBezTo>
                    <a:pt x="2073" y="2501"/>
                    <a:pt x="2010" y="2566"/>
                    <a:pt x="1991" y="2652"/>
                  </a:cubicBezTo>
                  <a:cubicBezTo>
                    <a:pt x="1963" y="2736"/>
                    <a:pt x="1928" y="2819"/>
                    <a:pt x="1908" y="2905"/>
                  </a:cubicBezTo>
                  <a:cubicBezTo>
                    <a:pt x="1909" y="2931"/>
                    <a:pt x="1925" y="2951"/>
                    <a:pt x="1948" y="2962"/>
                  </a:cubicBezTo>
                  <a:cubicBezTo>
                    <a:pt x="2062" y="3051"/>
                    <a:pt x="2175" y="3141"/>
                    <a:pt x="2289" y="3231"/>
                  </a:cubicBezTo>
                  <a:cubicBezTo>
                    <a:pt x="2268" y="3252"/>
                    <a:pt x="2292" y="3292"/>
                    <a:pt x="2263" y="3309"/>
                  </a:cubicBezTo>
                  <a:cubicBezTo>
                    <a:pt x="2233" y="3320"/>
                    <a:pt x="2208" y="3290"/>
                    <a:pt x="2183" y="3278"/>
                  </a:cubicBezTo>
                  <a:cubicBezTo>
                    <a:pt x="2136" y="3260"/>
                    <a:pt x="2094" y="3217"/>
                    <a:pt x="2040" y="3229"/>
                  </a:cubicBezTo>
                  <a:cubicBezTo>
                    <a:pt x="1961" y="3235"/>
                    <a:pt x="1879" y="3237"/>
                    <a:pt x="1806" y="3207"/>
                  </a:cubicBezTo>
                  <a:cubicBezTo>
                    <a:pt x="1736" y="3190"/>
                    <a:pt x="1666" y="3250"/>
                    <a:pt x="1598" y="3217"/>
                  </a:cubicBezTo>
                  <a:cubicBezTo>
                    <a:pt x="1564" y="3201"/>
                    <a:pt x="1532" y="3181"/>
                    <a:pt x="1496" y="3171"/>
                  </a:cubicBezTo>
                  <a:cubicBezTo>
                    <a:pt x="1497" y="3196"/>
                    <a:pt x="1489" y="3226"/>
                    <a:pt x="1463" y="3236"/>
                  </a:cubicBezTo>
                  <a:cubicBezTo>
                    <a:pt x="1433" y="3255"/>
                    <a:pt x="1391" y="3251"/>
                    <a:pt x="1363" y="3274"/>
                  </a:cubicBezTo>
                  <a:cubicBezTo>
                    <a:pt x="1370" y="3312"/>
                    <a:pt x="1414" y="3325"/>
                    <a:pt x="1446" y="3335"/>
                  </a:cubicBezTo>
                  <a:cubicBezTo>
                    <a:pt x="1491" y="3350"/>
                    <a:pt x="1534" y="3376"/>
                    <a:pt x="1580" y="3387"/>
                  </a:cubicBezTo>
                  <a:cubicBezTo>
                    <a:pt x="1602" y="3369"/>
                    <a:pt x="1623" y="3350"/>
                    <a:pt x="1649" y="3338"/>
                  </a:cubicBezTo>
                  <a:cubicBezTo>
                    <a:pt x="1681" y="3353"/>
                    <a:pt x="1702" y="3388"/>
                    <a:pt x="1692" y="3423"/>
                  </a:cubicBezTo>
                  <a:cubicBezTo>
                    <a:pt x="1702" y="3454"/>
                    <a:pt x="1749" y="3471"/>
                    <a:pt x="1740" y="3509"/>
                  </a:cubicBezTo>
                  <a:cubicBezTo>
                    <a:pt x="1732" y="3537"/>
                    <a:pt x="1716" y="3576"/>
                    <a:pt x="1681" y="3570"/>
                  </a:cubicBezTo>
                  <a:cubicBezTo>
                    <a:pt x="1626" y="3564"/>
                    <a:pt x="1594" y="3633"/>
                    <a:pt x="1540" y="3629"/>
                  </a:cubicBezTo>
                  <a:cubicBezTo>
                    <a:pt x="1474" y="3610"/>
                    <a:pt x="1421" y="3564"/>
                    <a:pt x="1366" y="3526"/>
                  </a:cubicBezTo>
                  <a:cubicBezTo>
                    <a:pt x="1356" y="3538"/>
                    <a:pt x="1344" y="3548"/>
                    <a:pt x="1330" y="3556"/>
                  </a:cubicBezTo>
                  <a:cubicBezTo>
                    <a:pt x="1312" y="3537"/>
                    <a:pt x="1317" y="3503"/>
                    <a:pt x="1294" y="3489"/>
                  </a:cubicBezTo>
                  <a:cubicBezTo>
                    <a:pt x="1264" y="3505"/>
                    <a:pt x="1244" y="3548"/>
                    <a:pt x="1205" y="3544"/>
                  </a:cubicBezTo>
                  <a:cubicBezTo>
                    <a:pt x="1186" y="3541"/>
                    <a:pt x="1174" y="3522"/>
                    <a:pt x="1155" y="3519"/>
                  </a:cubicBezTo>
                  <a:cubicBezTo>
                    <a:pt x="1130" y="3510"/>
                    <a:pt x="1106" y="3490"/>
                    <a:pt x="1108" y="3462"/>
                  </a:cubicBezTo>
                  <a:cubicBezTo>
                    <a:pt x="1098" y="3383"/>
                    <a:pt x="1085" y="3305"/>
                    <a:pt x="1052" y="3233"/>
                  </a:cubicBezTo>
                  <a:cubicBezTo>
                    <a:pt x="1047" y="3193"/>
                    <a:pt x="1043" y="3153"/>
                    <a:pt x="1038" y="3114"/>
                  </a:cubicBezTo>
                  <a:cubicBezTo>
                    <a:pt x="1048" y="3081"/>
                    <a:pt x="1083" y="3065"/>
                    <a:pt x="1100" y="3038"/>
                  </a:cubicBezTo>
                  <a:cubicBezTo>
                    <a:pt x="1094" y="3014"/>
                    <a:pt x="1085" y="2988"/>
                    <a:pt x="1080" y="2963"/>
                  </a:cubicBezTo>
                  <a:cubicBezTo>
                    <a:pt x="1080" y="2936"/>
                    <a:pt x="1047" y="2940"/>
                    <a:pt x="1029" y="2928"/>
                  </a:cubicBezTo>
                  <a:cubicBezTo>
                    <a:pt x="996" y="2916"/>
                    <a:pt x="963" y="2902"/>
                    <a:pt x="930" y="2892"/>
                  </a:cubicBezTo>
                  <a:cubicBezTo>
                    <a:pt x="913" y="2925"/>
                    <a:pt x="899" y="2960"/>
                    <a:pt x="874" y="2988"/>
                  </a:cubicBezTo>
                  <a:cubicBezTo>
                    <a:pt x="843" y="2992"/>
                    <a:pt x="815" y="2959"/>
                    <a:pt x="827" y="2929"/>
                  </a:cubicBezTo>
                  <a:cubicBezTo>
                    <a:pt x="826" y="2914"/>
                    <a:pt x="832" y="2897"/>
                    <a:pt x="827" y="2883"/>
                  </a:cubicBezTo>
                  <a:cubicBezTo>
                    <a:pt x="790" y="2891"/>
                    <a:pt x="759" y="2856"/>
                    <a:pt x="755" y="2821"/>
                  </a:cubicBezTo>
                  <a:cubicBezTo>
                    <a:pt x="746" y="2786"/>
                    <a:pt x="728" y="2750"/>
                    <a:pt x="693" y="2735"/>
                  </a:cubicBezTo>
                  <a:cubicBezTo>
                    <a:pt x="661" y="2709"/>
                    <a:pt x="624" y="2676"/>
                    <a:pt x="624" y="2631"/>
                  </a:cubicBezTo>
                  <a:cubicBezTo>
                    <a:pt x="628" y="2606"/>
                    <a:pt x="666" y="2590"/>
                    <a:pt x="680" y="2615"/>
                  </a:cubicBezTo>
                  <a:cubicBezTo>
                    <a:pt x="710" y="2651"/>
                    <a:pt x="740" y="2689"/>
                    <a:pt x="770" y="2722"/>
                  </a:cubicBezTo>
                  <a:cubicBezTo>
                    <a:pt x="804" y="2697"/>
                    <a:pt x="841" y="2676"/>
                    <a:pt x="877" y="2654"/>
                  </a:cubicBezTo>
                  <a:cubicBezTo>
                    <a:pt x="900" y="2671"/>
                    <a:pt x="922" y="2695"/>
                    <a:pt x="945" y="2707"/>
                  </a:cubicBezTo>
                  <a:cubicBezTo>
                    <a:pt x="971" y="2690"/>
                    <a:pt x="1003" y="2662"/>
                    <a:pt x="1035" y="2681"/>
                  </a:cubicBezTo>
                  <a:cubicBezTo>
                    <a:pt x="1124" y="2716"/>
                    <a:pt x="1219" y="2734"/>
                    <a:pt x="1311" y="2759"/>
                  </a:cubicBezTo>
                  <a:cubicBezTo>
                    <a:pt x="1354" y="2751"/>
                    <a:pt x="1387" y="2705"/>
                    <a:pt x="1434" y="2718"/>
                  </a:cubicBezTo>
                  <a:cubicBezTo>
                    <a:pt x="1487" y="2732"/>
                    <a:pt x="1540" y="2740"/>
                    <a:pt x="1593" y="2751"/>
                  </a:cubicBezTo>
                  <a:cubicBezTo>
                    <a:pt x="1665" y="2692"/>
                    <a:pt x="1747" y="2646"/>
                    <a:pt x="1810" y="2579"/>
                  </a:cubicBezTo>
                  <a:cubicBezTo>
                    <a:pt x="1840" y="2522"/>
                    <a:pt x="1895" y="2472"/>
                    <a:pt x="1890" y="2403"/>
                  </a:cubicBezTo>
                  <a:cubicBezTo>
                    <a:pt x="1892" y="2350"/>
                    <a:pt x="1894" y="2297"/>
                    <a:pt x="1896" y="2244"/>
                  </a:cubicBezTo>
                  <a:cubicBezTo>
                    <a:pt x="1829" y="2165"/>
                    <a:pt x="1765" y="2080"/>
                    <a:pt x="1695" y="2005"/>
                  </a:cubicBezTo>
                  <a:cubicBezTo>
                    <a:pt x="1625" y="2014"/>
                    <a:pt x="1565" y="1967"/>
                    <a:pt x="1501" y="1947"/>
                  </a:cubicBezTo>
                  <a:cubicBezTo>
                    <a:pt x="1446" y="1926"/>
                    <a:pt x="1392" y="1895"/>
                    <a:pt x="1332" y="1890"/>
                  </a:cubicBezTo>
                  <a:cubicBezTo>
                    <a:pt x="1285" y="1896"/>
                    <a:pt x="1229" y="1898"/>
                    <a:pt x="1192" y="1862"/>
                  </a:cubicBezTo>
                  <a:cubicBezTo>
                    <a:pt x="1131" y="1822"/>
                    <a:pt x="1074" y="1765"/>
                    <a:pt x="996" y="1762"/>
                  </a:cubicBezTo>
                  <a:cubicBezTo>
                    <a:pt x="917" y="1750"/>
                    <a:pt x="834" y="1734"/>
                    <a:pt x="756" y="1726"/>
                  </a:cubicBezTo>
                  <a:cubicBezTo>
                    <a:pt x="760" y="1742"/>
                    <a:pt x="763" y="1757"/>
                    <a:pt x="765" y="1773"/>
                  </a:cubicBezTo>
                  <a:cubicBezTo>
                    <a:pt x="710" y="1769"/>
                    <a:pt x="658" y="1735"/>
                    <a:pt x="603" y="1752"/>
                  </a:cubicBezTo>
                  <a:cubicBezTo>
                    <a:pt x="594" y="1774"/>
                    <a:pt x="578" y="1808"/>
                    <a:pt x="547" y="1797"/>
                  </a:cubicBezTo>
                  <a:cubicBezTo>
                    <a:pt x="524" y="1795"/>
                    <a:pt x="487" y="1789"/>
                    <a:pt x="489" y="1758"/>
                  </a:cubicBezTo>
                  <a:cubicBezTo>
                    <a:pt x="491" y="1738"/>
                    <a:pt x="466" y="1728"/>
                    <a:pt x="450" y="1739"/>
                  </a:cubicBezTo>
                  <a:cubicBezTo>
                    <a:pt x="416" y="1751"/>
                    <a:pt x="371" y="1773"/>
                    <a:pt x="338" y="1744"/>
                  </a:cubicBezTo>
                  <a:cubicBezTo>
                    <a:pt x="310" y="1727"/>
                    <a:pt x="266" y="1718"/>
                    <a:pt x="260" y="1679"/>
                  </a:cubicBezTo>
                  <a:cubicBezTo>
                    <a:pt x="261" y="1654"/>
                    <a:pt x="293" y="1644"/>
                    <a:pt x="313" y="1656"/>
                  </a:cubicBezTo>
                  <a:cubicBezTo>
                    <a:pt x="353" y="1664"/>
                    <a:pt x="400" y="1663"/>
                    <a:pt x="435" y="1643"/>
                  </a:cubicBezTo>
                  <a:cubicBezTo>
                    <a:pt x="445" y="1629"/>
                    <a:pt x="432" y="1610"/>
                    <a:pt x="416" y="1614"/>
                  </a:cubicBezTo>
                  <a:cubicBezTo>
                    <a:pt x="367" y="1603"/>
                    <a:pt x="310" y="1599"/>
                    <a:pt x="276" y="1558"/>
                  </a:cubicBezTo>
                  <a:cubicBezTo>
                    <a:pt x="268" y="1548"/>
                    <a:pt x="254" y="1555"/>
                    <a:pt x="255" y="1568"/>
                  </a:cubicBezTo>
                  <a:cubicBezTo>
                    <a:pt x="252" y="1593"/>
                    <a:pt x="263" y="1617"/>
                    <a:pt x="257" y="1643"/>
                  </a:cubicBezTo>
                  <a:cubicBezTo>
                    <a:pt x="240" y="1632"/>
                    <a:pt x="214" y="1640"/>
                    <a:pt x="211" y="1662"/>
                  </a:cubicBezTo>
                  <a:cubicBezTo>
                    <a:pt x="197" y="1682"/>
                    <a:pt x="168" y="1666"/>
                    <a:pt x="162" y="1649"/>
                  </a:cubicBezTo>
                  <a:cubicBezTo>
                    <a:pt x="153" y="1657"/>
                    <a:pt x="172" y="1667"/>
                    <a:pt x="172" y="1677"/>
                  </a:cubicBezTo>
                  <a:cubicBezTo>
                    <a:pt x="186" y="1701"/>
                    <a:pt x="183" y="1734"/>
                    <a:pt x="159" y="1750"/>
                  </a:cubicBezTo>
                  <a:cubicBezTo>
                    <a:pt x="144" y="1763"/>
                    <a:pt x="121" y="1762"/>
                    <a:pt x="104" y="1757"/>
                  </a:cubicBezTo>
                  <a:cubicBezTo>
                    <a:pt x="113" y="1779"/>
                    <a:pt x="110" y="1803"/>
                    <a:pt x="97" y="1823"/>
                  </a:cubicBezTo>
                  <a:cubicBezTo>
                    <a:pt x="79" y="1852"/>
                    <a:pt x="45" y="1879"/>
                    <a:pt x="56" y="1916"/>
                  </a:cubicBezTo>
                  <a:cubicBezTo>
                    <a:pt x="57" y="1962"/>
                    <a:pt x="9" y="1991"/>
                    <a:pt x="0" y="2032"/>
                  </a:cubicBezTo>
                  <a:cubicBezTo>
                    <a:pt x="28" y="2046"/>
                    <a:pt x="16" y="2083"/>
                    <a:pt x="13" y="2107"/>
                  </a:cubicBezTo>
                  <a:cubicBezTo>
                    <a:pt x="14" y="2159"/>
                    <a:pt x="27" y="2217"/>
                    <a:pt x="69" y="2251"/>
                  </a:cubicBezTo>
                  <a:cubicBezTo>
                    <a:pt x="97" y="2265"/>
                    <a:pt x="130" y="2244"/>
                    <a:pt x="156" y="2265"/>
                  </a:cubicBezTo>
                  <a:cubicBezTo>
                    <a:pt x="188" y="2285"/>
                    <a:pt x="202" y="2324"/>
                    <a:pt x="234" y="2346"/>
                  </a:cubicBezTo>
                  <a:cubicBezTo>
                    <a:pt x="266" y="2372"/>
                    <a:pt x="290" y="2412"/>
                    <a:pt x="282" y="2455"/>
                  </a:cubicBezTo>
                  <a:cubicBezTo>
                    <a:pt x="274" y="2501"/>
                    <a:pt x="265" y="2547"/>
                    <a:pt x="262" y="2595"/>
                  </a:cubicBezTo>
                  <a:cubicBezTo>
                    <a:pt x="259" y="2635"/>
                    <a:pt x="251" y="2677"/>
                    <a:pt x="262" y="2716"/>
                  </a:cubicBezTo>
                  <a:cubicBezTo>
                    <a:pt x="284" y="2761"/>
                    <a:pt x="327" y="2793"/>
                    <a:pt x="344" y="2840"/>
                  </a:cubicBezTo>
                  <a:cubicBezTo>
                    <a:pt x="378" y="2891"/>
                    <a:pt x="427" y="2932"/>
                    <a:pt x="453" y="2989"/>
                  </a:cubicBezTo>
                  <a:cubicBezTo>
                    <a:pt x="469" y="3019"/>
                    <a:pt x="486" y="3052"/>
                    <a:pt x="482" y="3087"/>
                  </a:cubicBezTo>
                  <a:cubicBezTo>
                    <a:pt x="470" y="3105"/>
                    <a:pt x="457" y="3129"/>
                    <a:pt x="470" y="3149"/>
                  </a:cubicBezTo>
                  <a:cubicBezTo>
                    <a:pt x="474" y="3186"/>
                    <a:pt x="472" y="3227"/>
                    <a:pt x="496" y="3258"/>
                  </a:cubicBezTo>
                  <a:cubicBezTo>
                    <a:pt x="509" y="3292"/>
                    <a:pt x="495" y="3332"/>
                    <a:pt x="512" y="3364"/>
                  </a:cubicBezTo>
                  <a:cubicBezTo>
                    <a:pt x="546" y="3350"/>
                    <a:pt x="578" y="3383"/>
                    <a:pt x="588" y="3413"/>
                  </a:cubicBezTo>
                  <a:cubicBezTo>
                    <a:pt x="601" y="3442"/>
                    <a:pt x="596" y="3482"/>
                    <a:pt x="629" y="3499"/>
                  </a:cubicBezTo>
                  <a:cubicBezTo>
                    <a:pt x="655" y="3515"/>
                    <a:pt x="689" y="3528"/>
                    <a:pt x="696" y="3561"/>
                  </a:cubicBezTo>
                  <a:cubicBezTo>
                    <a:pt x="710" y="3608"/>
                    <a:pt x="699" y="3657"/>
                    <a:pt x="687" y="3703"/>
                  </a:cubicBezTo>
                  <a:cubicBezTo>
                    <a:pt x="680" y="3757"/>
                    <a:pt x="730" y="3797"/>
                    <a:pt x="775" y="3814"/>
                  </a:cubicBezTo>
                  <a:cubicBezTo>
                    <a:pt x="802" y="3823"/>
                    <a:pt x="834" y="3828"/>
                    <a:pt x="848" y="3856"/>
                  </a:cubicBezTo>
                  <a:cubicBezTo>
                    <a:pt x="859" y="3877"/>
                    <a:pt x="872" y="3895"/>
                    <a:pt x="891" y="3909"/>
                  </a:cubicBezTo>
                  <a:cubicBezTo>
                    <a:pt x="902" y="3919"/>
                    <a:pt x="907" y="3932"/>
                    <a:pt x="920" y="3937"/>
                  </a:cubicBezTo>
                  <a:cubicBezTo>
                    <a:pt x="934" y="3956"/>
                    <a:pt x="934" y="3981"/>
                    <a:pt x="942" y="4002"/>
                  </a:cubicBezTo>
                  <a:cubicBezTo>
                    <a:pt x="957" y="4080"/>
                    <a:pt x="928" y="4158"/>
                    <a:pt x="914" y="4235"/>
                  </a:cubicBezTo>
                  <a:cubicBezTo>
                    <a:pt x="860" y="4457"/>
                    <a:pt x="766" y="4667"/>
                    <a:pt x="653" y="4865"/>
                  </a:cubicBezTo>
                  <a:cubicBezTo>
                    <a:pt x="621" y="4917"/>
                    <a:pt x="577" y="4963"/>
                    <a:pt x="551" y="5018"/>
                  </a:cubicBezTo>
                  <a:cubicBezTo>
                    <a:pt x="554" y="5033"/>
                    <a:pt x="574" y="5030"/>
                    <a:pt x="578" y="5017"/>
                  </a:cubicBezTo>
                  <a:cubicBezTo>
                    <a:pt x="598" y="5000"/>
                    <a:pt x="607" y="4961"/>
                    <a:pt x="639" y="4963"/>
                  </a:cubicBezTo>
                  <a:cubicBezTo>
                    <a:pt x="673" y="4973"/>
                    <a:pt x="676" y="5022"/>
                    <a:pt x="657" y="5047"/>
                  </a:cubicBezTo>
                  <a:cubicBezTo>
                    <a:pt x="648" y="5061"/>
                    <a:pt x="639" y="5083"/>
                    <a:pt x="658" y="5093"/>
                  </a:cubicBezTo>
                  <a:cubicBezTo>
                    <a:pt x="695" y="5132"/>
                    <a:pt x="734" y="5173"/>
                    <a:pt x="787" y="5188"/>
                  </a:cubicBezTo>
                  <a:cubicBezTo>
                    <a:pt x="813" y="5200"/>
                    <a:pt x="838" y="5213"/>
                    <a:pt x="864" y="5225"/>
                  </a:cubicBezTo>
                  <a:cubicBezTo>
                    <a:pt x="861" y="5256"/>
                    <a:pt x="883" y="5297"/>
                    <a:pt x="853" y="5321"/>
                  </a:cubicBezTo>
                  <a:cubicBezTo>
                    <a:pt x="839" y="5345"/>
                    <a:pt x="802" y="5362"/>
                    <a:pt x="779" y="5339"/>
                  </a:cubicBezTo>
                  <a:cubicBezTo>
                    <a:pt x="739" y="5320"/>
                    <a:pt x="699" y="5299"/>
                    <a:pt x="659" y="5281"/>
                  </a:cubicBezTo>
                  <a:cubicBezTo>
                    <a:pt x="640" y="5298"/>
                    <a:pt x="618" y="5311"/>
                    <a:pt x="602" y="5331"/>
                  </a:cubicBezTo>
                  <a:cubicBezTo>
                    <a:pt x="616" y="5348"/>
                    <a:pt x="631" y="5365"/>
                    <a:pt x="640" y="5386"/>
                  </a:cubicBezTo>
                  <a:cubicBezTo>
                    <a:pt x="617" y="5404"/>
                    <a:pt x="607" y="5440"/>
                    <a:pt x="574" y="5443"/>
                  </a:cubicBezTo>
                  <a:cubicBezTo>
                    <a:pt x="567" y="5419"/>
                    <a:pt x="530" y="5413"/>
                    <a:pt x="521" y="5437"/>
                  </a:cubicBezTo>
                  <a:cubicBezTo>
                    <a:pt x="527" y="5451"/>
                    <a:pt x="540" y="5468"/>
                    <a:pt x="527" y="5483"/>
                  </a:cubicBezTo>
                  <a:cubicBezTo>
                    <a:pt x="513" y="5497"/>
                    <a:pt x="492" y="5504"/>
                    <a:pt x="473" y="5507"/>
                  </a:cubicBezTo>
                  <a:cubicBezTo>
                    <a:pt x="460" y="5506"/>
                    <a:pt x="445" y="5488"/>
                    <a:pt x="436" y="5504"/>
                  </a:cubicBezTo>
                  <a:cubicBezTo>
                    <a:pt x="413" y="5531"/>
                    <a:pt x="440" y="5565"/>
                    <a:pt x="435" y="5596"/>
                  </a:cubicBezTo>
                  <a:cubicBezTo>
                    <a:pt x="432" y="5635"/>
                    <a:pt x="430" y="5678"/>
                    <a:pt x="456" y="5711"/>
                  </a:cubicBezTo>
                  <a:cubicBezTo>
                    <a:pt x="476" y="5746"/>
                    <a:pt x="487" y="5787"/>
                    <a:pt x="493" y="5827"/>
                  </a:cubicBezTo>
                  <a:cubicBezTo>
                    <a:pt x="509" y="5839"/>
                    <a:pt x="536" y="5837"/>
                    <a:pt x="543" y="5859"/>
                  </a:cubicBezTo>
                  <a:cubicBezTo>
                    <a:pt x="563" y="5892"/>
                    <a:pt x="593" y="5923"/>
                    <a:pt x="603" y="5960"/>
                  </a:cubicBezTo>
                  <a:cubicBezTo>
                    <a:pt x="600" y="5985"/>
                    <a:pt x="564" y="6000"/>
                    <a:pt x="546" y="5981"/>
                  </a:cubicBezTo>
                  <a:cubicBezTo>
                    <a:pt x="576" y="6025"/>
                    <a:pt x="621" y="6056"/>
                    <a:pt x="656" y="6096"/>
                  </a:cubicBezTo>
                  <a:cubicBezTo>
                    <a:pt x="685" y="6119"/>
                    <a:pt x="671" y="6159"/>
                    <a:pt x="659" y="6187"/>
                  </a:cubicBezTo>
                  <a:cubicBezTo>
                    <a:pt x="657" y="6207"/>
                    <a:pt x="641" y="6225"/>
                    <a:pt x="643" y="6245"/>
                  </a:cubicBezTo>
                  <a:cubicBezTo>
                    <a:pt x="676" y="6289"/>
                    <a:pt x="723" y="6329"/>
                    <a:pt x="742" y="6382"/>
                  </a:cubicBezTo>
                  <a:cubicBezTo>
                    <a:pt x="739" y="6398"/>
                    <a:pt x="745" y="6431"/>
                    <a:pt x="768" y="6422"/>
                  </a:cubicBezTo>
                  <a:cubicBezTo>
                    <a:pt x="799" y="6412"/>
                    <a:pt x="830" y="6402"/>
                    <a:pt x="862" y="6401"/>
                  </a:cubicBezTo>
                  <a:cubicBezTo>
                    <a:pt x="856" y="6421"/>
                    <a:pt x="889" y="6436"/>
                    <a:pt x="897" y="6415"/>
                  </a:cubicBezTo>
                  <a:cubicBezTo>
                    <a:pt x="915" y="6396"/>
                    <a:pt x="943" y="6408"/>
                    <a:pt x="960" y="6421"/>
                  </a:cubicBezTo>
                  <a:cubicBezTo>
                    <a:pt x="984" y="6431"/>
                    <a:pt x="998" y="6463"/>
                    <a:pt x="985" y="6486"/>
                  </a:cubicBezTo>
                  <a:cubicBezTo>
                    <a:pt x="991" y="6501"/>
                    <a:pt x="1017" y="6500"/>
                    <a:pt x="1018" y="6481"/>
                  </a:cubicBezTo>
                  <a:cubicBezTo>
                    <a:pt x="1043" y="6429"/>
                    <a:pt x="1080" y="6384"/>
                    <a:pt x="1108" y="6333"/>
                  </a:cubicBezTo>
                  <a:cubicBezTo>
                    <a:pt x="1132" y="6333"/>
                    <a:pt x="1156" y="6314"/>
                    <a:pt x="1180" y="6327"/>
                  </a:cubicBezTo>
                  <a:cubicBezTo>
                    <a:pt x="1192" y="6371"/>
                    <a:pt x="1179" y="6421"/>
                    <a:pt x="1201" y="6461"/>
                  </a:cubicBezTo>
                  <a:cubicBezTo>
                    <a:pt x="1239" y="6497"/>
                    <a:pt x="1295" y="6522"/>
                    <a:pt x="1311" y="6575"/>
                  </a:cubicBezTo>
                  <a:cubicBezTo>
                    <a:pt x="1321" y="6637"/>
                    <a:pt x="1323" y="6706"/>
                    <a:pt x="1369" y="6753"/>
                  </a:cubicBezTo>
                  <a:cubicBezTo>
                    <a:pt x="1429" y="6834"/>
                    <a:pt x="1488" y="6916"/>
                    <a:pt x="1539" y="7003"/>
                  </a:cubicBezTo>
                  <a:cubicBezTo>
                    <a:pt x="1564" y="7017"/>
                    <a:pt x="1594" y="7016"/>
                    <a:pt x="1620" y="7024"/>
                  </a:cubicBezTo>
                  <a:cubicBezTo>
                    <a:pt x="1645" y="7029"/>
                    <a:pt x="1664" y="7002"/>
                    <a:pt x="1688" y="7009"/>
                  </a:cubicBezTo>
                  <a:cubicBezTo>
                    <a:pt x="1711" y="7017"/>
                    <a:pt x="1721" y="7041"/>
                    <a:pt x="1743" y="7051"/>
                  </a:cubicBezTo>
                  <a:cubicBezTo>
                    <a:pt x="1762" y="7063"/>
                    <a:pt x="1776" y="7088"/>
                    <a:pt x="1760" y="7108"/>
                  </a:cubicBezTo>
                  <a:cubicBezTo>
                    <a:pt x="1745" y="7141"/>
                    <a:pt x="1712" y="7163"/>
                    <a:pt x="1678" y="7172"/>
                  </a:cubicBezTo>
                  <a:cubicBezTo>
                    <a:pt x="1628" y="7194"/>
                    <a:pt x="1575" y="7210"/>
                    <a:pt x="1522" y="7220"/>
                  </a:cubicBezTo>
                  <a:cubicBezTo>
                    <a:pt x="1512" y="7238"/>
                    <a:pt x="1530" y="7256"/>
                    <a:pt x="1547" y="7260"/>
                  </a:cubicBezTo>
                  <a:cubicBezTo>
                    <a:pt x="1576" y="7279"/>
                    <a:pt x="1607" y="7294"/>
                    <a:pt x="1632" y="7318"/>
                  </a:cubicBezTo>
                  <a:cubicBezTo>
                    <a:pt x="1618" y="7380"/>
                    <a:pt x="1669" y="7427"/>
                    <a:pt x="1693" y="7478"/>
                  </a:cubicBezTo>
                  <a:cubicBezTo>
                    <a:pt x="1700" y="7488"/>
                    <a:pt x="1704" y="7510"/>
                    <a:pt x="1720" y="7499"/>
                  </a:cubicBezTo>
                  <a:cubicBezTo>
                    <a:pt x="1787" y="7478"/>
                    <a:pt x="1861" y="7472"/>
                    <a:pt x="1919" y="7432"/>
                  </a:cubicBezTo>
                  <a:cubicBezTo>
                    <a:pt x="1952" y="7399"/>
                    <a:pt x="1991" y="7358"/>
                    <a:pt x="2043" y="7363"/>
                  </a:cubicBezTo>
                  <a:cubicBezTo>
                    <a:pt x="2078" y="7359"/>
                    <a:pt x="2127" y="7352"/>
                    <a:pt x="2146" y="7390"/>
                  </a:cubicBezTo>
                  <a:cubicBezTo>
                    <a:pt x="2165" y="7421"/>
                    <a:pt x="2187" y="7458"/>
                    <a:pt x="2227" y="7461"/>
                  </a:cubicBezTo>
                  <a:cubicBezTo>
                    <a:pt x="2254" y="7468"/>
                    <a:pt x="2282" y="7485"/>
                    <a:pt x="2291" y="7514"/>
                  </a:cubicBezTo>
                  <a:cubicBezTo>
                    <a:pt x="2284" y="7525"/>
                    <a:pt x="2266" y="7533"/>
                    <a:pt x="2267" y="7548"/>
                  </a:cubicBezTo>
                  <a:cubicBezTo>
                    <a:pt x="2294" y="7562"/>
                    <a:pt x="2310" y="7605"/>
                    <a:pt x="2346" y="7597"/>
                  </a:cubicBezTo>
                  <a:cubicBezTo>
                    <a:pt x="2388" y="7589"/>
                    <a:pt x="2431" y="7584"/>
                    <a:pt x="2474" y="7577"/>
                  </a:cubicBezTo>
                  <a:cubicBezTo>
                    <a:pt x="2502" y="7602"/>
                    <a:pt x="2533" y="7624"/>
                    <a:pt x="2559" y="7651"/>
                  </a:cubicBezTo>
                  <a:cubicBezTo>
                    <a:pt x="2544" y="7678"/>
                    <a:pt x="2575" y="7700"/>
                    <a:pt x="2598" y="7705"/>
                  </a:cubicBezTo>
                  <a:cubicBezTo>
                    <a:pt x="2629" y="7719"/>
                    <a:pt x="2648" y="7748"/>
                    <a:pt x="2657" y="7779"/>
                  </a:cubicBezTo>
                  <a:cubicBezTo>
                    <a:pt x="2666" y="7803"/>
                    <a:pt x="2673" y="7840"/>
                    <a:pt x="2705" y="7843"/>
                  </a:cubicBezTo>
                  <a:cubicBezTo>
                    <a:pt x="2734" y="7855"/>
                    <a:pt x="2767" y="7853"/>
                    <a:pt x="2796" y="7840"/>
                  </a:cubicBezTo>
                  <a:cubicBezTo>
                    <a:pt x="2870" y="7824"/>
                    <a:pt x="2944" y="7798"/>
                    <a:pt x="3019" y="7790"/>
                  </a:cubicBezTo>
                  <a:cubicBezTo>
                    <a:pt x="3087" y="7818"/>
                    <a:pt x="3148" y="7864"/>
                    <a:pt x="3221" y="7878"/>
                  </a:cubicBezTo>
                  <a:cubicBezTo>
                    <a:pt x="3322" y="7874"/>
                    <a:pt x="3424" y="7861"/>
                    <a:pt x="3525" y="7864"/>
                  </a:cubicBezTo>
                  <a:cubicBezTo>
                    <a:pt x="3574" y="7888"/>
                    <a:pt x="3624" y="7912"/>
                    <a:pt x="3673" y="7936"/>
                  </a:cubicBezTo>
                  <a:cubicBezTo>
                    <a:pt x="3676" y="8007"/>
                    <a:pt x="3678" y="8077"/>
                    <a:pt x="3680" y="8147"/>
                  </a:cubicBezTo>
                  <a:cubicBezTo>
                    <a:pt x="3715" y="8178"/>
                    <a:pt x="3751" y="8208"/>
                    <a:pt x="3785" y="8238"/>
                  </a:cubicBezTo>
                  <a:cubicBezTo>
                    <a:pt x="3782" y="8286"/>
                    <a:pt x="3788" y="8334"/>
                    <a:pt x="3779" y="8382"/>
                  </a:cubicBezTo>
                  <a:cubicBezTo>
                    <a:pt x="3707" y="8433"/>
                    <a:pt x="3631" y="8485"/>
                    <a:pt x="3544" y="8503"/>
                  </a:cubicBezTo>
                  <a:cubicBezTo>
                    <a:pt x="3526" y="8524"/>
                    <a:pt x="3516" y="8559"/>
                    <a:pt x="3538" y="8580"/>
                  </a:cubicBezTo>
                  <a:cubicBezTo>
                    <a:pt x="3548" y="8594"/>
                    <a:pt x="3554" y="8614"/>
                    <a:pt x="3575" y="8611"/>
                  </a:cubicBezTo>
                  <a:cubicBezTo>
                    <a:pt x="3631" y="8605"/>
                    <a:pt x="3688" y="8604"/>
                    <a:pt x="3745" y="8605"/>
                  </a:cubicBezTo>
                  <a:cubicBezTo>
                    <a:pt x="3756" y="8645"/>
                    <a:pt x="3747" y="8694"/>
                    <a:pt x="3707" y="8714"/>
                  </a:cubicBezTo>
                  <a:cubicBezTo>
                    <a:pt x="3660" y="8760"/>
                    <a:pt x="3602" y="8797"/>
                    <a:pt x="3562" y="8850"/>
                  </a:cubicBezTo>
                  <a:cubicBezTo>
                    <a:pt x="3555" y="8870"/>
                    <a:pt x="3571" y="8887"/>
                    <a:pt x="3588" y="8892"/>
                  </a:cubicBezTo>
                  <a:cubicBezTo>
                    <a:pt x="3603" y="8905"/>
                    <a:pt x="3627" y="8912"/>
                    <a:pt x="3642" y="8897"/>
                  </a:cubicBezTo>
                  <a:cubicBezTo>
                    <a:pt x="3664" y="8881"/>
                    <a:pt x="3703" y="8868"/>
                    <a:pt x="3719" y="8898"/>
                  </a:cubicBezTo>
                  <a:cubicBezTo>
                    <a:pt x="3732" y="8918"/>
                    <a:pt x="3722" y="8945"/>
                    <a:pt x="3704" y="8958"/>
                  </a:cubicBezTo>
                  <a:cubicBezTo>
                    <a:pt x="3683" y="8984"/>
                    <a:pt x="3648" y="9002"/>
                    <a:pt x="3643" y="9037"/>
                  </a:cubicBezTo>
                  <a:cubicBezTo>
                    <a:pt x="3659" y="9064"/>
                    <a:pt x="3700" y="9081"/>
                    <a:pt x="3694" y="9118"/>
                  </a:cubicBezTo>
                  <a:cubicBezTo>
                    <a:pt x="3683" y="9148"/>
                    <a:pt x="3685" y="9183"/>
                    <a:pt x="3666" y="9209"/>
                  </a:cubicBezTo>
                  <a:cubicBezTo>
                    <a:pt x="3641" y="9231"/>
                    <a:pt x="3605" y="9227"/>
                    <a:pt x="3577" y="9242"/>
                  </a:cubicBezTo>
                  <a:cubicBezTo>
                    <a:pt x="3557" y="9250"/>
                    <a:pt x="3530" y="9251"/>
                    <a:pt x="3516" y="9265"/>
                  </a:cubicBezTo>
                  <a:cubicBezTo>
                    <a:pt x="3518" y="9281"/>
                    <a:pt x="3505" y="9306"/>
                    <a:pt x="3521" y="9316"/>
                  </a:cubicBezTo>
                  <a:cubicBezTo>
                    <a:pt x="3634" y="9350"/>
                    <a:pt x="3755" y="9362"/>
                    <a:pt x="3864" y="9410"/>
                  </a:cubicBezTo>
                  <a:cubicBezTo>
                    <a:pt x="3965" y="9467"/>
                    <a:pt x="4059" y="9535"/>
                    <a:pt x="4165" y="9583"/>
                  </a:cubicBezTo>
                  <a:cubicBezTo>
                    <a:pt x="4329" y="9634"/>
                    <a:pt x="4492" y="9690"/>
                    <a:pt x="4656" y="9739"/>
                  </a:cubicBezTo>
                  <a:cubicBezTo>
                    <a:pt x="4727" y="9703"/>
                    <a:pt x="4811" y="9716"/>
                    <a:pt x="4886" y="9713"/>
                  </a:cubicBezTo>
                  <a:cubicBezTo>
                    <a:pt x="4897" y="9676"/>
                    <a:pt x="4940" y="9660"/>
                    <a:pt x="4976" y="9664"/>
                  </a:cubicBezTo>
                  <a:cubicBezTo>
                    <a:pt x="5151" y="9646"/>
                    <a:pt x="5327" y="9641"/>
                    <a:pt x="5502" y="9651"/>
                  </a:cubicBezTo>
                  <a:cubicBezTo>
                    <a:pt x="5545" y="9668"/>
                    <a:pt x="5582" y="9695"/>
                    <a:pt x="5614" y="9726"/>
                  </a:cubicBezTo>
                  <a:cubicBezTo>
                    <a:pt x="5614" y="9707"/>
                    <a:pt x="5615" y="9688"/>
                    <a:pt x="5618" y="9669"/>
                  </a:cubicBezTo>
                  <a:cubicBezTo>
                    <a:pt x="5646" y="9685"/>
                    <a:pt x="5667" y="9640"/>
                    <a:pt x="5696" y="9656"/>
                  </a:cubicBezTo>
                  <a:cubicBezTo>
                    <a:pt x="5723" y="9654"/>
                    <a:pt x="5753" y="9667"/>
                    <a:pt x="5779" y="9657"/>
                  </a:cubicBezTo>
                  <a:cubicBezTo>
                    <a:pt x="5788" y="9634"/>
                    <a:pt x="5806" y="9605"/>
                    <a:pt x="5836" y="9612"/>
                  </a:cubicBezTo>
                  <a:cubicBezTo>
                    <a:pt x="5869" y="9610"/>
                    <a:pt x="5906" y="9589"/>
                    <a:pt x="5937" y="9609"/>
                  </a:cubicBezTo>
                  <a:cubicBezTo>
                    <a:pt x="5976" y="9663"/>
                    <a:pt x="6047" y="9677"/>
                    <a:pt x="6110" y="9671"/>
                  </a:cubicBezTo>
                  <a:cubicBezTo>
                    <a:pt x="6169" y="9671"/>
                    <a:pt x="6228" y="9673"/>
                    <a:pt x="6288" y="9667"/>
                  </a:cubicBezTo>
                  <a:cubicBezTo>
                    <a:pt x="6293" y="9624"/>
                    <a:pt x="6284" y="9567"/>
                    <a:pt x="6325" y="9538"/>
                  </a:cubicBezTo>
                  <a:cubicBezTo>
                    <a:pt x="6348" y="9521"/>
                    <a:pt x="6370" y="9503"/>
                    <a:pt x="6391" y="9484"/>
                  </a:cubicBezTo>
                  <a:cubicBezTo>
                    <a:pt x="6326" y="9430"/>
                    <a:pt x="6272" y="9360"/>
                    <a:pt x="6194" y="9325"/>
                  </a:cubicBezTo>
                  <a:cubicBezTo>
                    <a:pt x="6168" y="9330"/>
                    <a:pt x="6153" y="9355"/>
                    <a:pt x="6127" y="9361"/>
                  </a:cubicBezTo>
                  <a:cubicBezTo>
                    <a:pt x="6078" y="9302"/>
                    <a:pt x="6029" y="9244"/>
                    <a:pt x="5980" y="9186"/>
                  </a:cubicBezTo>
                  <a:cubicBezTo>
                    <a:pt x="5936" y="9188"/>
                    <a:pt x="5888" y="9206"/>
                    <a:pt x="5845" y="9189"/>
                  </a:cubicBezTo>
                  <a:cubicBezTo>
                    <a:pt x="5809" y="9167"/>
                    <a:pt x="5791" y="9127"/>
                    <a:pt x="5785" y="9086"/>
                  </a:cubicBezTo>
                  <a:cubicBezTo>
                    <a:pt x="5753" y="8980"/>
                    <a:pt x="5708" y="8877"/>
                    <a:pt x="5690" y="8767"/>
                  </a:cubicBezTo>
                  <a:cubicBezTo>
                    <a:pt x="5692" y="8715"/>
                    <a:pt x="5718" y="8657"/>
                    <a:pt x="5686" y="8610"/>
                  </a:cubicBezTo>
                  <a:cubicBezTo>
                    <a:pt x="5664" y="8562"/>
                    <a:pt x="5639" y="8511"/>
                    <a:pt x="5591" y="8486"/>
                  </a:cubicBezTo>
                  <a:cubicBezTo>
                    <a:pt x="5570" y="8470"/>
                    <a:pt x="5549" y="8455"/>
                    <a:pt x="5527" y="8439"/>
                  </a:cubicBezTo>
                  <a:cubicBezTo>
                    <a:pt x="5530" y="8394"/>
                    <a:pt x="5532" y="8349"/>
                    <a:pt x="5534" y="8304"/>
                  </a:cubicBezTo>
                  <a:cubicBezTo>
                    <a:pt x="5444" y="8250"/>
                    <a:pt x="5348" y="8203"/>
                    <a:pt x="5253" y="8157"/>
                  </a:cubicBezTo>
                  <a:cubicBezTo>
                    <a:pt x="5225" y="8190"/>
                    <a:pt x="5198" y="8223"/>
                    <a:pt x="5169" y="8255"/>
                  </a:cubicBezTo>
                  <a:cubicBezTo>
                    <a:pt x="5137" y="8237"/>
                    <a:pt x="5088" y="8222"/>
                    <a:pt x="5085" y="8178"/>
                  </a:cubicBezTo>
                  <a:cubicBezTo>
                    <a:pt x="5077" y="8149"/>
                    <a:pt x="5067" y="8122"/>
                    <a:pt x="5055" y="8094"/>
                  </a:cubicBezTo>
                  <a:cubicBezTo>
                    <a:pt x="5045" y="8122"/>
                    <a:pt x="5033" y="8149"/>
                    <a:pt x="5023" y="8177"/>
                  </a:cubicBezTo>
                  <a:cubicBezTo>
                    <a:pt x="4987" y="8169"/>
                    <a:pt x="4936" y="8177"/>
                    <a:pt x="4915" y="8139"/>
                  </a:cubicBezTo>
                  <a:cubicBezTo>
                    <a:pt x="4893" y="8102"/>
                    <a:pt x="4867" y="8068"/>
                    <a:pt x="4843" y="8032"/>
                  </a:cubicBezTo>
                  <a:cubicBezTo>
                    <a:pt x="4858" y="7990"/>
                    <a:pt x="4879" y="7951"/>
                    <a:pt x="4892" y="7909"/>
                  </a:cubicBezTo>
                  <a:cubicBezTo>
                    <a:pt x="4842" y="7839"/>
                    <a:pt x="4781" y="7772"/>
                    <a:pt x="4761" y="7685"/>
                  </a:cubicBezTo>
                  <a:cubicBezTo>
                    <a:pt x="4746" y="7647"/>
                    <a:pt x="4750" y="7604"/>
                    <a:pt x="4769" y="7567"/>
                  </a:cubicBezTo>
                  <a:cubicBezTo>
                    <a:pt x="4793" y="7496"/>
                    <a:pt x="4817" y="7425"/>
                    <a:pt x="4841" y="7354"/>
                  </a:cubicBezTo>
                  <a:cubicBezTo>
                    <a:pt x="4922" y="7408"/>
                    <a:pt x="4980" y="7489"/>
                    <a:pt x="5059" y="7546"/>
                  </a:cubicBezTo>
                  <a:cubicBezTo>
                    <a:pt x="5074" y="7546"/>
                    <a:pt x="5083" y="7524"/>
                    <a:pt x="5069" y="7515"/>
                  </a:cubicBezTo>
                  <a:cubicBezTo>
                    <a:pt x="5044" y="7470"/>
                    <a:pt x="5009" y="7428"/>
                    <a:pt x="4996" y="7378"/>
                  </a:cubicBezTo>
                  <a:cubicBezTo>
                    <a:pt x="4997" y="7340"/>
                    <a:pt x="5012" y="7303"/>
                    <a:pt x="5023" y="7268"/>
                  </a:cubicBezTo>
                  <a:cubicBezTo>
                    <a:pt x="5054" y="7198"/>
                    <a:pt x="5109" y="7140"/>
                    <a:pt x="5140" y="7071"/>
                  </a:cubicBezTo>
                  <a:cubicBezTo>
                    <a:pt x="5149" y="7038"/>
                    <a:pt x="5137" y="7003"/>
                    <a:pt x="5139" y="6969"/>
                  </a:cubicBezTo>
                  <a:cubicBezTo>
                    <a:pt x="5143" y="6951"/>
                    <a:pt x="5126" y="6910"/>
                    <a:pt x="5144" y="6907"/>
                  </a:cubicBezTo>
                  <a:cubicBezTo>
                    <a:pt x="5175" y="6912"/>
                    <a:pt x="5207" y="6916"/>
                    <a:pt x="5239" y="6920"/>
                  </a:cubicBezTo>
                  <a:cubicBezTo>
                    <a:pt x="5256" y="6870"/>
                    <a:pt x="5256" y="6816"/>
                    <a:pt x="5256" y="6763"/>
                  </a:cubicBezTo>
                  <a:cubicBezTo>
                    <a:pt x="5276" y="6717"/>
                    <a:pt x="5344" y="6707"/>
                    <a:pt x="5353" y="6653"/>
                  </a:cubicBezTo>
                  <a:cubicBezTo>
                    <a:pt x="5354" y="6629"/>
                    <a:pt x="5356" y="6601"/>
                    <a:pt x="5378" y="6587"/>
                  </a:cubicBezTo>
                  <a:cubicBezTo>
                    <a:pt x="5397" y="6572"/>
                    <a:pt x="5425" y="6575"/>
                    <a:pt x="5440" y="6594"/>
                  </a:cubicBezTo>
                  <a:cubicBezTo>
                    <a:pt x="5456" y="6607"/>
                    <a:pt x="5474" y="6618"/>
                    <a:pt x="5491" y="6630"/>
                  </a:cubicBezTo>
                  <a:cubicBezTo>
                    <a:pt x="5523" y="6617"/>
                    <a:pt x="5555" y="6604"/>
                    <a:pt x="5587" y="6591"/>
                  </a:cubicBezTo>
                  <a:cubicBezTo>
                    <a:pt x="5627" y="6620"/>
                    <a:pt x="5668" y="6648"/>
                    <a:pt x="5708" y="6677"/>
                  </a:cubicBezTo>
                  <a:cubicBezTo>
                    <a:pt x="5789" y="6641"/>
                    <a:pt x="5868" y="6591"/>
                    <a:pt x="5959" y="6588"/>
                  </a:cubicBezTo>
                  <a:cubicBezTo>
                    <a:pt x="6107" y="6563"/>
                    <a:pt x="6262" y="6544"/>
                    <a:pt x="6410" y="6580"/>
                  </a:cubicBezTo>
                  <a:cubicBezTo>
                    <a:pt x="6491" y="6598"/>
                    <a:pt x="6573" y="6615"/>
                    <a:pt x="6655" y="6629"/>
                  </a:cubicBezTo>
                  <a:cubicBezTo>
                    <a:pt x="6678" y="6630"/>
                    <a:pt x="6696" y="6608"/>
                    <a:pt x="6717" y="6600"/>
                  </a:cubicBezTo>
                  <a:cubicBezTo>
                    <a:pt x="6747" y="6584"/>
                    <a:pt x="6777" y="6567"/>
                    <a:pt x="6806" y="6549"/>
                  </a:cubicBezTo>
                  <a:cubicBezTo>
                    <a:pt x="6783" y="6469"/>
                    <a:pt x="6763" y="6387"/>
                    <a:pt x="6766" y="6303"/>
                  </a:cubicBezTo>
                  <a:cubicBezTo>
                    <a:pt x="6760" y="6242"/>
                    <a:pt x="6768" y="6175"/>
                    <a:pt x="6732" y="6121"/>
                  </a:cubicBezTo>
                  <a:cubicBezTo>
                    <a:pt x="6701" y="6088"/>
                    <a:pt x="6665" y="6047"/>
                    <a:pt x="6675" y="5998"/>
                  </a:cubicBezTo>
                  <a:cubicBezTo>
                    <a:pt x="6678" y="5954"/>
                    <a:pt x="6663" y="5911"/>
                    <a:pt x="6634" y="5878"/>
                  </a:cubicBezTo>
                  <a:cubicBezTo>
                    <a:pt x="6616" y="5852"/>
                    <a:pt x="6613" y="5816"/>
                    <a:pt x="6627" y="5788"/>
                  </a:cubicBezTo>
                  <a:cubicBezTo>
                    <a:pt x="6628" y="5754"/>
                    <a:pt x="6594" y="5732"/>
                    <a:pt x="6578" y="5705"/>
                  </a:cubicBezTo>
                  <a:cubicBezTo>
                    <a:pt x="6518" y="5628"/>
                    <a:pt x="6458" y="5549"/>
                    <a:pt x="6430" y="5454"/>
                  </a:cubicBezTo>
                  <a:cubicBezTo>
                    <a:pt x="6369" y="5295"/>
                    <a:pt x="6296" y="5140"/>
                    <a:pt x="6248" y="4976"/>
                  </a:cubicBezTo>
                  <a:cubicBezTo>
                    <a:pt x="6223" y="4847"/>
                    <a:pt x="6200" y="4716"/>
                    <a:pt x="6147" y="4595"/>
                  </a:cubicBezTo>
                  <a:cubicBezTo>
                    <a:pt x="6117" y="4503"/>
                    <a:pt x="6073" y="4415"/>
                    <a:pt x="6018" y="4336"/>
                  </a:cubicBezTo>
                  <a:cubicBezTo>
                    <a:pt x="5942" y="4215"/>
                    <a:pt x="5877" y="4087"/>
                    <a:pt x="5802" y="3966"/>
                  </a:cubicBezTo>
                  <a:cubicBezTo>
                    <a:pt x="5738" y="3887"/>
                    <a:pt x="5675" y="3807"/>
                    <a:pt x="5601" y="3737"/>
                  </a:cubicBezTo>
                  <a:cubicBezTo>
                    <a:pt x="5554" y="3691"/>
                    <a:pt x="5498" y="3650"/>
                    <a:pt x="5465" y="3593"/>
                  </a:cubicBezTo>
                  <a:cubicBezTo>
                    <a:pt x="5357" y="3331"/>
                    <a:pt x="5243" y="3071"/>
                    <a:pt x="5142" y="2807"/>
                  </a:cubicBezTo>
                  <a:cubicBezTo>
                    <a:pt x="5033" y="2370"/>
                    <a:pt x="4915" y="1932"/>
                    <a:pt x="4879" y="1482"/>
                  </a:cubicBezTo>
                  <a:cubicBezTo>
                    <a:pt x="4880" y="1404"/>
                    <a:pt x="4905" y="1329"/>
                    <a:pt x="4913" y="1252"/>
                  </a:cubicBezTo>
                  <a:cubicBezTo>
                    <a:pt x="4923" y="1189"/>
                    <a:pt x="4950" y="1132"/>
                    <a:pt x="4981" y="1077"/>
                  </a:cubicBezTo>
                  <a:cubicBezTo>
                    <a:pt x="5032" y="972"/>
                    <a:pt x="5090" y="872"/>
                    <a:pt x="5168" y="785"/>
                  </a:cubicBezTo>
                  <a:cubicBezTo>
                    <a:pt x="5198" y="748"/>
                    <a:pt x="5218" y="705"/>
                    <a:pt x="5229" y="658"/>
                  </a:cubicBezTo>
                  <a:cubicBezTo>
                    <a:pt x="5257" y="582"/>
                    <a:pt x="5275" y="502"/>
                    <a:pt x="5268" y="421"/>
                  </a:cubicBezTo>
                  <a:cubicBezTo>
                    <a:pt x="5268" y="397"/>
                    <a:pt x="5269" y="372"/>
                    <a:pt x="5269" y="348"/>
                  </a:cubicBezTo>
                  <a:cubicBezTo>
                    <a:pt x="5153" y="293"/>
                    <a:pt x="5043" y="220"/>
                    <a:pt x="4914" y="202"/>
                  </a:cubicBezTo>
                  <a:cubicBezTo>
                    <a:pt x="4755" y="167"/>
                    <a:pt x="4601" y="111"/>
                    <a:pt x="4448" y="56"/>
                  </a:cubicBezTo>
                  <a:cubicBezTo>
                    <a:pt x="4392" y="34"/>
                    <a:pt x="4332" y="28"/>
                    <a:pt x="4272" y="29"/>
                  </a:cubicBezTo>
                  <a:cubicBezTo>
                    <a:pt x="4163" y="23"/>
                    <a:pt x="4055" y="13"/>
                    <a:pt x="3947" y="0"/>
                  </a:cubicBezTo>
                  <a:close/>
                  <a:moveTo>
                    <a:pt x="161" y="1649"/>
                  </a:moveTo>
                  <a:cubicBezTo>
                    <a:pt x="161" y="1649"/>
                    <a:pt x="161" y="1649"/>
                    <a:pt x="161" y="1649"/>
                  </a:cubicBezTo>
                  <a:moveTo>
                    <a:pt x="537" y="5965"/>
                  </a:moveTo>
                  <a:cubicBezTo>
                    <a:pt x="541" y="5974"/>
                    <a:pt x="543" y="5974"/>
                    <a:pt x="538" y="5965"/>
                  </a:cubicBezTo>
                  <a:cubicBezTo>
                    <a:pt x="536" y="5963"/>
                    <a:pt x="536" y="5963"/>
                    <a:pt x="536" y="5963"/>
                  </a:cubicBezTo>
                  <a:lnTo>
                    <a:pt x="537" y="59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573" y="58"/>
              <a:ext cx="17" cy="22"/>
            </a:xfrm>
            <a:custGeom>
              <a:avLst/>
              <a:gdLst>
                <a:gd name="T0" fmla="*/ 17 w 270"/>
                <a:gd name="T1" fmla="*/ 0 h 365"/>
                <a:gd name="T2" fmla="*/ 14 w 270"/>
                <a:gd name="T3" fmla="*/ 40 h 365"/>
                <a:gd name="T4" fmla="*/ 85 w 270"/>
                <a:gd name="T5" fmla="*/ 300 h 365"/>
                <a:gd name="T6" fmla="*/ 176 w 270"/>
                <a:gd name="T7" fmla="*/ 361 h 365"/>
                <a:gd name="T8" fmla="*/ 257 w 270"/>
                <a:gd name="T9" fmla="*/ 280 h 365"/>
                <a:gd name="T10" fmla="*/ 215 w 270"/>
                <a:gd name="T11" fmla="*/ 132 h 365"/>
                <a:gd name="T12" fmla="*/ 19 w 270"/>
                <a:gd name="T13" fmla="*/ 0 h 365"/>
                <a:gd name="T14" fmla="*/ 17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17" y="0"/>
                  </a:moveTo>
                  <a:cubicBezTo>
                    <a:pt x="0" y="6"/>
                    <a:pt x="16" y="28"/>
                    <a:pt x="14" y="40"/>
                  </a:cubicBezTo>
                  <a:cubicBezTo>
                    <a:pt x="25" y="128"/>
                    <a:pt x="20" y="230"/>
                    <a:pt x="85" y="300"/>
                  </a:cubicBezTo>
                  <a:cubicBezTo>
                    <a:pt x="111" y="325"/>
                    <a:pt x="140" y="354"/>
                    <a:pt x="176" y="361"/>
                  </a:cubicBezTo>
                  <a:cubicBezTo>
                    <a:pt x="221" y="365"/>
                    <a:pt x="251" y="320"/>
                    <a:pt x="257" y="280"/>
                  </a:cubicBezTo>
                  <a:cubicBezTo>
                    <a:pt x="270" y="228"/>
                    <a:pt x="259" y="166"/>
                    <a:pt x="215" y="132"/>
                  </a:cubicBezTo>
                  <a:cubicBezTo>
                    <a:pt x="161" y="74"/>
                    <a:pt x="101" y="9"/>
                    <a:pt x="19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auto">
            <a:xfrm>
              <a:off x="637" y="0"/>
              <a:ext cx="28" cy="18"/>
            </a:xfrm>
            <a:custGeom>
              <a:avLst/>
              <a:gdLst>
                <a:gd name="T0" fmla="*/ 49 w 441"/>
                <a:gd name="T1" fmla="*/ 3 h 296"/>
                <a:gd name="T2" fmla="*/ 0 w 441"/>
                <a:gd name="T3" fmla="*/ 52 h 296"/>
                <a:gd name="T4" fmla="*/ 68 w 441"/>
                <a:gd name="T5" fmla="*/ 137 h 296"/>
                <a:gd name="T6" fmla="*/ 197 w 441"/>
                <a:gd name="T7" fmla="*/ 185 h 296"/>
                <a:gd name="T8" fmla="*/ 371 w 441"/>
                <a:gd name="T9" fmla="*/ 289 h 296"/>
                <a:gd name="T10" fmla="*/ 441 w 441"/>
                <a:gd name="T11" fmla="*/ 249 h 296"/>
                <a:gd name="T12" fmla="*/ 56 w 441"/>
                <a:gd name="T13" fmla="*/ 1 h 296"/>
                <a:gd name="T14" fmla="*/ 52 w 441"/>
                <a:gd name="T15" fmla="*/ 0 h 296"/>
                <a:gd name="T16" fmla="*/ 49 w 441"/>
                <a:gd name="T17" fmla="*/ 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96">
                  <a:moveTo>
                    <a:pt x="49" y="3"/>
                  </a:moveTo>
                  <a:cubicBezTo>
                    <a:pt x="35" y="21"/>
                    <a:pt x="0" y="25"/>
                    <a:pt x="0" y="52"/>
                  </a:cubicBezTo>
                  <a:cubicBezTo>
                    <a:pt x="14" y="86"/>
                    <a:pt x="41" y="113"/>
                    <a:pt x="68" y="137"/>
                  </a:cubicBezTo>
                  <a:cubicBezTo>
                    <a:pt x="104" y="168"/>
                    <a:pt x="150" y="186"/>
                    <a:pt x="197" y="185"/>
                  </a:cubicBezTo>
                  <a:cubicBezTo>
                    <a:pt x="259" y="213"/>
                    <a:pt x="302" y="276"/>
                    <a:pt x="371" y="289"/>
                  </a:cubicBezTo>
                  <a:cubicBezTo>
                    <a:pt x="401" y="296"/>
                    <a:pt x="429" y="275"/>
                    <a:pt x="441" y="249"/>
                  </a:cubicBezTo>
                  <a:cubicBezTo>
                    <a:pt x="319" y="158"/>
                    <a:pt x="209" y="38"/>
                    <a:pt x="56" y="1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0" name="Freeform 87"/>
            <p:cNvSpPr>
              <a:spLocks/>
            </p:cNvSpPr>
            <p:nvPr/>
          </p:nvSpPr>
          <p:spPr bwMode="auto">
            <a:xfrm>
              <a:off x="434" y="564"/>
              <a:ext cx="124" cy="93"/>
            </a:xfrm>
            <a:custGeom>
              <a:avLst/>
              <a:gdLst>
                <a:gd name="T0" fmla="*/ 1116 w 2011"/>
                <a:gd name="T1" fmla="*/ 6 h 1500"/>
                <a:gd name="T2" fmla="*/ 1042 w 2011"/>
                <a:gd name="T3" fmla="*/ 69 h 1500"/>
                <a:gd name="T4" fmla="*/ 868 w 2011"/>
                <a:gd name="T5" fmla="*/ 165 h 1500"/>
                <a:gd name="T6" fmla="*/ 795 w 2011"/>
                <a:gd name="T7" fmla="*/ 217 h 1500"/>
                <a:gd name="T8" fmla="*/ 672 w 2011"/>
                <a:gd name="T9" fmla="*/ 202 h 1500"/>
                <a:gd name="T10" fmla="*/ 375 w 2011"/>
                <a:gd name="T11" fmla="*/ 269 h 1500"/>
                <a:gd name="T12" fmla="*/ 289 w 2011"/>
                <a:gd name="T13" fmla="*/ 356 h 1500"/>
                <a:gd name="T14" fmla="*/ 239 w 2011"/>
                <a:gd name="T15" fmla="*/ 455 h 1500"/>
                <a:gd name="T16" fmla="*/ 167 w 2011"/>
                <a:gd name="T17" fmla="*/ 677 h 1500"/>
                <a:gd name="T18" fmla="*/ 82 w 2011"/>
                <a:gd name="T19" fmla="*/ 858 h 1500"/>
                <a:gd name="T20" fmla="*/ 1 w 2011"/>
                <a:gd name="T21" fmla="*/ 902 h 1500"/>
                <a:gd name="T22" fmla="*/ 66 w 2011"/>
                <a:gd name="T23" fmla="*/ 980 h 1500"/>
                <a:gd name="T24" fmla="*/ 95 w 2011"/>
                <a:gd name="T25" fmla="*/ 1037 h 1500"/>
                <a:gd name="T26" fmla="*/ 206 w 2011"/>
                <a:gd name="T27" fmla="*/ 1130 h 1500"/>
                <a:gd name="T28" fmla="*/ 259 w 2011"/>
                <a:gd name="T29" fmla="*/ 1189 h 1500"/>
                <a:gd name="T30" fmla="*/ 408 w 2011"/>
                <a:gd name="T31" fmla="*/ 1285 h 1500"/>
                <a:gd name="T32" fmla="*/ 459 w 2011"/>
                <a:gd name="T33" fmla="*/ 1269 h 1500"/>
                <a:gd name="T34" fmla="*/ 510 w 2011"/>
                <a:gd name="T35" fmla="*/ 1250 h 1500"/>
                <a:gd name="T36" fmla="*/ 536 w 2011"/>
                <a:gd name="T37" fmla="*/ 1329 h 1500"/>
                <a:gd name="T38" fmla="*/ 564 w 2011"/>
                <a:gd name="T39" fmla="*/ 1395 h 1500"/>
                <a:gd name="T40" fmla="*/ 661 w 2011"/>
                <a:gd name="T41" fmla="*/ 1410 h 1500"/>
                <a:gd name="T42" fmla="*/ 658 w 2011"/>
                <a:gd name="T43" fmla="*/ 1467 h 1500"/>
                <a:gd name="T44" fmla="*/ 757 w 2011"/>
                <a:gd name="T45" fmla="*/ 1484 h 1500"/>
                <a:gd name="T46" fmla="*/ 872 w 2011"/>
                <a:gd name="T47" fmla="*/ 1470 h 1500"/>
                <a:gd name="T48" fmla="*/ 1240 w 2011"/>
                <a:gd name="T49" fmla="*/ 1411 h 1500"/>
                <a:gd name="T50" fmla="*/ 1549 w 2011"/>
                <a:gd name="T51" fmla="*/ 1191 h 1500"/>
                <a:gd name="T52" fmla="*/ 1740 w 2011"/>
                <a:gd name="T53" fmla="*/ 1200 h 1500"/>
                <a:gd name="T54" fmla="*/ 1877 w 2011"/>
                <a:gd name="T55" fmla="*/ 1224 h 1500"/>
                <a:gd name="T56" fmla="*/ 1861 w 2011"/>
                <a:gd name="T57" fmla="*/ 976 h 1500"/>
                <a:gd name="T58" fmla="*/ 1853 w 2011"/>
                <a:gd name="T59" fmla="*/ 830 h 1500"/>
                <a:gd name="T60" fmla="*/ 1911 w 2011"/>
                <a:gd name="T61" fmla="*/ 834 h 1500"/>
                <a:gd name="T62" fmla="*/ 1976 w 2011"/>
                <a:gd name="T63" fmla="*/ 859 h 1500"/>
                <a:gd name="T64" fmla="*/ 2004 w 2011"/>
                <a:gd name="T65" fmla="*/ 741 h 1500"/>
                <a:gd name="T66" fmla="*/ 1936 w 2011"/>
                <a:gd name="T67" fmla="*/ 693 h 1500"/>
                <a:gd name="T68" fmla="*/ 1845 w 2011"/>
                <a:gd name="T69" fmla="*/ 741 h 1500"/>
                <a:gd name="T70" fmla="*/ 1753 w 2011"/>
                <a:gd name="T71" fmla="*/ 784 h 1500"/>
                <a:gd name="T72" fmla="*/ 1680 w 2011"/>
                <a:gd name="T73" fmla="*/ 752 h 1500"/>
                <a:gd name="T74" fmla="*/ 1651 w 2011"/>
                <a:gd name="T75" fmla="*/ 747 h 1500"/>
                <a:gd name="T76" fmla="*/ 1605 w 2011"/>
                <a:gd name="T77" fmla="*/ 612 h 1500"/>
                <a:gd name="T78" fmla="*/ 1467 w 2011"/>
                <a:gd name="T79" fmla="*/ 295 h 1500"/>
                <a:gd name="T80" fmla="*/ 1340 w 2011"/>
                <a:gd name="T81" fmla="*/ 180 h 1500"/>
                <a:gd name="T82" fmla="*/ 1243 w 2011"/>
                <a:gd name="T83" fmla="*/ 57 h 1500"/>
                <a:gd name="T84" fmla="*/ 1116 w 2011"/>
                <a:gd name="T85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1500">
                  <a:moveTo>
                    <a:pt x="1116" y="6"/>
                  </a:moveTo>
                  <a:cubicBezTo>
                    <a:pt x="1081" y="11"/>
                    <a:pt x="1069" y="51"/>
                    <a:pt x="1042" y="69"/>
                  </a:cubicBezTo>
                  <a:cubicBezTo>
                    <a:pt x="992" y="114"/>
                    <a:pt x="931" y="144"/>
                    <a:pt x="868" y="165"/>
                  </a:cubicBezTo>
                  <a:cubicBezTo>
                    <a:pt x="862" y="198"/>
                    <a:pt x="830" y="229"/>
                    <a:pt x="795" y="217"/>
                  </a:cubicBezTo>
                  <a:cubicBezTo>
                    <a:pt x="754" y="212"/>
                    <a:pt x="712" y="186"/>
                    <a:pt x="672" y="202"/>
                  </a:cubicBezTo>
                  <a:cubicBezTo>
                    <a:pt x="583" y="260"/>
                    <a:pt x="469" y="223"/>
                    <a:pt x="375" y="269"/>
                  </a:cubicBezTo>
                  <a:cubicBezTo>
                    <a:pt x="377" y="316"/>
                    <a:pt x="323" y="336"/>
                    <a:pt x="289" y="356"/>
                  </a:cubicBezTo>
                  <a:cubicBezTo>
                    <a:pt x="252" y="373"/>
                    <a:pt x="235" y="415"/>
                    <a:pt x="239" y="455"/>
                  </a:cubicBezTo>
                  <a:cubicBezTo>
                    <a:pt x="225" y="531"/>
                    <a:pt x="184" y="602"/>
                    <a:pt x="167" y="677"/>
                  </a:cubicBezTo>
                  <a:cubicBezTo>
                    <a:pt x="138" y="737"/>
                    <a:pt x="140" y="817"/>
                    <a:pt x="82" y="858"/>
                  </a:cubicBezTo>
                  <a:cubicBezTo>
                    <a:pt x="56" y="873"/>
                    <a:pt x="13" y="868"/>
                    <a:pt x="1" y="902"/>
                  </a:cubicBezTo>
                  <a:cubicBezTo>
                    <a:pt x="0" y="941"/>
                    <a:pt x="44" y="955"/>
                    <a:pt x="66" y="980"/>
                  </a:cubicBezTo>
                  <a:cubicBezTo>
                    <a:pt x="85" y="994"/>
                    <a:pt x="95" y="1015"/>
                    <a:pt x="95" y="1037"/>
                  </a:cubicBezTo>
                  <a:cubicBezTo>
                    <a:pt x="107" y="1089"/>
                    <a:pt x="160" y="1114"/>
                    <a:pt x="206" y="1130"/>
                  </a:cubicBezTo>
                  <a:cubicBezTo>
                    <a:pt x="231" y="1140"/>
                    <a:pt x="259" y="1158"/>
                    <a:pt x="259" y="1189"/>
                  </a:cubicBezTo>
                  <a:cubicBezTo>
                    <a:pt x="277" y="1253"/>
                    <a:pt x="347" y="1281"/>
                    <a:pt x="408" y="1285"/>
                  </a:cubicBezTo>
                  <a:cubicBezTo>
                    <a:pt x="426" y="1289"/>
                    <a:pt x="458" y="1295"/>
                    <a:pt x="459" y="1269"/>
                  </a:cubicBezTo>
                  <a:cubicBezTo>
                    <a:pt x="464" y="1246"/>
                    <a:pt x="492" y="1235"/>
                    <a:pt x="510" y="1250"/>
                  </a:cubicBezTo>
                  <a:cubicBezTo>
                    <a:pt x="538" y="1264"/>
                    <a:pt x="560" y="1303"/>
                    <a:pt x="536" y="1329"/>
                  </a:cubicBezTo>
                  <a:cubicBezTo>
                    <a:pt x="520" y="1354"/>
                    <a:pt x="533" y="1392"/>
                    <a:pt x="564" y="1395"/>
                  </a:cubicBezTo>
                  <a:cubicBezTo>
                    <a:pt x="595" y="1405"/>
                    <a:pt x="633" y="1393"/>
                    <a:pt x="661" y="1410"/>
                  </a:cubicBezTo>
                  <a:cubicBezTo>
                    <a:pt x="657" y="1429"/>
                    <a:pt x="648" y="1448"/>
                    <a:pt x="658" y="1467"/>
                  </a:cubicBezTo>
                  <a:cubicBezTo>
                    <a:pt x="679" y="1500"/>
                    <a:pt x="725" y="1491"/>
                    <a:pt x="757" y="1484"/>
                  </a:cubicBezTo>
                  <a:cubicBezTo>
                    <a:pt x="795" y="1476"/>
                    <a:pt x="833" y="1465"/>
                    <a:pt x="872" y="1470"/>
                  </a:cubicBezTo>
                  <a:cubicBezTo>
                    <a:pt x="990" y="1429"/>
                    <a:pt x="1119" y="1439"/>
                    <a:pt x="1240" y="1411"/>
                  </a:cubicBezTo>
                  <a:cubicBezTo>
                    <a:pt x="1342" y="1337"/>
                    <a:pt x="1422" y="1226"/>
                    <a:pt x="1549" y="1191"/>
                  </a:cubicBezTo>
                  <a:cubicBezTo>
                    <a:pt x="1612" y="1174"/>
                    <a:pt x="1676" y="1198"/>
                    <a:pt x="1740" y="1200"/>
                  </a:cubicBezTo>
                  <a:cubicBezTo>
                    <a:pt x="1786" y="1204"/>
                    <a:pt x="1833" y="1210"/>
                    <a:pt x="1877" y="1224"/>
                  </a:cubicBezTo>
                  <a:cubicBezTo>
                    <a:pt x="1900" y="1140"/>
                    <a:pt x="1837" y="1059"/>
                    <a:pt x="1861" y="976"/>
                  </a:cubicBezTo>
                  <a:cubicBezTo>
                    <a:pt x="1868" y="927"/>
                    <a:pt x="1837" y="878"/>
                    <a:pt x="1853" y="830"/>
                  </a:cubicBezTo>
                  <a:cubicBezTo>
                    <a:pt x="1867" y="810"/>
                    <a:pt x="1897" y="816"/>
                    <a:pt x="1911" y="834"/>
                  </a:cubicBezTo>
                  <a:cubicBezTo>
                    <a:pt x="1926" y="852"/>
                    <a:pt x="1951" y="876"/>
                    <a:pt x="1976" y="859"/>
                  </a:cubicBezTo>
                  <a:cubicBezTo>
                    <a:pt x="2005" y="829"/>
                    <a:pt x="2011" y="781"/>
                    <a:pt x="2004" y="741"/>
                  </a:cubicBezTo>
                  <a:cubicBezTo>
                    <a:pt x="1999" y="710"/>
                    <a:pt x="1968" y="683"/>
                    <a:pt x="1936" y="693"/>
                  </a:cubicBezTo>
                  <a:cubicBezTo>
                    <a:pt x="1901" y="699"/>
                    <a:pt x="1870" y="718"/>
                    <a:pt x="1845" y="741"/>
                  </a:cubicBezTo>
                  <a:cubicBezTo>
                    <a:pt x="1835" y="780"/>
                    <a:pt x="1789" y="799"/>
                    <a:pt x="1753" y="784"/>
                  </a:cubicBezTo>
                  <a:cubicBezTo>
                    <a:pt x="1728" y="777"/>
                    <a:pt x="1704" y="764"/>
                    <a:pt x="1680" y="752"/>
                  </a:cubicBezTo>
                  <a:cubicBezTo>
                    <a:pt x="1672" y="764"/>
                    <a:pt x="1651" y="764"/>
                    <a:pt x="1651" y="747"/>
                  </a:cubicBezTo>
                  <a:cubicBezTo>
                    <a:pt x="1636" y="702"/>
                    <a:pt x="1638" y="650"/>
                    <a:pt x="1605" y="612"/>
                  </a:cubicBezTo>
                  <a:cubicBezTo>
                    <a:pt x="1572" y="503"/>
                    <a:pt x="1557" y="376"/>
                    <a:pt x="1467" y="295"/>
                  </a:cubicBezTo>
                  <a:cubicBezTo>
                    <a:pt x="1421" y="261"/>
                    <a:pt x="1374" y="227"/>
                    <a:pt x="1340" y="180"/>
                  </a:cubicBezTo>
                  <a:cubicBezTo>
                    <a:pt x="1307" y="140"/>
                    <a:pt x="1280" y="94"/>
                    <a:pt x="1243" y="57"/>
                  </a:cubicBezTo>
                  <a:cubicBezTo>
                    <a:pt x="1200" y="42"/>
                    <a:pt x="1166" y="0"/>
                    <a:pt x="111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1" name="Freeform 88"/>
            <p:cNvSpPr>
              <a:spLocks/>
            </p:cNvSpPr>
            <p:nvPr/>
          </p:nvSpPr>
          <p:spPr bwMode="auto">
            <a:xfrm>
              <a:off x="0" y="682"/>
              <a:ext cx="61" cy="94"/>
            </a:xfrm>
            <a:custGeom>
              <a:avLst/>
              <a:gdLst>
                <a:gd name="T0" fmla="*/ 493 w 975"/>
                <a:gd name="T1" fmla="*/ 4 h 1518"/>
                <a:gd name="T2" fmla="*/ 424 w 975"/>
                <a:gd name="T3" fmla="*/ 49 h 1518"/>
                <a:gd name="T4" fmla="*/ 384 w 975"/>
                <a:gd name="T5" fmla="*/ 285 h 1518"/>
                <a:gd name="T6" fmla="*/ 203 w 975"/>
                <a:gd name="T7" fmla="*/ 654 h 1518"/>
                <a:gd name="T8" fmla="*/ 61 w 975"/>
                <a:gd name="T9" fmla="*/ 839 h 1518"/>
                <a:gd name="T10" fmla="*/ 41 w 975"/>
                <a:gd name="T11" fmla="*/ 906 h 1518"/>
                <a:gd name="T12" fmla="*/ 126 w 975"/>
                <a:gd name="T13" fmla="*/ 1006 h 1518"/>
                <a:gd name="T14" fmla="*/ 187 w 975"/>
                <a:gd name="T15" fmla="*/ 1016 h 1518"/>
                <a:gd name="T16" fmla="*/ 144 w 975"/>
                <a:gd name="T17" fmla="*/ 1118 h 1518"/>
                <a:gd name="T18" fmla="*/ 18 w 975"/>
                <a:gd name="T19" fmla="*/ 1429 h 1518"/>
                <a:gd name="T20" fmla="*/ 48 w 975"/>
                <a:gd name="T21" fmla="*/ 1437 h 1518"/>
                <a:gd name="T22" fmla="*/ 332 w 975"/>
                <a:gd name="T23" fmla="*/ 1502 h 1518"/>
                <a:gd name="T24" fmla="*/ 383 w 975"/>
                <a:gd name="T25" fmla="*/ 1405 h 1518"/>
                <a:gd name="T26" fmla="*/ 408 w 975"/>
                <a:gd name="T27" fmla="*/ 1345 h 1518"/>
                <a:gd name="T28" fmla="*/ 539 w 975"/>
                <a:gd name="T29" fmla="*/ 1256 h 1518"/>
                <a:gd name="T30" fmla="*/ 514 w 975"/>
                <a:gd name="T31" fmla="*/ 1173 h 1518"/>
                <a:gd name="T32" fmla="*/ 590 w 975"/>
                <a:gd name="T33" fmla="*/ 966 h 1518"/>
                <a:gd name="T34" fmla="*/ 571 w 975"/>
                <a:gd name="T35" fmla="*/ 905 h 1518"/>
                <a:gd name="T36" fmla="*/ 570 w 975"/>
                <a:gd name="T37" fmla="*/ 764 h 1518"/>
                <a:gd name="T38" fmla="*/ 689 w 975"/>
                <a:gd name="T39" fmla="*/ 727 h 1518"/>
                <a:gd name="T40" fmla="*/ 717 w 975"/>
                <a:gd name="T41" fmla="*/ 575 h 1518"/>
                <a:gd name="T42" fmla="*/ 830 w 975"/>
                <a:gd name="T43" fmla="*/ 350 h 1518"/>
                <a:gd name="T44" fmla="*/ 932 w 975"/>
                <a:gd name="T45" fmla="*/ 291 h 1518"/>
                <a:gd name="T46" fmla="*/ 870 w 975"/>
                <a:gd name="T47" fmla="*/ 130 h 1518"/>
                <a:gd name="T48" fmla="*/ 643 w 975"/>
                <a:gd name="T49" fmla="*/ 91 h 1518"/>
                <a:gd name="T50" fmla="*/ 562 w 975"/>
                <a:gd name="T51" fmla="*/ 56 h 1518"/>
                <a:gd name="T52" fmla="*/ 493 w 975"/>
                <a:gd name="T53" fmla="*/ 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5" h="1518">
                  <a:moveTo>
                    <a:pt x="493" y="4"/>
                  </a:moveTo>
                  <a:cubicBezTo>
                    <a:pt x="464" y="7"/>
                    <a:pt x="434" y="19"/>
                    <a:pt x="424" y="49"/>
                  </a:cubicBezTo>
                  <a:cubicBezTo>
                    <a:pt x="388" y="123"/>
                    <a:pt x="429" y="213"/>
                    <a:pt x="384" y="285"/>
                  </a:cubicBezTo>
                  <a:cubicBezTo>
                    <a:pt x="326" y="409"/>
                    <a:pt x="271" y="535"/>
                    <a:pt x="203" y="654"/>
                  </a:cubicBezTo>
                  <a:cubicBezTo>
                    <a:pt x="156" y="715"/>
                    <a:pt x="76" y="757"/>
                    <a:pt x="61" y="839"/>
                  </a:cubicBezTo>
                  <a:cubicBezTo>
                    <a:pt x="56" y="862"/>
                    <a:pt x="36" y="881"/>
                    <a:pt x="41" y="906"/>
                  </a:cubicBezTo>
                  <a:cubicBezTo>
                    <a:pt x="41" y="952"/>
                    <a:pt x="74" y="1009"/>
                    <a:pt x="126" y="1006"/>
                  </a:cubicBezTo>
                  <a:cubicBezTo>
                    <a:pt x="145" y="1005"/>
                    <a:pt x="177" y="994"/>
                    <a:pt x="187" y="1016"/>
                  </a:cubicBezTo>
                  <a:cubicBezTo>
                    <a:pt x="187" y="1054"/>
                    <a:pt x="148" y="1079"/>
                    <a:pt x="144" y="1118"/>
                  </a:cubicBezTo>
                  <a:cubicBezTo>
                    <a:pt x="112" y="1224"/>
                    <a:pt x="102" y="1347"/>
                    <a:pt x="18" y="1429"/>
                  </a:cubicBezTo>
                  <a:cubicBezTo>
                    <a:pt x="0" y="1444"/>
                    <a:pt x="37" y="1434"/>
                    <a:pt x="48" y="1437"/>
                  </a:cubicBezTo>
                  <a:cubicBezTo>
                    <a:pt x="146" y="1442"/>
                    <a:pt x="231" y="1518"/>
                    <a:pt x="332" y="1502"/>
                  </a:cubicBezTo>
                  <a:cubicBezTo>
                    <a:pt x="373" y="1491"/>
                    <a:pt x="383" y="1443"/>
                    <a:pt x="383" y="1405"/>
                  </a:cubicBezTo>
                  <a:cubicBezTo>
                    <a:pt x="382" y="1383"/>
                    <a:pt x="385" y="1355"/>
                    <a:pt x="408" y="1345"/>
                  </a:cubicBezTo>
                  <a:cubicBezTo>
                    <a:pt x="451" y="1315"/>
                    <a:pt x="514" y="1306"/>
                    <a:pt x="539" y="1256"/>
                  </a:cubicBezTo>
                  <a:cubicBezTo>
                    <a:pt x="551" y="1225"/>
                    <a:pt x="529" y="1197"/>
                    <a:pt x="514" y="1173"/>
                  </a:cubicBezTo>
                  <a:cubicBezTo>
                    <a:pt x="490" y="1096"/>
                    <a:pt x="536" y="1018"/>
                    <a:pt x="590" y="966"/>
                  </a:cubicBezTo>
                  <a:cubicBezTo>
                    <a:pt x="599" y="944"/>
                    <a:pt x="572" y="927"/>
                    <a:pt x="571" y="905"/>
                  </a:cubicBezTo>
                  <a:cubicBezTo>
                    <a:pt x="555" y="861"/>
                    <a:pt x="539" y="805"/>
                    <a:pt x="570" y="764"/>
                  </a:cubicBezTo>
                  <a:cubicBezTo>
                    <a:pt x="602" y="730"/>
                    <a:pt x="659" y="764"/>
                    <a:pt x="689" y="727"/>
                  </a:cubicBezTo>
                  <a:cubicBezTo>
                    <a:pt x="727" y="684"/>
                    <a:pt x="680" y="618"/>
                    <a:pt x="717" y="575"/>
                  </a:cubicBezTo>
                  <a:cubicBezTo>
                    <a:pt x="781" y="514"/>
                    <a:pt x="761" y="407"/>
                    <a:pt x="830" y="350"/>
                  </a:cubicBezTo>
                  <a:cubicBezTo>
                    <a:pt x="864" y="329"/>
                    <a:pt x="910" y="328"/>
                    <a:pt x="932" y="291"/>
                  </a:cubicBezTo>
                  <a:cubicBezTo>
                    <a:pt x="975" y="236"/>
                    <a:pt x="940" y="143"/>
                    <a:pt x="870" y="130"/>
                  </a:cubicBezTo>
                  <a:cubicBezTo>
                    <a:pt x="796" y="105"/>
                    <a:pt x="708" y="144"/>
                    <a:pt x="643" y="91"/>
                  </a:cubicBezTo>
                  <a:cubicBezTo>
                    <a:pt x="611" y="108"/>
                    <a:pt x="573" y="88"/>
                    <a:pt x="562" y="56"/>
                  </a:cubicBezTo>
                  <a:cubicBezTo>
                    <a:pt x="548" y="30"/>
                    <a:pt x="526" y="0"/>
                    <a:pt x="49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339" y="460"/>
              <a:ext cx="121" cy="101"/>
            </a:xfrm>
            <a:custGeom>
              <a:avLst/>
              <a:gdLst>
                <a:gd name="T0" fmla="*/ 1561 w 1956"/>
                <a:gd name="T1" fmla="*/ 1 h 1636"/>
                <a:gd name="T2" fmla="*/ 1433 w 1956"/>
                <a:gd name="T3" fmla="*/ 46 h 1636"/>
                <a:gd name="T4" fmla="*/ 1099 w 1956"/>
                <a:gd name="T5" fmla="*/ 126 h 1636"/>
                <a:gd name="T6" fmla="*/ 856 w 1956"/>
                <a:gd name="T7" fmla="*/ 93 h 1636"/>
                <a:gd name="T8" fmla="*/ 817 w 1956"/>
                <a:gd name="T9" fmla="*/ 91 h 1636"/>
                <a:gd name="T10" fmla="*/ 763 w 1956"/>
                <a:gd name="T11" fmla="*/ 67 h 1636"/>
                <a:gd name="T12" fmla="*/ 654 w 1956"/>
                <a:gd name="T13" fmla="*/ 41 h 1636"/>
                <a:gd name="T14" fmla="*/ 448 w 1956"/>
                <a:gd name="T15" fmla="*/ 127 h 1636"/>
                <a:gd name="T16" fmla="*/ 364 w 1956"/>
                <a:gd name="T17" fmla="*/ 196 h 1636"/>
                <a:gd name="T18" fmla="*/ 232 w 1956"/>
                <a:gd name="T19" fmla="*/ 250 h 1636"/>
                <a:gd name="T20" fmla="*/ 48 w 1956"/>
                <a:gd name="T21" fmla="*/ 387 h 1636"/>
                <a:gd name="T22" fmla="*/ 35 w 1956"/>
                <a:gd name="T23" fmla="*/ 431 h 1636"/>
                <a:gd name="T24" fmla="*/ 26 w 1956"/>
                <a:gd name="T25" fmla="*/ 597 h 1636"/>
                <a:gd name="T26" fmla="*/ 30 w 1956"/>
                <a:gd name="T27" fmla="*/ 691 h 1636"/>
                <a:gd name="T28" fmla="*/ 72 w 1956"/>
                <a:gd name="T29" fmla="*/ 765 h 1636"/>
                <a:gd name="T30" fmla="*/ 121 w 1956"/>
                <a:gd name="T31" fmla="*/ 1034 h 1636"/>
                <a:gd name="T32" fmla="*/ 185 w 1956"/>
                <a:gd name="T33" fmla="*/ 1226 h 1636"/>
                <a:gd name="T34" fmla="*/ 219 w 1956"/>
                <a:gd name="T35" fmla="*/ 1226 h 1636"/>
                <a:gd name="T36" fmla="*/ 306 w 1956"/>
                <a:gd name="T37" fmla="*/ 1264 h 1636"/>
                <a:gd name="T38" fmla="*/ 375 w 1956"/>
                <a:gd name="T39" fmla="*/ 1274 h 1636"/>
                <a:gd name="T40" fmla="*/ 493 w 1956"/>
                <a:gd name="T41" fmla="*/ 1342 h 1636"/>
                <a:gd name="T42" fmla="*/ 500 w 1956"/>
                <a:gd name="T43" fmla="*/ 1396 h 1636"/>
                <a:gd name="T44" fmla="*/ 562 w 1956"/>
                <a:gd name="T45" fmla="*/ 1422 h 1636"/>
                <a:gd name="T46" fmla="*/ 589 w 1956"/>
                <a:gd name="T47" fmla="*/ 1364 h 1636"/>
                <a:gd name="T48" fmla="*/ 730 w 1956"/>
                <a:gd name="T49" fmla="*/ 1381 h 1636"/>
                <a:gd name="T50" fmla="*/ 775 w 1956"/>
                <a:gd name="T51" fmla="*/ 1400 h 1636"/>
                <a:gd name="T52" fmla="*/ 869 w 1956"/>
                <a:gd name="T53" fmla="*/ 1481 h 1636"/>
                <a:gd name="T54" fmla="*/ 927 w 1956"/>
                <a:gd name="T55" fmla="*/ 1542 h 1636"/>
                <a:gd name="T56" fmla="*/ 1111 w 1956"/>
                <a:gd name="T57" fmla="*/ 1572 h 1636"/>
                <a:gd name="T58" fmla="*/ 1145 w 1956"/>
                <a:gd name="T59" fmla="*/ 1559 h 1636"/>
                <a:gd name="T60" fmla="*/ 1268 w 1956"/>
                <a:gd name="T61" fmla="*/ 1631 h 1636"/>
                <a:gd name="T62" fmla="*/ 1317 w 1956"/>
                <a:gd name="T63" fmla="*/ 1580 h 1636"/>
                <a:gd name="T64" fmla="*/ 1473 w 1956"/>
                <a:gd name="T65" fmla="*/ 1550 h 1636"/>
                <a:gd name="T66" fmla="*/ 1675 w 1956"/>
                <a:gd name="T67" fmla="*/ 1560 h 1636"/>
                <a:gd name="T68" fmla="*/ 1757 w 1956"/>
                <a:gd name="T69" fmla="*/ 1582 h 1636"/>
                <a:gd name="T70" fmla="*/ 1766 w 1956"/>
                <a:gd name="T71" fmla="*/ 1486 h 1636"/>
                <a:gd name="T72" fmla="*/ 1782 w 1956"/>
                <a:gd name="T73" fmla="*/ 1411 h 1636"/>
                <a:gd name="T74" fmla="*/ 1805 w 1956"/>
                <a:gd name="T75" fmla="*/ 1327 h 1636"/>
                <a:gd name="T76" fmla="*/ 1952 w 1956"/>
                <a:gd name="T77" fmla="*/ 1127 h 1636"/>
                <a:gd name="T78" fmla="*/ 1845 w 1956"/>
                <a:gd name="T79" fmla="*/ 925 h 1636"/>
                <a:gd name="T80" fmla="*/ 1769 w 1956"/>
                <a:gd name="T81" fmla="*/ 680 h 1636"/>
                <a:gd name="T82" fmla="*/ 1684 w 1956"/>
                <a:gd name="T83" fmla="*/ 580 h 1636"/>
                <a:gd name="T84" fmla="*/ 1767 w 1956"/>
                <a:gd name="T85" fmla="*/ 479 h 1636"/>
                <a:gd name="T86" fmla="*/ 1734 w 1956"/>
                <a:gd name="T87" fmla="*/ 230 h 1636"/>
                <a:gd name="T88" fmla="*/ 1663 w 1956"/>
                <a:gd name="T89" fmla="*/ 38 h 1636"/>
                <a:gd name="T90" fmla="*/ 1583 w 1956"/>
                <a:gd name="T91" fmla="*/ 5 h 1636"/>
                <a:gd name="T92" fmla="*/ 1561 w 1956"/>
                <a:gd name="T93" fmla="*/ 1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6" h="1636">
                  <a:moveTo>
                    <a:pt x="1561" y="1"/>
                  </a:moveTo>
                  <a:cubicBezTo>
                    <a:pt x="1516" y="10"/>
                    <a:pt x="1476" y="30"/>
                    <a:pt x="1433" y="46"/>
                  </a:cubicBezTo>
                  <a:cubicBezTo>
                    <a:pt x="1328" y="91"/>
                    <a:pt x="1217" y="147"/>
                    <a:pt x="1099" y="126"/>
                  </a:cubicBezTo>
                  <a:cubicBezTo>
                    <a:pt x="1018" y="117"/>
                    <a:pt x="927" y="142"/>
                    <a:pt x="856" y="93"/>
                  </a:cubicBezTo>
                  <a:cubicBezTo>
                    <a:pt x="846" y="80"/>
                    <a:pt x="826" y="76"/>
                    <a:pt x="817" y="91"/>
                  </a:cubicBezTo>
                  <a:cubicBezTo>
                    <a:pt x="796" y="106"/>
                    <a:pt x="774" y="84"/>
                    <a:pt x="763" y="67"/>
                  </a:cubicBezTo>
                  <a:cubicBezTo>
                    <a:pt x="739" y="35"/>
                    <a:pt x="690" y="15"/>
                    <a:pt x="654" y="41"/>
                  </a:cubicBezTo>
                  <a:cubicBezTo>
                    <a:pt x="589" y="77"/>
                    <a:pt x="524" y="122"/>
                    <a:pt x="448" y="127"/>
                  </a:cubicBezTo>
                  <a:cubicBezTo>
                    <a:pt x="413" y="139"/>
                    <a:pt x="393" y="173"/>
                    <a:pt x="364" y="196"/>
                  </a:cubicBezTo>
                  <a:cubicBezTo>
                    <a:pt x="329" y="229"/>
                    <a:pt x="282" y="253"/>
                    <a:pt x="232" y="250"/>
                  </a:cubicBezTo>
                  <a:cubicBezTo>
                    <a:pt x="153" y="259"/>
                    <a:pt x="68" y="305"/>
                    <a:pt x="48" y="387"/>
                  </a:cubicBezTo>
                  <a:cubicBezTo>
                    <a:pt x="46" y="402"/>
                    <a:pt x="48" y="420"/>
                    <a:pt x="35" y="431"/>
                  </a:cubicBezTo>
                  <a:cubicBezTo>
                    <a:pt x="10" y="484"/>
                    <a:pt x="53" y="545"/>
                    <a:pt x="26" y="597"/>
                  </a:cubicBezTo>
                  <a:cubicBezTo>
                    <a:pt x="1" y="622"/>
                    <a:pt x="0" y="669"/>
                    <a:pt x="30" y="691"/>
                  </a:cubicBezTo>
                  <a:cubicBezTo>
                    <a:pt x="50" y="711"/>
                    <a:pt x="78" y="733"/>
                    <a:pt x="72" y="765"/>
                  </a:cubicBezTo>
                  <a:cubicBezTo>
                    <a:pt x="93" y="854"/>
                    <a:pt x="108" y="944"/>
                    <a:pt x="121" y="1034"/>
                  </a:cubicBezTo>
                  <a:cubicBezTo>
                    <a:pt x="185" y="1072"/>
                    <a:pt x="207" y="1158"/>
                    <a:pt x="185" y="1226"/>
                  </a:cubicBezTo>
                  <a:cubicBezTo>
                    <a:pt x="186" y="1247"/>
                    <a:pt x="211" y="1233"/>
                    <a:pt x="219" y="1226"/>
                  </a:cubicBezTo>
                  <a:cubicBezTo>
                    <a:pt x="253" y="1216"/>
                    <a:pt x="278" y="1252"/>
                    <a:pt x="306" y="1264"/>
                  </a:cubicBezTo>
                  <a:cubicBezTo>
                    <a:pt x="327" y="1276"/>
                    <a:pt x="352" y="1276"/>
                    <a:pt x="375" y="1274"/>
                  </a:cubicBezTo>
                  <a:cubicBezTo>
                    <a:pt x="414" y="1294"/>
                    <a:pt x="472" y="1297"/>
                    <a:pt x="493" y="1342"/>
                  </a:cubicBezTo>
                  <a:cubicBezTo>
                    <a:pt x="496" y="1360"/>
                    <a:pt x="479" y="1384"/>
                    <a:pt x="500" y="1396"/>
                  </a:cubicBezTo>
                  <a:cubicBezTo>
                    <a:pt x="513" y="1413"/>
                    <a:pt x="539" y="1440"/>
                    <a:pt x="562" y="1422"/>
                  </a:cubicBezTo>
                  <a:cubicBezTo>
                    <a:pt x="580" y="1407"/>
                    <a:pt x="568" y="1375"/>
                    <a:pt x="589" y="1364"/>
                  </a:cubicBezTo>
                  <a:cubicBezTo>
                    <a:pt x="635" y="1378"/>
                    <a:pt x="683" y="1379"/>
                    <a:pt x="730" y="1381"/>
                  </a:cubicBezTo>
                  <a:cubicBezTo>
                    <a:pt x="745" y="1384"/>
                    <a:pt x="767" y="1386"/>
                    <a:pt x="775" y="1400"/>
                  </a:cubicBezTo>
                  <a:cubicBezTo>
                    <a:pt x="779" y="1448"/>
                    <a:pt x="831" y="1466"/>
                    <a:pt x="869" y="1481"/>
                  </a:cubicBezTo>
                  <a:cubicBezTo>
                    <a:pt x="896" y="1492"/>
                    <a:pt x="916" y="1516"/>
                    <a:pt x="927" y="1542"/>
                  </a:cubicBezTo>
                  <a:cubicBezTo>
                    <a:pt x="978" y="1580"/>
                    <a:pt x="1052" y="1608"/>
                    <a:pt x="1111" y="1572"/>
                  </a:cubicBezTo>
                  <a:cubicBezTo>
                    <a:pt x="1122" y="1566"/>
                    <a:pt x="1131" y="1547"/>
                    <a:pt x="1145" y="1559"/>
                  </a:cubicBezTo>
                  <a:cubicBezTo>
                    <a:pt x="1187" y="1580"/>
                    <a:pt x="1215" y="1636"/>
                    <a:pt x="1268" y="1631"/>
                  </a:cubicBezTo>
                  <a:cubicBezTo>
                    <a:pt x="1295" y="1625"/>
                    <a:pt x="1290" y="1586"/>
                    <a:pt x="1317" y="1580"/>
                  </a:cubicBezTo>
                  <a:cubicBezTo>
                    <a:pt x="1367" y="1560"/>
                    <a:pt x="1430" y="1590"/>
                    <a:pt x="1473" y="1550"/>
                  </a:cubicBezTo>
                  <a:cubicBezTo>
                    <a:pt x="1531" y="1502"/>
                    <a:pt x="1617" y="1521"/>
                    <a:pt x="1675" y="1560"/>
                  </a:cubicBezTo>
                  <a:cubicBezTo>
                    <a:pt x="1697" y="1576"/>
                    <a:pt x="1729" y="1604"/>
                    <a:pt x="1757" y="1582"/>
                  </a:cubicBezTo>
                  <a:cubicBezTo>
                    <a:pt x="1785" y="1558"/>
                    <a:pt x="1768" y="1517"/>
                    <a:pt x="1766" y="1486"/>
                  </a:cubicBezTo>
                  <a:cubicBezTo>
                    <a:pt x="1761" y="1459"/>
                    <a:pt x="1766" y="1432"/>
                    <a:pt x="1782" y="1411"/>
                  </a:cubicBezTo>
                  <a:cubicBezTo>
                    <a:pt x="1788" y="1382"/>
                    <a:pt x="1791" y="1352"/>
                    <a:pt x="1805" y="1327"/>
                  </a:cubicBezTo>
                  <a:cubicBezTo>
                    <a:pt x="1839" y="1250"/>
                    <a:pt x="1905" y="1194"/>
                    <a:pt x="1952" y="1127"/>
                  </a:cubicBezTo>
                  <a:cubicBezTo>
                    <a:pt x="1956" y="1045"/>
                    <a:pt x="1889" y="987"/>
                    <a:pt x="1845" y="925"/>
                  </a:cubicBezTo>
                  <a:cubicBezTo>
                    <a:pt x="1796" y="853"/>
                    <a:pt x="1764" y="767"/>
                    <a:pt x="1769" y="680"/>
                  </a:cubicBezTo>
                  <a:cubicBezTo>
                    <a:pt x="1725" y="668"/>
                    <a:pt x="1674" y="630"/>
                    <a:pt x="1684" y="580"/>
                  </a:cubicBezTo>
                  <a:cubicBezTo>
                    <a:pt x="1697" y="535"/>
                    <a:pt x="1752" y="522"/>
                    <a:pt x="1767" y="479"/>
                  </a:cubicBezTo>
                  <a:cubicBezTo>
                    <a:pt x="1807" y="398"/>
                    <a:pt x="1775" y="303"/>
                    <a:pt x="1734" y="230"/>
                  </a:cubicBezTo>
                  <a:cubicBezTo>
                    <a:pt x="1708" y="167"/>
                    <a:pt x="1717" y="87"/>
                    <a:pt x="1663" y="38"/>
                  </a:cubicBezTo>
                  <a:cubicBezTo>
                    <a:pt x="1641" y="17"/>
                    <a:pt x="1611" y="11"/>
                    <a:pt x="1583" y="5"/>
                  </a:cubicBezTo>
                  <a:cubicBezTo>
                    <a:pt x="1576" y="2"/>
                    <a:pt x="1568" y="0"/>
                    <a:pt x="156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3" name="Freeform 90"/>
            <p:cNvSpPr>
              <a:spLocks noEditPoints="1"/>
            </p:cNvSpPr>
            <p:nvPr/>
          </p:nvSpPr>
          <p:spPr bwMode="auto">
            <a:xfrm>
              <a:off x="248" y="96"/>
              <a:ext cx="193" cy="308"/>
            </a:xfrm>
            <a:custGeom>
              <a:avLst/>
              <a:gdLst>
                <a:gd name="T0" fmla="*/ 2585 w 3127"/>
                <a:gd name="T1" fmla="*/ 304 h 4987"/>
                <a:gd name="T2" fmla="*/ 2431 w 3127"/>
                <a:gd name="T3" fmla="*/ 464 h 4987"/>
                <a:gd name="T4" fmla="*/ 2346 w 3127"/>
                <a:gd name="T5" fmla="*/ 179 h 4987"/>
                <a:gd name="T6" fmla="*/ 2252 w 3127"/>
                <a:gd name="T7" fmla="*/ 521 h 4987"/>
                <a:gd name="T8" fmla="*/ 2055 w 3127"/>
                <a:gd name="T9" fmla="*/ 484 h 4987"/>
                <a:gd name="T10" fmla="*/ 2003 w 3127"/>
                <a:gd name="T11" fmla="*/ 635 h 4987"/>
                <a:gd name="T12" fmla="*/ 1864 w 3127"/>
                <a:gd name="T13" fmla="*/ 742 h 4987"/>
                <a:gd name="T14" fmla="*/ 1742 w 3127"/>
                <a:gd name="T15" fmla="*/ 795 h 4987"/>
                <a:gd name="T16" fmla="*/ 1655 w 3127"/>
                <a:gd name="T17" fmla="*/ 1006 h 4987"/>
                <a:gd name="T18" fmla="*/ 1591 w 3127"/>
                <a:gd name="T19" fmla="*/ 1116 h 4987"/>
                <a:gd name="T20" fmla="*/ 1629 w 3127"/>
                <a:gd name="T21" fmla="*/ 1243 h 4987"/>
                <a:gd name="T22" fmla="*/ 1478 w 3127"/>
                <a:gd name="T23" fmla="*/ 1306 h 4987"/>
                <a:gd name="T24" fmla="*/ 1365 w 3127"/>
                <a:gd name="T25" fmla="*/ 1541 h 4987"/>
                <a:gd name="T26" fmla="*/ 1197 w 3127"/>
                <a:gd name="T27" fmla="*/ 1863 h 4987"/>
                <a:gd name="T28" fmla="*/ 1103 w 3127"/>
                <a:gd name="T29" fmla="*/ 2119 h 4987"/>
                <a:gd name="T30" fmla="*/ 1125 w 3127"/>
                <a:gd name="T31" fmla="*/ 2297 h 4987"/>
                <a:gd name="T32" fmla="*/ 1017 w 3127"/>
                <a:gd name="T33" fmla="*/ 2436 h 4987"/>
                <a:gd name="T34" fmla="*/ 885 w 3127"/>
                <a:gd name="T35" fmla="*/ 2648 h 4987"/>
                <a:gd name="T36" fmla="*/ 832 w 3127"/>
                <a:gd name="T37" fmla="*/ 2957 h 4987"/>
                <a:gd name="T38" fmla="*/ 672 w 3127"/>
                <a:gd name="T39" fmla="*/ 3027 h 4987"/>
                <a:gd name="T40" fmla="*/ 490 w 3127"/>
                <a:gd name="T41" fmla="*/ 3118 h 4987"/>
                <a:gd name="T42" fmla="*/ 397 w 3127"/>
                <a:gd name="T43" fmla="*/ 3295 h 4987"/>
                <a:gd name="T44" fmla="*/ 249 w 3127"/>
                <a:gd name="T45" fmla="*/ 3488 h 4987"/>
                <a:gd name="T46" fmla="*/ 59 w 3127"/>
                <a:gd name="T47" fmla="*/ 3565 h 4987"/>
                <a:gd name="T48" fmla="*/ 44 w 3127"/>
                <a:gd name="T49" fmla="*/ 3656 h 4987"/>
                <a:gd name="T50" fmla="*/ 199 w 3127"/>
                <a:gd name="T51" fmla="*/ 3836 h 4987"/>
                <a:gd name="T52" fmla="*/ 376 w 3127"/>
                <a:gd name="T53" fmla="*/ 3826 h 4987"/>
                <a:gd name="T54" fmla="*/ 213 w 3127"/>
                <a:gd name="T55" fmla="*/ 3894 h 4987"/>
                <a:gd name="T56" fmla="*/ 31 w 3127"/>
                <a:gd name="T57" fmla="*/ 4011 h 4987"/>
                <a:gd name="T58" fmla="*/ 52 w 3127"/>
                <a:gd name="T59" fmla="*/ 4183 h 4987"/>
                <a:gd name="T60" fmla="*/ 259 w 3127"/>
                <a:gd name="T61" fmla="*/ 4072 h 4987"/>
                <a:gd name="T62" fmla="*/ 105 w 3127"/>
                <a:gd name="T63" fmla="*/ 4313 h 4987"/>
                <a:gd name="T64" fmla="*/ 53 w 3127"/>
                <a:gd name="T65" fmla="*/ 4468 h 4987"/>
                <a:gd name="T66" fmla="*/ 118 w 3127"/>
                <a:gd name="T67" fmla="*/ 4635 h 4987"/>
                <a:gd name="T68" fmla="*/ 235 w 3127"/>
                <a:gd name="T69" fmla="*/ 4942 h 4987"/>
                <a:gd name="T70" fmla="*/ 587 w 3127"/>
                <a:gd name="T71" fmla="*/ 4792 h 4987"/>
                <a:gd name="T72" fmla="*/ 808 w 3127"/>
                <a:gd name="T73" fmla="*/ 4464 h 4987"/>
                <a:gd name="T74" fmla="*/ 877 w 3127"/>
                <a:gd name="T75" fmla="*/ 4389 h 4987"/>
                <a:gd name="T76" fmla="*/ 1030 w 3127"/>
                <a:gd name="T77" fmla="*/ 4476 h 4987"/>
                <a:gd name="T78" fmla="*/ 1150 w 3127"/>
                <a:gd name="T79" fmla="*/ 3868 h 4987"/>
                <a:gd name="T80" fmla="*/ 1067 w 3127"/>
                <a:gd name="T81" fmla="*/ 3124 h 4987"/>
                <a:gd name="T82" fmla="*/ 1353 w 3127"/>
                <a:gd name="T83" fmla="*/ 2058 h 4987"/>
                <a:gd name="T84" fmla="*/ 1593 w 3127"/>
                <a:gd name="T85" fmla="*/ 1352 h 4987"/>
                <a:gd name="T86" fmla="*/ 1954 w 3127"/>
                <a:gd name="T87" fmla="*/ 1123 h 4987"/>
                <a:gd name="T88" fmla="*/ 2034 w 3127"/>
                <a:gd name="T89" fmla="*/ 797 h 4987"/>
                <a:gd name="T90" fmla="*/ 2526 w 3127"/>
                <a:gd name="T91" fmla="*/ 890 h 4987"/>
                <a:gd name="T92" fmla="*/ 2855 w 3127"/>
                <a:gd name="T93" fmla="*/ 385 h 4987"/>
                <a:gd name="T94" fmla="*/ 3102 w 3127"/>
                <a:gd name="T95" fmla="*/ 419 h 4987"/>
                <a:gd name="T96" fmla="*/ 2972 w 3127"/>
                <a:gd name="T97" fmla="*/ 438 h 4987"/>
                <a:gd name="T98" fmla="*/ 2999 w 3127"/>
                <a:gd name="T99" fmla="*/ 238 h 4987"/>
                <a:gd name="T100" fmla="*/ 2851 w 3127"/>
                <a:gd name="T101" fmla="*/ 117 h 4987"/>
                <a:gd name="T102" fmla="*/ 2707 w 3127"/>
                <a:gd name="T103" fmla="*/ 157 h 4987"/>
                <a:gd name="T104" fmla="*/ 940 w 3127"/>
                <a:gd name="T105" fmla="*/ 4561 h 4987"/>
                <a:gd name="T106" fmla="*/ 99 w 3127"/>
                <a:gd name="T107" fmla="*/ 3512 h 4987"/>
                <a:gd name="T108" fmla="*/ 977 w 3127"/>
                <a:gd name="T109" fmla="*/ 2858 h 4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7" h="4987">
                  <a:moveTo>
                    <a:pt x="2695" y="0"/>
                  </a:moveTo>
                  <a:cubicBezTo>
                    <a:pt x="2687" y="13"/>
                    <a:pt x="2675" y="29"/>
                    <a:pt x="2658" y="24"/>
                  </a:cubicBezTo>
                  <a:cubicBezTo>
                    <a:pt x="2642" y="34"/>
                    <a:pt x="2657" y="55"/>
                    <a:pt x="2653" y="70"/>
                  </a:cubicBezTo>
                  <a:cubicBezTo>
                    <a:pt x="2651" y="103"/>
                    <a:pt x="2637" y="136"/>
                    <a:pt x="2645" y="169"/>
                  </a:cubicBezTo>
                  <a:cubicBezTo>
                    <a:pt x="2646" y="182"/>
                    <a:pt x="2635" y="192"/>
                    <a:pt x="2631" y="201"/>
                  </a:cubicBezTo>
                  <a:cubicBezTo>
                    <a:pt x="2637" y="216"/>
                    <a:pt x="2645" y="246"/>
                    <a:pt x="2621" y="249"/>
                  </a:cubicBezTo>
                  <a:cubicBezTo>
                    <a:pt x="2602" y="261"/>
                    <a:pt x="2599" y="287"/>
                    <a:pt x="2585" y="304"/>
                  </a:cubicBezTo>
                  <a:cubicBezTo>
                    <a:pt x="2576" y="274"/>
                    <a:pt x="2572" y="242"/>
                    <a:pt x="2573" y="211"/>
                  </a:cubicBezTo>
                  <a:cubicBezTo>
                    <a:pt x="2555" y="200"/>
                    <a:pt x="2545" y="174"/>
                    <a:pt x="2560" y="156"/>
                  </a:cubicBezTo>
                  <a:cubicBezTo>
                    <a:pt x="2559" y="138"/>
                    <a:pt x="2559" y="115"/>
                    <a:pt x="2545" y="102"/>
                  </a:cubicBezTo>
                  <a:cubicBezTo>
                    <a:pt x="2535" y="97"/>
                    <a:pt x="2543" y="116"/>
                    <a:pt x="2537" y="120"/>
                  </a:cubicBezTo>
                  <a:cubicBezTo>
                    <a:pt x="2516" y="192"/>
                    <a:pt x="2493" y="263"/>
                    <a:pt x="2472" y="335"/>
                  </a:cubicBezTo>
                  <a:cubicBezTo>
                    <a:pt x="2471" y="347"/>
                    <a:pt x="2496" y="342"/>
                    <a:pt x="2484" y="355"/>
                  </a:cubicBezTo>
                  <a:cubicBezTo>
                    <a:pt x="2468" y="392"/>
                    <a:pt x="2464" y="436"/>
                    <a:pt x="2431" y="464"/>
                  </a:cubicBezTo>
                  <a:cubicBezTo>
                    <a:pt x="2414" y="432"/>
                    <a:pt x="2405" y="390"/>
                    <a:pt x="2428" y="360"/>
                  </a:cubicBezTo>
                  <a:cubicBezTo>
                    <a:pt x="2422" y="331"/>
                    <a:pt x="2421" y="300"/>
                    <a:pt x="2420" y="270"/>
                  </a:cubicBezTo>
                  <a:cubicBezTo>
                    <a:pt x="2424" y="229"/>
                    <a:pt x="2453" y="193"/>
                    <a:pt x="2456" y="153"/>
                  </a:cubicBezTo>
                  <a:cubicBezTo>
                    <a:pt x="2441" y="148"/>
                    <a:pt x="2435" y="167"/>
                    <a:pt x="2428" y="176"/>
                  </a:cubicBezTo>
                  <a:cubicBezTo>
                    <a:pt x="2416" y="191"/>
                    <a:pt x="2389" y="184"/>
                    <a:pt x="2393" y="163"/>
                  </a:cubicBezTo>
                  <a:cubicBezTo>
                    <a:pt x="2387" y="148"/>
                    <a:pt x="2363" y="142"/>
                    <a:pt x="2353" y="156"/>
                  </a:cubicBezTo>
                  <a:cubicBezTo>
                    <a:pt x="2337" y="148"/>
                    <a:pt x="2340" y="172"/>
                    <a:pt x="2346" y="179"/>
                  </a:cubicBezTo>
                  <a:cubicBezTo>
                    <a:pt x="2352" y="194"/>
                    <a:pt x="2333" y="201"/>
                    <a:pt x="2328" y="208"/>
                  </a:cubicBezTo>
                  <a:cubicBezTo>
                    <a:pt x="2338" y="220"/>
                    <a:pt x="2364" y="229"/>
                    <a:pt x="2354" y="249"/>
                  </a:cubicBezTo>
                  <a:cubicBezTo>
                    <a:pt x="2341" y="262"/>
                    <a:pt x="2324" y="276"/>
                    <a:pt x="2328" y="297"/>
                  </a:cubicBezTo>
                  <a:cubicBezTo>
                    <a:pt x="2332" y="308"/>
                    <a:pt x="2340" y="329"/>
                    <a:pt x="2322" y="330"/>
                  </a:cubicBezTo>
                  <a:cubicBezTo>
                    <a:pt x="2294" y="325"/>
                    <a:pt x="2271" y="348"/>
                    <a:pt x="2266" y="375"/>
                  </a:cubicBezTo>
                  <a:cubicBezTo>
                    <a:pt x="2265" y="403"/>
                    <a:pt x="2237" y="426"/>
                    <a:pt x="2247" y="454"/>
                  </a:cubicBezTo>
                  <a:cubicBezTo>
                    <a:pt x="2254" y="475"/>
                    <a:pt x="2256" y="500"/>
                    <a:pt x="2252" y="521"/>
                  </a:cubicBezTo>
                  <a:cubicBezTo>
                    <a:pt x="2243" y="540"/>
                    <a:pt x="2210" y="533"/>
                    <a:pt x="2211" y="512"/>
                  </a:cubicBezTo>
                  <a:cubicBezTo>
                    <a:pt x="2206" y="499"/>
                    <a:pt x="2202" y="483"/>
                    <a:pt x="2186" y="481"/>
                  </a:cubicBezTo>
                  <a:cubicBezTo>
                    <a:pt x="2203" y="461"/>
                    <a:pt x="2173" y="447"/>
                    <a:pt x="2159" y="461"/>
                  </a:cubicBezTo>
                  <a:cubicBezTo>
                    <a:pt x="2149" y="468"/>
                    <a:pt x="2150" y="483"/>
                    <a:pt x="2157" y="492"/>
                  </a:cubicBezTo>
                  <a:cubicBezTo>
                    <a:pt x="2135" y="505"/>
                    <a:pt x="2105" y="489"/>
                    <a:pt x="2108" y="464"/>
                  </a:cubicBezTo>
                  <a:cubicBezTo>
                    <a:pt x="2097" y="466"/>
                    <a:pt x="2087" y="453"/>
                    <a:pt x="2077" y="455"/>
                  </a:cubicBezTo>
                  <a:cubicBezTo>
                    <a:pt x="2085" y="469"/>
                    <a:pt x="2074" y="493"/>
                    <a:pt x="2055" y="484"/>
                  </a:cubicBezTo>
                  <a:cubicBezTo>
                    <a:pt x="2045" y="480"/>
                    <a:pt x="2052" y="500"/>
                    <a:pt x="2058" y="501"/>
                  </a:cubicBezTo>
                  <a:cubicBezTo>
                    <a:pt x="2076" y="505"/>
                    <a:pt x="2110" y="504"/>
                    <a:pt x="2109" y="531"/>
                  </a:cubicBezTo>
                  <a:cubicBezTo>
                    <a:pt x="2107" y="578"/>
                    <a:pt x="2128" y="620"/>
                    <a:pt x="2143" y="663"/>
                  </a:cubicBezTo>
                  <a:cubicBezTo>
                    <a:pt x="2102" y="648"/>
                    <a:pt x="2082" y="607"/>
                    <a:pt x="2050" y="580"/>
                  </a:cubicBezTo>
                  <a:cubicBezTo>
                    <a:pt x="2044" y="571"/>
                    <a:pt x="2033" y="572"/>
                    <a:pt x="2040" y="582"/>
                  </a:cubicBezTo>
                  <a:cubicBezTo>
                    <a:pt x="2055" y="596"/>
                    <a:pt x="2039" y="592"/>
                    <a:pt x="2030" y="597"/>
                  </a:cubicBezTo>
                  <a:cubicBezTo>
                    <a:pt x="2032" y="614"/>
                    <a:pt x="2023" y="637"/>
                    <a:pt x="2003" y="635"/>
                  </a:cubicBezTo>
                  <a:cubicBezTo>
                    <a:pt x="1993" y="636"/>
                    <a:pt x="1988" y="619"/>
                    <a:pt x="1981" y="621"/>
                  </a:cubicBezTo>
                  <a:cubicBezTo>
                    <a:pt x="1975" y="637"/>
                    <a:pt x="1977" y="656"/>
                    <a:pt x="1966" y="670"/>
                  </a:cubicBezTo>
                  <a:cubicBezTo>
                    <a:pt x="1960" y="689"/>
                    <a:pt x="1988" y="704"/>
                    <a:pt x="1973" y="721"/>
                  </a:cubicBezTo>
                  <a:cubicBezTo>
                    <a:pt x="1962" y="737"/>
                    <a:pt x="1948" y="750"/>
                    <a:pt x="1934" y="764"/>
                  </a:cubicBezTo>
                  <a:cubicBezTo>
                    <a:pt x="1921" y="716"/>
                    <a:pt x="1927" y="661"/>
                    <a:pt x="1909" y="617"/>
                  </a:cubicBezTo>
                  <a:cubicBezTo>
                    <a:pt x="1891" y="637"/>
                    <a:pt x="1888" y="666"/>
                    <a:pt x="1879" y="691"/>
                  </a:cubicBezTo>
                  <a:cubicBezTo>
                    <a:pt x="1878" y="709"/>
                    <a:pt x="1874" y="727"/>
                    <a:pt x="1864" y="742"/>
                  </a:cubicBezTo>
                  <a:cubicBezTo>
                    <a:pt x="1847" y="725"/>
                    <a:pt x="1843" y="701"/>
                    <a:pt x="1842" y="678"/>
                  </a:cubicBezTo>
                  <a:cubicBezTo>
                    <a:pt x="1820" y="684"/>
                    <a:pt x="1791" y="692"/>
                    <a:pt x="1792" y="719"/>
                  </a:cubicBezTo>
                  <a:cubicBezTo>
                    <a:pt x="1783" y="760"/>
                    <a:pt x="1806" y="804"/>
                    <a:pt x="1844" y="819"/>
                  </a:cubicBezTo>
                  <a:cubicBezTo>
                    <a:pt x="1862" y="833"/>
                    <a:pt x="1872" y="858"/>
                    <a:pt x="1861" y="880"/>
                  </a:cubicBezTo>
                  <a:cubicBezTo>
                    <a:pt x="1837" y="887"/>
                    <a:pt x="1821" y="863"/>
                    <a:pt x="1816" y="843"/>
                  </a:cubicBezTo>
                  <a:cubicBezTo>
                    <a:pt x="1795" y="834"/>
                    <a:pt x="1775" y="819"/>
                    <a:pt x="1767" y="797"/>
                  </a:cubicBezTo>
                  <a:cubicBezTo>
                    <a:pt x="1762" y="788"/>
                    <a:pt x="1739" y="776"/>
                    <a:pt x="1742" y="795"/>
                  </a:cubicBezTo>
                  <a:cubicBezTo>
                    <a:pt x="1746" y="822"/>
                    <a:pt x="1791" y="825"/>
                    <a:pt x="1783" y="854"/>
                  </a:cubicBezTo>
                  <a:cubicBezTo>
                    <a:pt x="1777" y="872"/>
                    <a:pt x="1757" y="877"/>
                    <a:pt x="1742" y="871"/>
                  </a:cubicBezTo>
                  <a:cubicBezTo>
                    <a:pt x="1728" y="871"/>
                    <a:pt x="1715" y="862"/>
                    <a:pt x="1704" y="856"/>
                  </a:cubicBezTo>
                  <a:cubicBezTo>
                    <a:pt x="1693" y="847"/>
                    <a:pt x="1704" y="831"/>
                    <a:pt x="1700" y="821"/>
                  </a:cubicBezTo>
                  <a:cubicBezTo>
                    <a:pt x="1687" y="847"/>
                    <a:pt x="1690" y="879"/>
                    <a:pt x="1704" y="903"/>
                  </a:cubicBezTo>
                  <a:cubicBezTo>
                    <a:pt x="1704" y="930"/>
                    <a:pt x="1669" y="931"/>
                    <a:pt x="1657" y="951"/>
                  </a:cubicBezTo>
                  <a:cubicBezTo>
                    <a:pt x="1645" y="965"/>
                    <a:pt x="1636" y="995"/>
                    <a:pt x="1655" y="1006"/>
                  </a:cubicBezTo>
                  <a:cubicBezTo>
                    <a:pt x="1665" y="1002"/>
                    <a:pt x="1685" y="996"/>
                    <a:pt x="1683" y="1014"/>
                  </a:cubicBezTo>
                  <a:cubicBezTo>
                    <a:pt x="1682" y="1026"/>
                    <a:pt x="1671" y="1033"/>
                    <a:pt x="1667" y="1042"/>
                  </a:cubicBezTo>
                  <a:cubicBezTo>
                    <a:pt x="1668" y="1052"/>
                    <a:pt x="1685" y="1054"/>
                    <a:pt x="1680" y="1068"/>
                  </a:cubicBezTo>
                  <a:cubicBezTo>
                    <a:pt x="1677" y="1084"/>
                    <a:pt x="1656" y="1083"/>
                    <a:pt x="1650" y="1071"/>
                  </a:cubicBezTo>
                  <a:cubicBezTo>
                    <a:pt x="1641" y="1072"/>
                    <a:pt x="1650" y="1086"/>
                    <a:pt x="1655" y="1088"/>
                  </a:cubicBezTo>
                  <a:cubicBezTo>
                    <a:pt x="1665" y="1098"/>
                    <a:pt x="1653" y="1112"/>
                    <a:pt x="1641" y="1106"/>
                  </a:cubicBezTo>
                  <a:cubicBezTo>
                    <a:pt x="1623" y="1098"/>
                    <a:pt x="1610" y="1119"/>
                    <a:pt x="1591" y="1116"/>
                  </a:cubicBezTo>
                  <a:cubicBezTo>
                    <a:pt x="1566" y="1115"/>
                    <a:pt x="1553" y="1144"/>
                    <a:pt x="1544" y="1162"/>
                  </a:cubicBezTo>
                  <a:cubicBezTo>
                    <a:pt x="1549" y="1178"/>
                    <a:pt x="1574" y="1173"/>
                    <a:pt x="1577" y="1157"/>
                  </a:cubicBezTo>
                  <a:cubicBezTo>
                    <a:pt x="1590" y="1141"/>
                    <a:pt x="1608" y="1159"/>
                    <a:pt x="1623" y="1161"/>
                  </a:cubicBezTo>
                  <a:cubicBezTo>
                    <a:pt x="1635" y="1160"/>
                    <a:pt x="1632" y="1142"/>
                    <a:pt x="1647" y="1145"/>
                  </a:cubicBezTo>
                  <a:cubicBezTo>
                    <a:pt x="1674" y="1144"/>
                    <a:pt x="1680" y="1190"/>
                    <a:pt x="1650" y="1189"/>
                  </a:cubicBezTo>
                  <a:cubicBezTo>
                    <a:pt x="1633" y="1199"/>
                    <a:pt x="1643" y="1223"/>
                    <a:pt x="1651" y="1236"/>
                  </a:cubicBezTo>
                  <a:cubicBezTo>
                    <a:pt x="1659" y="1252"/>
                    <a:pt x="1636" y="1255"/>
                    <a:pt x="1629" y="1243"/>
                  </a:cubicBezTo>
                  <a:cubicBezTo>
                    <a:pt x="1610" y="1219"/>
                    <a:pt x="1575" y="1230"/>
                    <a:pt x="1554" y="1211"/>
                  </a:cubicBezTo>
                  <a:cubicBezTo>
                    <a:pt x="1535" y="1209"/>
                    <a:pt x="1512" y="1230"/>
                    <a:pt x="1517" y="1248"/>
                  </a:cubicBezTo>
                  <a:cubicBezTo>
                    <a:pt x="1533" y="1266"/>
                    <a:pt x="1548" y="1294"/>
                    <a:pt x="1533" y="1317"/>
                  </a:cubicBezTo>
                  <a:cubicBezTo>
                    <a:pt x="1538" y="1335"/>
                    <a:pt x="1552" y="1353"/>
                    <a:pt x="1542" y="1373"/>
                  </a:cubicBezTo>
                  <a:cubicBezTo>
                    <a:pt x="1520" y="1365"/>
                    <a:pt x="1526" y="1397"/>
                    <a:pt x="1524" y="1409"/>
                  </a:cubicBezTo>
                  <a:cubicBezTo>
                    <a:pt x="1527" y="1435"/>
                    <a:pt x="1512" y="1412"/>
                    <a:pt x="1505" y="1402"/>
                  </a:cubicBezTo>
                  <a:cubicBezTo>
                    <a:pt x="1485" y="1374"/>
                    <a:pt x="1489" y="1337"/>
                    <a:pt x="1478" y="1306"/>
                  </a:cubicBezTo>
                  <a:cubicBezTo>
                    <a:pt x="1476" y="1323"/>
                    <a:pt x="1465" y="1336"/>
                    <a:pt x="1470" y="1353"/>
                  </a:cubicBezTo>
                  <a:cubicBezTo>
                    <a:pt x="1471" y="1376"/>
                    <a:pt x="1443" y="1370"/>
                    <a:pt x="1435" y="1386"/>
                  </a:cubicBezTo>
                  <a:cubicBezTo>
                    <a:pt x="1423" y="1404"/>
                    <a:pt x="1433" y="1427"/>
                    <a:pt x="1448" y="1439"/>
                  </a:cubicBezTo>
                  <a:cubicBezTo>
                    <a:pt x="1462" y="1469"/>
                    <a:pt x="1424" y="1492"/>
                    <a:pt x="1429" y="1521"/>
                  </a:cubicBezTo>
                  <a:cubicBezTo>
                    <a:pt x="1441" y="1513"/>
                    <a:pt x="1467" y="1518"/>
                    <a:pt x="1466" y="1534"/>
                  </a:cubicBezTo>
                  <a:cubicBezTo>
                    <a:pt x="1455" y="1553"/>
                    <a:pt x="1434" y="1572"/>
                    <a:pt x="1410" y="1565"/>
                  </a:cubicBezTo>
                  <a:cubicBezTo>
                    <a:pt x="1392" y="1568"/>
                    <a:pt x="1373" y="1557"/>
                    <a:pt x="1365" y="1541"/>
                  </a:cubicBezTo>
                  <a:cubicBezTo>
                    <a:pt x="1342" y="1543"/>
                    <a:pt x="1338" y="1570"/>
                    <a:pt x="1336" y="1588"/>
                  </a:cubicBezTo>
                  <a:cubicBezTo>
                    <a:pt x="1332" y="1605"/>
                    <a:pt x="1314" y="1621"/>
                    <a:pt x="1312" y="1635"/>
                  </a:cubicBezTo>
                  <a:cubicBezTo>
                    <a:pt x="1336" y="1646"/>
                    <a:pt x="1325" y="1683"/>
                    <a:pt x="1306" y="1694"/>
                  </a:cubicBezTo>
                  <a:cubicBezTo>
                    <a:pt x="1291" y="1709"/>
                    <a:pt x="1307" y="1742"/>
                    <a:pt x="1282" y="1748"/>
                  </a:cubicBezTo>
                  <a:cubicBezTo>
                    <a:pt x="1264" y="1748"/>
                    <a:pt x="1233" y="1757"/>
                    <a:pt x="1236" y="1780"/>
                  </a:cubicBezTo>
                  <a:cubicBezTo>
                    <a:pt x="1251" y="1794"/>
                    <a:pt x="1246" y="1823"/>
                    <a:pt x="1224" y="1826"/>
                  </a:cubicBezTo>
                  <a:cubicBezTo>
                    <a:pt x="1213" y="1837"/>
                    <a:pt x="1211" y="1855"/>
                    <a:pt x="1197" y="1863"/>
                  </a:cubicBezTo>
                  <a:cubicBezTo>
                    <a:pt x="1192" y="1873"/>
                    <a:pt x="1175" y="1893"/>
                    <a:pt x="1194" y="1895"/>
                  </a:cubicBezTo>
                  <a:cubicBezTo>
                    <a:pt x="1205" y="1899"/>
                    <a:pt x="1228" y="1902"/>
                    <a:pt x="1215" y="1917"/>
                  </a:cubicBezTo>
                  <a:cubicBezTo>
                    <a:pt x="1207" y="1935"/>
                    <a:pt x="1181" y="1936"/>
                    <a:pt x="1172" y="1950"/>
                  </a:cubicBezTo>
                  <a:cubicBezTo>
                    <a:pt x="1171" y="1964"/>
                    <a:pt x="1189" y="1977"/>
                    <a:pt x="1197" y="1959"/>
                  </a:cubicBezTo>
                  <a:cubicBezTo>
                    <a:pt x="1225" y="1974"/>
                    <a:pt x="1213" y="2023"/>
                    <a:pt x="1181" y="2020"/>
                  </a:cubicBezTo>
                  <a:cubicBezTo>
                    <a:pt x="1157" y="2013"/>
                    <a:pt x="1140" y="2048"/>
                    <a:pt x="1150" y="2067"/>
                  </a:cubicBezTo>
                  <a:cubicBezTo>
                    <a:pt x="1143" y="2092"/>
                    <a:pt x="1106" y="2094"/>
                    <a:pt x="1103" y="2119"/>
                  </a:cubicBezTo>
                  <a:cubicBezTo>
                    <a:pt x="1112" y="2122"/>
                    <a:pt x="1117" y="2105"/>
                    <a:pt x="1124" y="2100"/>
                  </a:cubicBezTo>
                  <a:cubicBezTo>
                    <a:pt x="1137" y="2088"/>
                    <a:pt x="1153" y="2080"/>
                    <a:pt x="1168" y="2071"/>
                  </a:cubicBezTo>
                  <a:cubicBezTo>
                    <a:pt x="1153" y="2102"/>
                    <a:pt x="1178" y="2133"/>
                    <a:pt x="1167" y="2165"/>
                  </a:cubicBezTo>
                  <a:cubicBezTo>
                    <a:pt x="1161" y="2155"/>
                    <a:pt x="1141" y="2141"/>
                    <a:pt x="1131" y="2152"/>
                  </a:cubicBezTo>
                  <a:cubicBezTo>
                    <a:pt x="1146" y="2172"/>
                    <a:pt x="1124" y="2189"/>
                    <a:pt x="1120" y="2206"/>
                  </a:cubicBezTo>
                  <a:cubicBezTo>
                    <a:pt x="1130" y="2224"/>
                    <a:pt x="1111" y="2238"/>
                    <a:pt x="1096" y="2239"/>
                  </a:cubicBezTo>
                  <a:cubicBezTo>
                    <a:pt x="1095" y="2262"/>
                    <a:pt x="1124" y="2274"/>
                    <a:pt x="1125" y="2297"/>
                  </a:cubicBezTo>
                  <a:cubicBezTo>
                    <a:pt x="1128" y="2315"/>
                    <a:pt x="1122" y="2332"/>
                    <a:pt x="1118" y="2349"/>
                  </a:cubicBezTo>
                  <a:cubicBezTo>
                    <a:pt x="1111" y="2334"/>
                    <a:pt x="1100" y="2309"/>
                    <a:pt x="1081" y="2314"/>
                  </a:cubicBezTo>
                  <a:cubicBezTo>
                    <a:pt x="1079" y="2333"/>
                    <a:pt x="1056" y="2338"/>
                    <a:pt x="1051" y="2353"/>
                  </a:cubicBezTo>
                  <a:cubicBezTo>
                    <a:pt x="1057" y="2373"/>
                    <a:pt x="1071" y="2342"/>
                    <a:pt x="1082" y="2340"/>
                  </a:cubicBezTo>
                  <a:cubicBezTo>
                    <a:pt x="1103" y="2347"/>
                    <a:pt x="1081" y="2372"/>
                    <a:pt x="1090" y="2387"/>
                  </a:cubicBezTo>
                  <a:cubicBezTo>
                    <a:pt x="1093" y="2403"/>
                    <a:pt x="1087" y="2422"/>
                    <a:pt x="1071" y="2430"/>
                  </a:cubicBezTo>
                  <a:cubicBezTo>
                    <a:pt x="1056" y="2407"/>
                    <a:pt x="1036" y="2438"/>
                    <a:pt x="1017" y="2436"/>
                  </a:cubicBezTo>
                  <a:cubicBezTo>
                    <a:pt x="999" y="2441"/>
                    <a:pt x="1005" y="2468"/>
                    <a:pt x="997" y="2481"/>
                  </a:cubicBezTo>
                  <a:cubicBezTo>
                    <a:pt x="990" y="2501"/>
                    <a:pt x="961" y="2499"/>
                    <a:pt x="957" y="2522"/>
                  </a:cubicBezTo>
                  <a:cubicBezTo>
                    <a:pt x="953" y="2533"/>
                    <a:pt x="954" y="2545"/>
                    <a:pt x="966" y="2550"/>
                  </a:cubicBezTo>
                  <a:cubicBezTo>
                    <a:pt x="979" y="2564"/>
                    <a:pt x="959" y="2580"/>
                    <a:pt x="967" y="2595"/>
                  </a:cubicBezTo>
                  <a:cubicBezTo>
                    <a:pt x="976" y="2616"/>
                    <a:pt x="978" y="2644"/>
                    <a:pt x="955" y="2656"/>
                  </a:cubicBezTo>
                  <a:cubicBezTo>
                    <a:pt x="937" y="2668"/>
                    <a:pt x="912" y="2658"/>
                    <a:pt x="904" y="2639"/>
                  </a:cubicBezTo>
                  <a:cubicBezTo>
                    <a:pt x="896" y="2632"/>
                    <a:pt x="884" y="2637"/>
                    <a:pt x="885" y="2648"/>
                  </a:cubicBezTo>
                  <a:cubicBezTo>
                    <a:pt x="873" y="2676"/>
                    <a:pt x="843" y="2691"/>
                    <a:pt x="834" y="2722"/>
                  </a:cubicBezTo>
                  <a:cubicBezTo>
                    <a:pt x="816" y="2756"/>
                    <a:pt x="777" y="2785"/>
                    <a:pt x="783" y="2827"/>
                  </a:cubicBezTo>
                  <a:cubicBezTo>
                    <a:pt x="795" y="2851"/>
                    <a:pt x="775" y="2879"/>
                    <a:pt x="750" y="2882"/>
                  </a:cubicBezTo>
                  <a:cubicBezTo>
                    <a:pt x="734" y="2885"/>
                    <a:pt x="722" y="2902"/>
                    <a:pt x="733" y="2917"/>
                  </a:cubicBezTo>
                  <a:cubicBezTo>
                    <a:pt x="740" y="2926"/>
                    <a:pt x="754" y="2920"/>
                    <a:pt x="761" y="2913"/>
                  </a:cubicBezTo>
                  <a:cubicBezTo>
                    <a:pt x="770" y="2938"/>
                    <a:pt x="752" y="2976"/>
                    <a:pt x="781" y="2991"/>
                  </a:cubicBezTo>
                  <a:cubicBezTo>
                    <a:pt x="803" y="2995"/>
                    <a:pt x="816" y="2968"/>
                    <a:pt x="832" y="2957"/>
                  </a:cubicBezTo>
                  <a:cubicBezTo>
                    <a:pt x="848" y="2940"/>
                    <a:pt x="869" y="2929"/>
                    <a:pt x="892" y="2924"/>
                  </a:cubicBezTo>
                  <a:cubicBezTo>
                    <a:pt x="884" y="2948"/>
                    <a:pt x="861" y="2972"/>
                    <a:pt x="874" y="2998"/>
                  </a:cubicBezTo>
                  <a:cubicBezTo>
                    <a:pt x="873" y="3023"/>
                    <a:pt x="842" y="3021"/>
                    <a:pt x="826" y="3029"/>
                  </a:cubicBezTo>
                  <a:cubicBezTo>
                    <a:pt x="816" y="3032"/>
                    <a:pt x="796" y="3027"/>
                    <a:pt x="800" y="3044"/>
                  </a:cubicBezTo>
                  <a:cubicBezTo>
                    <a:pt x="802" y="3071"/>
                    <a:pt x="757" y="3079"/>
                    <a:pt x="750" y="3053"/>
                  </a:cubicBezTo>
                  <a:cubicBezTo>
                    <a:pt x="751" y="3025"/>
                    <a:pt x="736" y="3000"/>
                    <a:pt x="719" y="2979"/>
                  </a:cubicBezTo>
                  <a:cubicBezTo>
                    <a:pt x="704" y="2994"/>
                    <a:pt x="668" y="3001"/>
                    <a:pt x="672" y="3027"/>
                  </a:cubicBezTo>
                  <a:cubicBezTo>
                    <a:pt x="683" y="3038"/>
                    <a:pt x="697" y="3060"/>
                    <a:pt x="678" y="3070"/>
                  </a:cubicBezTo>
                  <a:cubicBezTo>
                    <a:pt x="666" y="3087"/>
                    <a:pt x="634" y="3087"/>
                    <a:pt x="633" y="3063"/>
                  </a:cubicBezTo>
                  <a:cubicBezTo>
                    <a:pt x="630" y="3053"/>
                    <a:pt x="637" y="3035"/>
                    <a:pt x="625" y="3031"/>
                  </a:cubicBezTo>
                  <a:cubicBezTo>
                    <a:pt x="607" y="3043"/>
                    <a:pt x="583" y="3045"/>
                    <a:pt x="566" y="3059"/>
                  </a:cubicBezTo>
                  <a:cubicBezTo>
                    <a:pt x="558" y="3075"/>
                    <a:pt x="552" y="3093"/>
                    <a:pt x="540" y="3106"/>
                  </a:cubicBezTo>
                  <a:cubicBezTo>
                    <a:pt x="537" y="3123"/>
                    <a:pt x="525" y="3144"/>
                    <a:pt x="504" y="3138"/>
                  </a:cubicBezTo>
                  <a:cubicBezTo>
                    <a:pt x="493" y="3137"/>
                    <a:pt x="495" y="3120"/>
                    <a:pt x="490" y="3118"/>
                  </a:cubicBezTo>
                  <a:cubicBezTo>
                    <a:pt x="487" y="3131"/>
                    <a:pt x="485" y="3149"/>
                    <a:pt x="468" y="3149"/>
                  </a:cubicBezTo>
                  <a:cubicBezTo>
                    <a:pt x="451" y="3145"/>
                    <a:pt x="435" y="3150"/>
                    <a:pt x="425" y="3164"/>
                  </a:cubicBezTo>
                  <a:cubicBezTo>
                    <a:pt x="408" y="3183"/>
                    <a:pt x="418" y="3213"/>
                    <a:pt x="400" y="3231"/>
                  </a:cubicBezTo>
                  <a:cubicBezTo>
                    <a:pt x="381" y="3242"/>
                    <a:pt x="365" y="3210"/>
                    <a:pt x="345" y="3225"/>
                  </a:cubicBezTo>
                  <a:cubicBezTo>
                    <a:pt x="333" y="3228"/>
                    <a:pt x="317" y="3250"/>
                    <a:pt x="335" y="3255"/>
                  </a:cubicBezTo>
                  <a:cubicBezTo>
                    <a:pt x="348" y="3262"/>
                    <a:pt x="352" y="3280"/>
                    <a:pt x="350" y="3292"/>
                  </a:cubicBezTo>
                  <a:cubicBezTo>
                    <a:pt x="365" y="3288"/>
                    <a:pt x="384" y="3280"/>
                    <a:pt x="397" y="3295"/>
                  </a:cubicBezTo>
                  <a:cubicBezTo>
                    <a:pt x="408" y="3305"/>
                    <a:pt x="423" y="3325"/>
                    <a:pt x="406" y="3338"/>
                  </a:cubicBezTo>
                  <a:cubicBezTo>
                    <a:pt x="396" y="3345"/>
                    <a:pt x="393" y="3361"/>
                    <a:pt x="377" y="3360"/>
                  </a:cubicBezTo>
                  <a:cubicBezTo>
                    <a:pt x="341" y="3363"/>
                    <a:pt x="304" y="3337"/>
                    <a:pt x="268" y="3353"/>
                  </a:cubicBezTo>
                  <a:cubicBezTo>
                    <a:pt x="262" y="3361"/>
                    <a:pt x="244" y="3353"/>
                    <a:pt x="239" y="3362"/>
                  </a:cubicBezTo>
                  <a:cubicBezTo>
                    <a:pt x="250" y="3370"/>
                    <a:pt x="240" y="3386"/>
                    <a:pt x="236" y="3391"/>
                  </a:cubicBezTo>
                  <a:cubicBezTo>
                    <a:pt x="247" y="3393"/>
                    <a:pt x="259" y="3389"/>
                    <a:pt x="270" y="3388"/>
                  </a:cubicBezTo>
                  <a:cubicBezTo>
                    <a:pt x="245" y="3416"/>
                    <a:pt x="250" y="3454"/>
                    <a:pt x="249" y="3488"/>
                  </a:cubicBezTo>
                  <a:cubicBezTo>
                    <a:pt x="239" y="3475"/>
                    <a:pt x="228" y="3441"/>
                    <a:pt x="207" y="3450"/>
                  </a:cubicBezTo>
                  <a:cubicBezTo>
                    <a:pt x="181" y="3467"/>
                    <a:pt x="177" y="3501"/>
                    <a:pt x="186" y="3529"/>
                  </a:cubicBezTo>
                  <a:cubicBezTo>
                    <a:pt x="183" y="3548"/>
                    <a:pt x="161" y="3534"/>
                    <a:pt x="156" y="3523"/>
                  </a:cubicBezTo>
                  <a:cubicBezTo>
                    <a:pt x="144" y="3502"/>
                    <a:pt x="115" y="3508"/>
                    <a:pt x="98" y="3513"/>
                  </a:cubicBezTo>
                  <a:cubicBezTo>
                    <a:pt x="99" y="3525"/>
                    <a:pt x="88" y="3543"/>
                    <a:pt x="76" y="3530"/>
                  </a:cubicBezTo>
                  <a:cubicBezTo>
                    <a:pt x="69" y="3521"/>
                    <a:pt x="58" y="3512"/>
                    <a:pt x="48" y="3508"/>
                  </a:cubicBezTo>
                  <a:cubicBezTo>
                    <a:pt x="57" y="3525"/>
                    <a:pt x="65" y="3545"/>
                    <a:pt x="59" y="3565"/>
                  </a:cubicBezTo>
                  <a:cubicBezTo>
                    <a:pt x="48" y="3568"/>
                    <a:pt x="47" y="3572"/>
                    <a:pt x="60" y="3571"/>
                  </a:cubicBezTo>
                  <a:cubicBezTo>
                    <a:pt x="100" y="3574"/>
                    <a:pt x="140" y="3572"/>
                    <a:pt x="179" y="3563"/>
                  </a:cubicBezTo>
                  <a:cubicBezTo>
                    <a:pt x="176" y="3569"/>
                    <a:pt x="159" y="3587"/>
                    <a:pt x="171" y="3591"/>
                  </a:cubicBezTo>
                  <a:cubicBezTo>
                    <a:pt x="186" y="3595"/>
                    <a:pt x="207" y="3575"/>
                    <a:pt x="217" y="3595"/>
                  </a:cubicBezTo>
                  <a:cubicBezTo>
                    <a:pt x="225" y="3618"/>
                    <a:pt x="192" y="3625"/>
                    <a:pt x="175" y="3626"/>
                  </a:cubicBezTo>
                  <a:cubicBezTo>
                    <a:pt x="144" y="3633"/>
                    <a:pt x="111" y="3625"/>
                    <a:pt x="83" y="3612"/>
                  </a:cubicBezTo>
                  <a:cubicBezTo>
                    <a:pt x="61" y="3614"/>
                    <a:pt x="49" y="3637"/>
                    <a:pt x="44" y="3656"/>
                  </a:cubicBezTo>
                  <a:cubicBezTo>
                    <a:pt x="37" y="3645"/>
                    <a:pt x="11" y="3652"/>
                    <a:pt x="19" y="3665"/>
                  </a:cubicBezTo>
                  <a:cubicBezTo>
                    <a:pt x="33" y="3675"/>
                    <a:pt x="62" y="3678"/>
                    <a:pt x="58" y="3701"/>
                  </a:cubicBezTo>
                  <a:cubicBezTo>
                    <a:pt x="59" y="3723"/>
                    <a:pt x="47" y="3742"/>
                    <a:pt x="29" y="3754"/>
                  </a:cubicBezTo>
                  <a:cubicBezTo>
                    <a:pt x="14" y="3771"/>
                    <a:pt x="24" y="3798"/>
                    <a:pt x="15" y="3817"/>
                  </a:cubicBezTo>
                  <a:cubicBezTo>
                    <a:pt x="23" y="3832"/>
                    <a:pt x="23" y="3865"/>
                    <a:pt x="49" y="3863"/>
                  </a:cubicBezTo>
                  <a:cubicBezTo>
                    <a:pt x="86" y="3864"/>
                    <a:pt x="113" y="3836"/>
                    <a:pt x="148" y="3830"/>
                  </a:cubicBezTo>
                  <a:cubicBezTo>
                    <a:pt x="159" y="3843"/>
                    <a:pt x="190" y="3859"/>
                    <a:pt x="199" y="3836"/>
                  </a:cubicBezTo>
                  <a:cubicBezTo>
                    <a:pt x="205" y="3818"/>
                    <a:pt x="209" y="3781"/>
                    <a:pt x="236" y="3786"/>
                  </a:cubicBezTo>
                  <a:cubicBezTo>
                    <a:pt x="259" y="3797"/>
                    <a:pt x="239" y="3823"/>
                    <a:pt x="243" y="3840"/>
                  </a:cubicBezTo>
                  <a:cubicBezTo>
                    <a:pt x="259" y="3859"/>
                    <a:pt x="285" y="3838"/>
                    <a:pt x="304" y="3843"/>
                  </a:cubicBezTo>
                  <a:cubicBezTo>
                    <a:pt x="335" y="3840"/>
                    <a:pt x="341" y="3801"/>
                    <a:pt x="342" y="3776"/>
                  </a:cubicBezTo>
                  <a:cubicBezTo>
                    <a:pt x="343" y="3752"/>
                    <a:pt x="364" y="3721"/>
                    <a:pt x="390" y="3729"/>
                  </a:cubicBezTo>
                  <a:cubicBezTo>
                    <a:pt x="410" y="3740"/>
                    <a:pt x="392" y="3764"/>
                    <a:pt x="385" y="3777"/>
                  </a:cubicBezTo>
                  <a:cubicBezTo>
                    <a:pt x="378" y="3791"/>
                    <a:pt x="365" y="3813"/>
                    <a:pt x="376" y="3826"/>
                  </a:cubicBezTo>
                  <a:cubicBezTo>
                    <a:pt x="390" y="3820"/>
                    <a:pt x="398" y="3803"/>
                    <a:pt x="412" y="3797"/>
                  </a:cubicBezTo>
                  <a:cubicBezTo>
                    <a:pt x="421" y="3824"/>
                    <a:pt x="407" y="3853"/>
                    <a:pt x="383" y="3867"/>
                  </a:cubicBezTo>
                  <a:cubicBezTo>
                    <a:pt x="368" y="3888"/>
                    <a:pt x="328" y="3877"/>
                    <a:pt x="321" y="3905"/>
                  </a:cubicBezTo>
                  <a:cubicBezTo>
                    <a:pt x="323" y="3927"/>
                    <a:pt x="350" y="3935"/>
                    <a:pt x="363" y="3951"/>
                  </a:cubicBezTo>
                  <a:cubicBezTo>
                    <a:pt x="346" y="3949"/>
                    <a:pt x="328" y="3943"/>
                    <a:pt x="316" y="3958"/>
                  </a:cubicBezTo>
                  <a:cubicBezTo>
                    <a:pt x="303" y="3971"/>
                    <a:pt x="283" y="3959"/>
                    <a:pt x="284" y="3942"/>
                  </a:cubicBezTo>
                  <a:cubicBezTo>
                    <a:pt x="288" y="3906"/>
                    <a:pt x="246" y="3874"/>
                    <a:pt x="213" y="3894"/>
                  </a:cubicBezTo>
                  <a:cubicBezTo>
                    <a:pt x="183" y="3903"/>
                    <a:pt x="154" y="3889"/>
                    <a:pt x="124" y="3894"/>
                  </a:cubicBezTo>
                  <a:cubicBezTo>
                    <a:pt x="115" y="3895"/>
                    <a:pt x="104" y="3886"/>
                    <a:pt x="99" y="3897"/>
                  </a:cubicBezTo>
                  <a:cubicBezTo>
                    <a:pt x="83" y="3913"/>
                    <a:pt x="56" y="3915"/>
                    <a:pt x="38" y="3901"/>
                  </a:cubicBezTo>
                  <a:cubicBezTo>
                    <a:pt x="18" y="3904"/>
                    <a:pt x="14" y="3930"/>
                    <a:pt x="12" y="3946"/>
                  </a:cubicBezTo>
                  <a:cubicBezTo>
                    <a:pt x="13" y="3960"/>
                    <a:pt x="28" y="3955"/>
                    <a:pt x="36" y="3955"/>
                  </a:cubicBezTo>
                  <a:cubicBezTo>
                    <a:pt x="58" y="3963"/>
                    <a:pt x="43" y="3991"/>
                    <a:pt x="55" y="4006"/>
                  </a:cubicBezTo>
                  <a:cubicBezTo>
                    <a:pt x="59" y="4022"/>
                    <a:pt x="39" y="4021"/>
                    <a:pt x="31" y="4011"/>
                  </a:cubicBezTo>
                  <a:cubicBezTo>
                    <a:pt x="22" y="4002"/>
                    <a:pt x="11" y="3994"/>
                    <a:pt x="0" y="3990"/>
                  </a:cubicBezTo>
                  <a:cubicBezTo>
                    <a:pt x="9" y="4009"/>
                    <a:pt x="9" y="4040"/>
                    <a:pt x="32" y="4047"/>
                  </a:cubicBezTo>
                  <a:cubicBezTo>
                    <a:pt x="51" y="4042"/>
                    <a:pt x="62" y="4021"/>
                    <a:pt x="83" y="4020"/>
                  </a:cubicBezTo>
                  <a:cubicBezTo>
                    <a:pt x="94" y="4045"/>
                    <a:pt x="71" y="4063"/>
                    <a:pt x="59" y="4081"/>
                  </a:cubicBezTo>
                  <a:cubicBezTo>
                    <a:pt x="54" y="4092"/>
                    <a:pt x="66" y="4109"/>
                    <a:pt x="50" y="4116"/>
                  </a:cubicBezTo>
                  <a:cubicBezTo>
                    <a:pt x="26" y="4121"/>
                    <a:pt x="6" y="4151"/>
                    <a:pt x="25" y="4172"/>
                  </a:cubicBezTo>
                  <a:cubicBezTo>
                    <a:pt x="29" y="4183"/>
                    <a:pt x="43" y="4197"/>
                    <a:pt x="52" y="4183"/>
                  </a:cubicBezTo>
                  <a:cubicBezTo>
                    <a:pt x="79" y="4173"/>
                    <a:pt x="80" y="4208"/>
                    <a:pt x="93" y="4222"/>
                  </a:cubicBezTo>
                  <a:cubicBezTo>
                    <a:pt x="101" y="4238"/>
                    <a:pt x="85" y="4256"/>
                    <a:pt x="68" y="4254"/>
                  </a:cubicBezTo>
                  <a:cubicBezTo>
                    <a:pt x="58" y="4257"/>
                    <a:pt x="44" y="4279"/>
                    <a:pt x="60" y="4283"/>
                  </a:cubicBezTo>
                  <a:cubicBezTo>
                    <a:pt x="80" y="4280"/>
                    <a:pt x="92" y="4257"/>
                    <a:pt x="98" y="4240"/>
                  </a:cubicBezTo>
                  <a:cubicBezTo>
                    <a:pt x="97" y="4215"/>
                    <a:pt x="102" y="4186"/>
                    <a:pt x="128" y="4176"/>
                  </a:cubicBezTo>
                  <a:cubicBezTo>
                    <a:pt x="170" y="4142"/>
                    <a:pt x="172" y="4074"/>
                    <a:pt x="223" y="4051"/>
                  </a:cubicBezTo>
                  <a:cubicBezTo>
                    <a:pt x="242" y="4046"/>
                    <a:pt x="240" y="4078"/>
                    <a:pt x="259" y="4072"/>
                  </a:cubicBezTo>
                  <a:cubicBezTo>
                    <a:pt x="274" y="4068"/>
                    <a:pt x="290" y="4065"/>
                    <a:pt x="306" y="4072"/>
                  </a:cubicBezTo>
                  <a:cubicBezTo>
                    <a:pt x="292" y="4096"/>
                    <a:pt x="257" y="4103"/>
                    <a:pt x="255" y="4133"/>
                  </a:cubicBezTo>
                  <a:cubicBezTo>
                    <a:pt x="249" y="4148"/>
                    <a:pt x="233" y="4137"/>
                    <a:pt x="225" y="4132"/>
                  </a:cubicBezTo>
                  <a:cubicBezTo>
                    <a:pt x="209" y="4137"/>
                    <a:pt x="213" y="4164"/>
                    <a:pt x="197" y="4171"/>
                  </a:cubicBezTo>
                  <a:cubicBezTo>
                    <a:pt x="185" y="4180"/>
                    <a:pt x="173" y="4201"/>
                    <a:pt x="190" y="4211"/>
                  </a:cubicBezTo>
                  <a:cubicBezTo>
                    <a:pt x="204" y="4227"/>
                    <a:pt x="180" y="4237"/>
                    <a:pt x="168" y="4241"/>
                  </a:cubicBezTo>
                  <a:cubicBezTo>
                    <a:pt x="145" y="4263"/>
                    <a:pt x="127" y="4291"/>
                    <a:pt x="105" y="4313"/>
                  </a:cubicBezTo>
                  <a:cubicBezTo>
                    <a:pt x="98" y="4331"/>
                    <a:pt x="124" y="4333"/>
                    <a:pt x="136" y="4333"/>
                  </a:cubicBezTo>
                  <a:cubicBezTo>
                    <a:pt x="151" y="4332"/>
                    <a:pt x="165" y="4336"/>
                    <a:pt x="179" y="4340"/>
                  </a:cubicBezTo>
                  <a:cubicBezTo>
                    <a:pt x="153" y="4356"/>
                    <a:pt x="129" y="4374"/>
                    <a:pt x="112" y="4398"/>
                  </a:cubicBezTo>
                  <a:cubicBezTo>
                    <a:pt x="98" y="4402"/>
                    <a:pt x="84" y="4398"/>
                    <a:pt x="71" y="4406"/>
                  </a:cubicBezTo>
                  <a:cubicBezTo>
                    <a:pt x="59" y="4411"/>
                    <a:pt x="45" y="4397"/>
                    <a:pt x="40" y="4414"/>
                  </a:cubicBezTo>
                  <a:cubicBezTo>
                    <a:pt x="20" y="4436"/>
                    <a:pt x="0" y="4473"/>
                    <a:pt x="23" y="4499"/>
                  </a:cubicBezTo>
                  <a:cubicBezTo>
                    <a:pt x="41" y="4506"/>
                    <a:pt x="53" y="4484"/>
                    <a:pt x="53" y="4468"/>
                  </a:cubicBezTo>
                  <a:cubicBezTo>
                    <a:pt x="59" y="4445"/>
                    <a:pt x="58" y="4485"/>
                    <a:pt x="66" y="4493"/>
                  </a:cubicBezTo>
                  <a:cubicBezTo>
                    <a:pt x="73" y="4501"/>
                    <a:pt x="86" y="4496"/>
                    <a:pt x="82" y="4485"/>
                  </a:cubicBezTo>
                  <a:cubicBezTo>
                    <a:pt x="86" y="4468"/>
                    <a:pt x="107" y="4470"/>
                    <a:pt x="120" y="4471"/>
                  </a:cubicBezTo>
                  <a:cubicBezTo>
                    <a:pt x="141" y="4463"/>
                    <a:pt x="156" y="4446"/>
                    <a:pt x="165" y="4426"/>
                  </a:cubicBezTo>
                  <a:cubicBezTo>
                    <a:pt x="188" y="4427"/>
                    <a:pt x="197" y="4459"/>
                    <a:pt x="177" y="4471"/>
                  </a:cubicBezTo>
                  <a:cubicBezTo>
                    <a:pt x="158" y="4481"/>
                    <a:pt x="157" y="4506"/>
                    <a:pt x="165" y="4522"/>
                  </a:cubicBezTo>
                  <a:cubicBezTo>
                    <a:pt x="164" y="4565"/>
                    <a:pt x="119" y="4593"/>
                    <a:pt x="118" y="4635"/>
                  </a:cubicBezTo>
                  <a:cubicBezTo>
                    <a:pt x="125" y="4648"/>
                    <a:pt x="116" y="4666"/>
                    <a:pt x="100" y="4658"/>
                  </a:cubicBezTo>
                  <a:cubicBezTo>
                    <a:pt x="85" y="4664"/>
                    <a:pt x="68" y="4655"/>
                    <a:pt x="63" y="4641"/>
                  </a:cubicBezTo>
                  <a:cubicBezTo>
                    <a:pt x="52" y="4650"/>
                    <a:pt x="59" y="4669"/>
                    <a:pt x="52" y="4681"/>
                  </a:cubicBezTo>
                  <a:cubicBezTo>
                    <a:pt x="42" y="4708"/>
                    <a:pt x="35" y="4743"/>
                    <a:pt x="59" y="4765"/>
                  </a:cubicBezTo>
                  <a:cubicBezTo>
                    <a:pt x="96" y="4816"/>
                    <a:pt x="137" y="4875"/>
                    <a:pt x="201" y="4893"/>
                  </a:cubicBezTo>
                  <a:cubicBezTo>
                    <a:pt x="210" y="4885"/>
                    <a:pt x="223" y="4868"/>
                    <a:pt x="234" y="4883"/>
                  </a:cubicBezTo>
                  <a:cubicBezTo>
                    <a:pt x="247" y="4900"/>
                    <a:pt x="234" y="4925"/>
                    <a:pt x="235" y="4942"/>
                  </a:cubicBezTo>
                  <a:cubicBezTo>
                    <a:pt x="248" y="4939"/>
                    <a:pt x="267" y="4959"/>
                    <a:pt x="275" y="4943"/>
                  </a:cubicBezTo>
                  <a:cubicBezTo>
                    <a:pt x="274" y="4929"/>
                    <a:pt x="288" y="4921"/>
                    <a:pt x="300" y="4929"/>
                  </a:cubicBezTo>
                  <a:cubicBezTo>
                    <a:pt x="318" y="4926"/>
                    <a:pt x="336" y="4946"/>
                    <a:pt x="325" y="4963"/>
                  </a:cubicBezTo>
                  <a:cubicBezTo>
                    <a:pt x="329" y="4987"/>
                    <a:pt x="364" y="4985"/>
                    <a:pt x="381" y="4974"/>
                  </a:cubicBezTo>
                  <a:cubicBezTo>
                    <a:pt x="421" y="4955"/>
                    <a:pt x="440" y="4910"/>
                    <a:pt x="449" y="4868"/>
                  </a:cubicBezTo>
                  <a:cubicBezTo>
                    <a:pt x="454" y="4885"/>
                    <a:pt x="457" y="4920"/>
                    <a:pt x="482" y="4918"/>
                  </a:cubicBezTo>
                  <a:cubicBezTo>
                    <a:pt x="531" y="4890"/>
                    <a:pt x="555" y="4836"/>
                    <a:pt x="587" y="4792"/>
                  </a:cubicBezTo>
                  <a:cubicBezTo>
                    <a:pt x="603" y="4778"/>
                    <a:pt x="632" y="4770"/>
                    <a:pt x="630" y="4744"/>
                  </a:cubicBezTo>
                  <a:cubicBezTo>
                    <a:pt x="636" y="4723"/>
                    <a:pt x="656" y="4710"/>
                    <a:pt x="664" y="4690"/>
                  </a:cubicBezTo>
                  <a:cubicBezTo>
                    <a:pt x="679" y="4668"/>
                    <a:pt x="702" y="4651"/>
                    <a:pt x="708" y="4625"/>
                  </a:cubicBezTo>
                  <a:cubicBezTo>
                    <a:pt x="714" y="4610"/>
                    <a:pt x="732" y="4613"/>
                    <a:pt x="741" y="4622"/>
                  </a:cubicBezTo>
                  <a:cubicBezTo>
                    <a:pt x="766" y="4635"/>
                    <a:pt x="813" y="4626"/>
                    <a:pt x="811" y="4591"/>
                  </a:cubicBezTo>
                  <a:cubicBezTo>
                    <a:pt x="811" y="4570"/>
                    <a:pt x="818" y="4548"/>
                    <a:pt x="835" y="4534"/>
                  </a:cubicBezTo>
                  <a:cubicBezTo>
                    <a:pt x="847" y="4507"/>
                    <a:pt x="822" y="4484"/>
                    <a:pt x="808" y="4464"/>
                  </a:cubicBezTo>
                  <a:cubicBezTo>
                    <a:pt x="801" y="4451"/>
                    <a:pt x="805" y="4436"/>
                    <a:pt x="813" y="4426"/>
                  </a:cubicBezTo>
                  <a:cubicBezTo>
                    <a:pt x="815" y="4405"/>
                    <a:pt x="817" y="4385"/>
                    <a:pt x="820" y="4364"/>
                  </a:cubicBezTo>
                  <a:cubicBezTo>
                    <a:pt x="833" y="4386"/>
                    <a:pt x="848" y="4408"/>
                    <a:pt x="850" y="4434"/>
                  </a:cubicBezTo>
                  <a:cubicBezTo>
                    <a:pt x="857" y="4425"/>
                    <a:pt x="859" y="4413"/>
                    <a:pt x="849" y="4405"/>
                  </a:cubicBezTo>
                  <a:cubicBezTo>
                    <a:pt x="834" y="4380"/>
                    <a:pt x="829" y="4344"/>
                    <a:pt x="846" y="4321"/>
                  </a:cubicBezTo>
                  <a:cubicBezTo>
                    <a:pt x="865" y="4304"/>
                    <a:pt x="905" y="4314"/>
                    <a:pt x="900" y="4343"/>
                  </a:cubicBezTo>
                  <a:cubicBezTo>
                    <a:pt x="899" y="4363"/>
                    <a:pt x="869" y="4366"/>
                    <a:pt x="877" y="4389"/>
                  </a:cubicBezTo>
                  <a:cubicBezTo>
                    <a:pt x="880" y="4411"/>
                    <a:pt x="887" y="4432"/>
                    <a:pt x="889" y="4452"/>
                  </a:cubicBezTo>
                  <a:cubicBezTo>
                    <a:pt x="890" y="4483"/>
                    <a:pt x="892" y="4516"/>
                    <a:pt x="902" y="4545"/>
                  </a:cubicBezTo>
                  <a:cubicBezTo>
                    <a:pt x="919" y="4537"/>
                    <a:pt x="934" y="4551"/>
                    <a:pt x="942" y="4564"/>
                  </a:cubicBezTo>
                  <a:cubicBezTo>
                    <a:pt x="959" y="4568"/>
                    <a:pt x="980" y="4570"/>
                    <a:pt x="986" y="4590"/>
                  </a:cubicBezTo>
                  <a:cubicBezTo>
                    <a:pt x="997" y="4610"/>
                    <a:pt x="994" y="4639"/>
                    <a:pt x="1015" y="4652"/>
                  </a:cubicBezTo>
                  <a:cubicBezTo>
                    <a:pt x="1039" y="4639"/>
                    <a:pt x="1028" y="4604"/>
                    <a:pt x="1036" y="4582"/>
                  </a:cubicBezTo>
                  <a:cubicBezTo>
                    <a:pt x="1044" y="4547"/>
                    <a:pt x="1047" y="4509"/>
                    <a:pt x="1030" y="4476"/>
                  </a:cubicBezTo>
                  <a:cubicBezTo>
                    <a:pt x="1019" y="4438"/>
                    <a:pt x="1035" y="4400"/>
                    <a:pt x="1055" y="4368"/>
                  </a:cubicBezTo>
                  <a:cubicBezTo>
                    <a:pt x="1062" y="4348"/>
                    <a:pt x="1063" y="4326"/>
                    <a:pt x="1062" y="4304"/>
                  </a:cubicBezTo>
                  <a:cubicBezTo>
                    <a:pt x="1097" y="4286"/>
                    <a:pt x="1150" y="4273"/>
                    <a:pt x="1156" y="4227"/>
                  </a:cubicBezTo>
                  <a:cubicBezTo>
                    <a:pt x="1163" y="4198"/>
                    <a:pt x="1147" y="4171"/>
                    <a:pt x="1145" y="4144"/>
                  </a:cubicBezTo>
                  <a:cubicBezTo>
                    <a:pt x="1157" y="4098"/>
                    <a:pt x="1163" y="4048"/>
                    <a:pt x="1144" y="4003"/>
                  </a:cubicBezTo>
                  <a:cubicBezTo>
                    <a:pt x="1137" y="3973"/>
                    <a:pt x="1124" y="3944"/>
                    <a:pt x="1100" y="3923"/>
                  </a:cubicBezTo>
                  <a:cubicBezTo>
                    <a:pt x="1096" y="3893"/>
                    <a:pt x="1129" y="3879"/>
                    <a:pt x="1150" y="3868"/>
                  </a:cubicBezTo>
                  <a:cubicBezTo>
                    <a:pt x="1191" y="3828"/>
                    <a:pt x="1203" y="3755"/>
                    <a:pt x="1168" y="3709"/>
                  </a:cubicBezTo>
                  <a:cubicBezTo>
                    <a:pt x="1131" y="3689"/>
                    <a:pt x="1098" y="3657"/>
                    <a:pt x="1090" y="3614"/>
                  </a:cubicBezTo>
                  <a:cubicBezTo>
                    <a:pt x="1080" y="3544"/>
                    <a:pt x="1096" y="3471"/>
                    <a:pt x="1075" y="3403"/>
                  </a:cubicBezTo>
                  <a:cubicBezTo>
                    <a:pt x="1062" y="3379"/>
                    <a:pt x="1054" y="3352"/>
                    <a:pt x="1063" y="3326"/>
                  </a:cubicBezTo>
                  <a:cubicBezTo>
                    <a:pt x="1072" y="3289"/>
                    <a:pt x="1061" y="3250"/>
                    <a:pt x="1071" y="3213"/>
                  </a:cubicBezTo>
                  <a:cubicBezTo>
                    <a:pt x="1075" y="3195"/>
                    <a:pt x="1078" y="3177"/>
                    <a:pt x="1087" y="3162"/>
                  </a:cubicBezTo>
                  <a:cubicBezTo>
                    <a:pt x="1086" y="3147"/>
                    <a:pt x="1070" y="3139"/>
                    <a:pt x="1067" y="3124"/>
                  </a:cubicBezTo>
                  <a:cubicBezTo>
                    <a:pt x="1032" y="3049"/>
                    <a:pt x="1051" y="2956"/>
                    <a:pt x="1104" y="2894"/>
                  </a:cubicBezTo>
                  <a:cubicBezTo>
                    <a:pt x="1131" y="2842"/>
                    <a:pt x="1183" y="2794"/>
                    <a:pt x="1245" y="2793"/>
                  </a:cubicBezTo>
                  <a:cubicBezTo>
                    <a:pt x="1271" y="2795"/>
                    <a:pt x="1305" y="2813"/>
                    <a:pt x="1324" y="2786"/>
                  </a:cubicBezTo>
                  <a:cubicBezTo>
                    <a:pt x="1346" y="2739"/>
                    <a:pt x="1345" y="2672"/>
                    <a:pt x="1303" y="2637"/>
                  </a:cubicBezTo>
                  <a:cubicBezTo>
                    <a:pt x="1275" y="2616"/>
                    <a:pt x="1263" y="2573"/>
                    <a:pt x="1287" y="2545"/>
                  </a:cubicBezTo>
                  <a:cubicBezTo>
                    <a:pt x="1348" y="2429"/>
                    <a:pt x="1375" y="2296"/>
                    <a:pt x="1360" y="2164"/>
                  </a:cubicBezTo>
                  <a:cubicBezTo>
                    <a:pt x="1357" y="2129"/>
                    <a:pt x="1353" y="2094"/>
                    <a:pt x="1353" y="2058"/>
                  </a:cubicBezTo>
                  <a:cubicBezTo>
                    <a:pt x="1376" y="2041"/>
                    <a:pt x="1412" y="2045"/>
                    <a:pt x="1427" y="2015"/>
                  </a:cubicBezTo>
                  <a:cubicBezTo>
                    <a:pt x="1455" y="1970"/>
                    <a:pt x="1433" y="1910"/>
                    <a:pt x="1465" y="1865"/>
                  </a:cubicBezTo>
                  <a:cubicBezTo>
                    <a:pt x="1486" y="1828"/>
                    <a:pt x="1507" y="1790"/>
                    <a:pt x="1521" y="1750"/>
                  </a:cubicBezTo>
                  <a:cubicBezTo>
                    <a:pt x="1542" y="1720"/>
                    <a:pt x="1568" y="1685"/>
                    <a:pt x="1554" y="1647"/>
                  </a:cubicBezTo>
                  <a:cubicBezTo>
                    <a:pt x="1548" y="1614"/>
                    <a:pt x="1509" y="1594"/>
                    <a:pt x="1517" y="1558"/>
                  </a:cubicBezTo>
                  <a:cubicBezTo>
                    <a:pt x="1526" y="1517"/>
                    <a:pt x="1566" y="1489"/>
                    <a:pt x="1561" y="1445"/>
                  </a:cubicBezTo>
                  <a:cubicBezTo>
                    <a:pt x="1561" y="1411"/>
                    <a:pt x="1569" y="1377"/>
                    <a:pt x="1593" y="1352"/>
                  </a:cubicBezTo>
                  <a:cubicBezTo>
                    <a:pt x="1606" y="1325"/>
                    <a:pt x="1626" y="1291"/>
                    <a:pt x="1661" y="1297"/>
                  </a:cubicBezTo>
                  <a:cubicBezTo>
                    <a:pt x="1682" y="1298"/>
                    <a:pt x="1693" y="1319"/>
                    <a:pt x="1707" y="1331"/>
                  </a:cubicBezTo>
                  <a:cubicBezTo>
                    <a:pt x="1725" y="1333"/>
                    <a:pt x="1721" y="1305"/>
                    <a:pt x="1726" y="1294"/>
                  </a:cubicBezTo>
                  <a:cubicBezTo>
                    <a:pt x="1734" y="1254"/>
                    <a:pt x="1731" y="1213"/>
                    <a:pt x="1725" y="1173"/>
                  </a:cubicBezTo>
                  <a:cubicBezTo>
                    <a:pt x="1721" y="1143"/>
                    <a:pt x="1749" y="1120"/>
                    <a:pt x="1777" y="1120"/>
                  </a:cubicBezTo>
                  <a:cubicBezTo>
                    <a:pt x="1818" y="1120"/>
                    <a:pt x="1860" y="1115"/>
                    <a:pt x="1900" y="1128"/>
                  </a:cubicBezTo>
                  <a:cubicBezTo>
                    <a:pt x="1916" y="1129"/>
                    <a:pt x="1947" y="1146"/>
                    <a:pt x="1954" y="1123"/>
                  </a:cubicBezTo>
                  <a:cubicBezTo>
                    <a:pt x="1959" y="1108"/>
                    <a:pt x="1943" y="1103"/>
                    <a:pt x="1936" y="1096"/>
                  </a:cubicBezTo>
                  <a:cubicBezTo>
                    <a:pt x="1920" y="1066"/>
                    <a:pt x="1944" y="1035"/>
                    <a:pt x="1946" y="1005"/>
                  </a:cubicBezTo>
                  <a:cubicBezTo>
                    <a:pt x="1953" y="981"/>
                    <a:pt x="1951" y="953"/>
                    <a:pt x="1931" y="935"/>
                  </a:cubicBezTo>
                  <a:cubicBezTo>
                    <a:pt x="1919" y="917"/>
                    <a:pt x="1937" y="891"/>
                    <a:pt x="1958" y="899"/>
                  </a:cubicBezTo>
                  <a:cubicBezTo>
                    <a:pt x="1977" y="899"/>
                    <a:pt x="1989" y="886"/>
                    <a:pt x="1995" y="869"/>
                  </a:cubicBezTo>
                  <a:cubicBezTo>
                    <a:pt x="2005" y="855"/>
                    <a:pt x="2025" y="867"/>
                    <a:pt x="2037" y="863"/>
                  </a:cubicBezTo>
                  <a:cubicBezTo>
                    <a:pt x="2044" y="841"/>
                    <a:pt x="2017" y="817"/>
                    <a:pt x="2034" y="797"/>
                  </a:cubicBezTo>
                  <a:cubicBezTo>
                    <a:pt x="2056" y="771"/>
                    <a:pt x="2094" y="786"/>
                    <a:pt x="2114" y="805"/>
                  </a:cubicBezTo>
                  <a:cubicBezTo>
                    <a:pt x="2158" y="841"/>
                    <a:pt x="2201" y="883"/>
                    <a:pt x="2223" y="936"/>
                  </a:cubicBezTo>
                  <a:cubicBezTo>
                    <a:pt x="2231" y="951"/>
                    <a:pt x="2247" y="955"/>
                    <a:pt x="2262" y="950"/>
                  </a:cubicBezTo>
                  <a:cubicBezTo>
                    <a:pt x="2293" y="948"/>
                    <a:pt x="2331" y="974"/>
                    <a:pt x="2357" y="947"/>
                  </a:cubicBezTo>
                  <a:cubicBezTo>
                    <a:pt x="2380" y="928"/>
                    <a:pt x="2384" y="893"/>
                    <a:pt x="2408" y="877"/>
                  </a:cubicBezTo>
                  <a:cubicBezTo>
                    <a:pt x="2442" y="868"/>
                    <a:pt x="2454" y="912"/>
                    <a:pt x="2479" y="924"/>
                  </a:cubicBezTo>
                  <a:cubicBezTo>
                    <a:pt x="2501" y="928"/>
                    <a:pt x="2512" y="902"/>
                    <a:pt x="2526" y="890"/>
                  </a:cubicBezTo>
                  <a:cubicBezTo>
                    <a:pt x="2548" y="865"/>
                    <a:pt x="2549" y="829"/>
                    <a:pt x="2574" y="808"/>
                  </a:cubicBezTo>
                  <a:cubicBezTo>
                    <a:pt x="2594" y="791"/>
                    <a:pt x="2598" y="764"/>
                    <a:pt x="2588" y="740"/>
                  </a:cubicBezTo>
                  <a:cubicBezTo>
                    <a:pt x="2573" y="695"/>
                    <a:pt x="2561" y="648"/>
                    <a:pt x="2559" y="600"/>
                  </a:cubicBezTo>
                  <a:cubicBezTo>
                    <a:pt x="2556" y="546"/>
                    <a:pt x="2560" y="484"/>
                    <a:pt x="2601" y="445"/>
                  </a:cubicBezTo>
                  <a:cubicBezTo>
                    <a:pt x="2631" y="424"/>
                    <a:pt x="2672" y="420"/>
                    <a:pt x="2694" y="388"/>
                  </a:cubicBezTo>
                  <a:cubicBezTo>
                    <a:pt x="2718" y="363"/>
                    <a:pt x="2748" y="330"/>
                    <a:pt x="2786" y="335"/>
                  </a:cubicBezTo>
                  <a:cubicBezTo>
                    <a:pt x="2814" y="345"/>
                    <a:pt x="2821" y="389"/>
                    <a:pt x="2855" y="385"/>
                  </a:cubicBezTo>
                  <a:cubicBezTo>
                    <a:pt x="2900" y="386"/>
                    <a:pt x="2942" y="413"/>
                    <a:pt x="2962" y="454"/>
                  </a:cubicBezTo>
                  <a:cubicBezTo>
                    <a:pt x="2979" y="481"/>
                    <a:pt x="2991" y="517"/>
                    <a:pt x="2972" y="547"/>
                  </a:cubicBezTo>
                  <a:cubicBezTo>
                    <a:pt x="2960" y="572"/>
                    <a:pt x="2946" y="609"/>
                    <a:pt x="2968" y="632"/>
                  </a:cubicBezTo>
                  <a:cubicBezTo>
                    <a:pt x="2987" y="638"/>
                    <a:pt x="3002" y="611"/>
                    <a:pt x="2992" y="595"/>
                  </a:cubicBezTo>
                  <a:cubicBezTo>
                    <a:pt x="2979" y="542"/>
                    <a:pt x="3048" y="515"/>
                    <a:pt x="3046" y="463"/>
                  </a:cubicBezTo>
                  <a:cubicBezTo>
                    <a:pt x="3049" y="446"/>
                    <a:pt x="3029" y="421"/>
                    <a:pt x="3050" y="412"/>
                  </a:cubicBezTo>
                  <a:cubicBezTo>
                    <a:pt x="3069" y="409"/>
                    <a:pt x="3084" y="434"/>
                    <a:pt x="3102" y="419"/>
                  </a:cubicBezTo>
                  <a:cubicBezTo>
                    <a:pt x="3115" y="411"/>
                    <a:pt x="3127" y="388"/>
                    <a:pt x="3111" y="378"/>
                  </a:cubicBezTo>
                  <a:cubicBezTo>
                    <a:pt x="3102" y="369"/>
                    <a:pt x="3110" y="347"/>
                    <a:pt x="3097" y="343"/>
                  </a:cubicBezTo>
                  <a:cubicBezTo>
                    <a:pt x="3089" y="348"/>
                    <a:pt x="3063" y="339"/>
                    <a:pt x="3070" y="355"/>
                  </a:cubicBezTo>
                  <a:cubicBezTo>
                    <a:pt x="3079" y="368"/>
                    <a:pt x="3090" y="398"/>
                    <a:pt x="3068" y="403"/>
                  </a:cubicBezTo>
                  <a:cubicBezTo>
                    <a:pt x="3059" y="401"/>
                    <a:pt x="3051" y="396"/>
                    <a:pt x="3044" y="404"/>
                  </a:cubicBezTo>
                  <a:cubicBezTo>
                    <a:pt x="3031" y="408"/>
                    <a:pt x="3020" y="393"/>
                    <a:pt x="3009" y="407"/>
                  </a:cubicBezTo>
                  <a:cubicBezTo>
                    <a:pt x="2997" y="417"/>
                    <a:pt x="2985" y="428"/>
                    <a:pt x="2972" y="438"/>
                  </a:cubicBezTo>
                  <a:cubicBezTo>
                    <a:pt x="2965" y="407"/>
                    <a:pt x="2981" y="378"/>
                    <a:pt x="2999" y="355"/>
                  </a:cubicBezTo>
                  <a:cubicBezTo>
                    <a:pt x="3000" y="339"/>
                    <a:pt x="2976" y="337"/>
                    <a:pt x="2967" y="348"/>
                  </a:cubicBezTo>
                  <a:cubicBezTo>
                    <a:pt x="2947" y="359"/>
                    <a:pt x="2939" y="327"/>
                    <a:pt x="2920" y="328"/>
                  </a:cubicBezTo>
                  <a:cubicBezTo>
                    <a:pt x="2899" y="327"/>
                    <a:pt x="2883" y="308"/>
                    <a:pt x="2861" y="311"/>
                  </a:cubicBezTo>
                  <a:cubicBezTo>
                    <a:pt x="2843" y="313"/>
                    <a:pt x="2818" y="291"/>
                    <a:pt x="2831" y="273"/>
                  </a:cubicBezTo>
                  <a:cubicBezTo>
                    <a:pt x="2847" y="265"/>
                    <a:pt x="2865" y="275"/>
                    <a:pt x="2881" y="268"/>
                  </a:cubicBezTo>
                  <a:cubicBezTo>
                    <a:pt x="2921" y="262"/>
                    <a:pt x="2974" y="278"/>
                    <a:pt x="2999" y="238"/>
                  </a:cubicBezTo>
                  <a:cubicBezTo>
                    <a:pt x="3020" y="209"/>
                    <a:pt x="3036" y="177"/>
                    <a:pt x="3061" y="151"/>
                  </a:cubicBezTo>
                  <a:cubicBezTo>
                    <a:pt x="3070" y="141"/>
                    <a:pt x="3067" y="123"/>
                    <a:pt x="3051" y="121"/>
                  </a:cubicBezTo>
                  <a:cubicBezTo>
                    <a:pt x="3034" y="116"/>
                    <a:pt x="3018" y="94"/>
                    <a:pt x="2999" y="100"/>
                  </a:cubicBezTo>
                  <a:cubicBezTo>
                    <a:pt x="2982" y="108"/>
                    <a:pt x="2960" y="100"/>
                    <a:pt x="2958" y="80"/>
                  </a:cubicBezTo>
                  <a:cubicBezTo>
                    <a:pt x="2949" y="64"/>
                    <a:pt x="2926" y="67"/>
                    <a:pt x="2916" y="79"/>
                  </a:cubicBezTo>
                  <a:cubicBezTo>
                    <a:pt x="2903" y="86"/>
                    <a:pt x="2892" y="63"/>
                    <a:pt x="2883" y="78"/>
                  </a:cubicBezTo>
                  <a:cubicBezTo>
                    <a:pt x="2871" y="90"/>
                    <a:pt x="2862" y="105"/>
                    <a:pt x="2851" y="117"/>
                  </a:cubicBezTo>
                  <a:cubicBezTo>
                    <a:pt x="2849" y="93"/>
                    <a:pt x="2853" y="51"/>
                    <a:pt x="2823" y="43"/>
                  </a:cubicBezTo>
                  <a:cubicBezTo>
                    <a:pt x="2802" y="43"/>
                    <a:pt x="2776" y="60"/>
                    <a:pt x="2783" y="85"/>
                  </a:cubicBezTo>
                  <a:cubicBezTo>
                    <a:pt x="2782" y="119"/>
                    <a:pt x="2793" y="153"/>
                    <a:pt x="2807" y="184"/>
                  </a:cubicBezTo>
                  <a:cubicBezTo>
                    <a:pt x="2799" y="204"/>
                    <a:pt x="2774" y="218"/>
                    <a:pt x="2754" y="207"/>
                  </a:cubicBezTo>
                  <a:cubicBezTo>
                    <a:pt x="2733" y="214"/>
                    <a:pt x="2712" y="223"/>
                    <a:pt x="2689" y="227"/>
                  </a:cubicBezTo>
                  <a:cubicBezTo>
                    <a:pt x="2713" y="202"/>
                    <a:pt x="2749" y="174"/>
                    <a:pt x="2741" y="134"/>
                  </a:cubicBezTo>
                  <a:cubicBezTo>
                    <a:pt x="2734" y="145"/>
                    <a:pt x="2722" y="160"/>
                    <a:pt x="2707" y="157"/>
                  </a:cubicBezTo>
                  <a:cubicBezTo>
                    <a:pt x="2694" y="145"/>
                    <a:pt x="2716" y="124"/>
                    <a:pt x="2696" y="113"/>
                  </a:cubicBezTo>
                  <a:cubicBezTo>
                    <a:pt x="2680" y="96"/>
                    <a:pt x="2701" y="72"/>
                    <a:pt x="2721" y="75"/>
                  </a:cubicBezTo>
                  <a:cubicBezTo>
                    <a:pt x="2741" y="76"/>
                    <a:pt x="2738" y="47"/>
                    <a:pt x="2737" y="33"/>
                  </a:cubicBezTo>
                  <a:cubicBezTo>
                    <a:pt x="2737" y="24"/>
                    <a:pt x="2732" y="17"/>
                    <a:pt x="2724" y="25"/>
                  </a:cubicBezTo>
                  <a:cubicBezTo>
                    <a:pt x="2710" y="33"/>
                    <a:pt x="2705" y="15"/>
                    <a:pt x="2708" y="5"/>
                  </a:cubicBezTo>
                  <a:cubicBezTo>
                    <a:pt x="2706" y="1"/>
                    <a:pt x="2699" y="0"/>
                    <a:pt x="2695" y="0"/>
                  </a:cubicBezTo>
                  <a:close/>
                  <a:moveTo>
                    <a:pt x="940" y="4561"/>
                  </a:moveTo>
                  <a:cubicBezTo>
                    <a:pt x="940" y="4561"/>
                    <a:pt x="940" y="4561"/>
                    <a:pt x="940" y="4561"/>
                  </a:cubicBezTo>
                  <a:moveTo>
                    <a:pt x="66" y="4493"/>
                  </a:moveTo>
                  <a:cubicBezTo>
                    <a:pt x="66" y="4493"/>
                    <a:pt x="66" y="4493"/>
                    <a:pt x="66" y="4493"/>
                  </a:cubicBezTo>
                  <a:moveTo>
                    <a:pt x="247" y="4071"/>
                  </a:moveTo>
                  <a:cubicBezTo>
                    <a:pt x="247" y="4071"/>
                    <a:pt x="247" y="4071"/>
                    <a:pt x="247" y="4071"/>
                  </a:cubicBezTo>
                  <a:moveTo>
                    <a:pt x="99" y="3512"/>
                  </a:moveTo>
                  <a:cubicBezTo>
                    <a:pt x="99" y="3512"/>
                    <a:pt x="99" y="3512"/>
                    <a:pt x="99" y="3512"/>
                  </a:cubicBezTo>
                  <a:moveTo>
                    <a:pt x="2550" y="106"/>
                  </a:moveTo>
                  <a:cubicBezTo>
                    <a:pt x="2550" y="106"/>
                    <a:pt x="2550" y="106"/>
                    <a:pt x="2550" y="106"/>
                  </a:cubicBezTo>
                  <a:moveTo>
                    <a:pt x="977" y="2858"/>
                  </a:moveTo>
                  <a:cubicBezTo>
                    <a:pt x="976" y="2878"/>
                    <a:pt x="971" y="2913"/>
                    <a:pt x="943" y="2910"/>
                  </a:cubicBezTo>
                  <a:cubicBezTo>
                    <a:pt x="923" y="2902"/>
                    <a:pt x="937" y="2877"/>
                    <a:pt x="949" y="2868"/>
                  </a:cubicBezTo>
                  <a:cubicBezTo>
                    <a:pt x="960" y="2861"/>
                    <a:pt x="987" y="2815"/>
                    <a:pt x="981" y="2840"/>
                  </a:cubicBezTo>
                  <a:cubicBezTo>
                    <a:pt x="980" y="2846"/>
                    <a:pt x="979" y="2852"/>
                    <a:pt x="977" y="28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auto">
            <a:xfrm>
              <a:off x="367" y="119"/>
              <a:ext cx="4" cy="4"/>
            </a:xfrm>
            <a:custGeom>
              <a:avLst/>
              <a:gdLst>
                <a:gd name="T0" fmla="*/ 28 w 59"/>
                <a:gd name="T1" fmla="*/ 3 h 52"/>
                <a:gd name="T2" fmla="*/ 39 w 59"/>
                <a:gd name="T3" fmla="*/ 40 h 52"/>
                <a:gd name="T4" fmla="*/ 28 w 59"/>
                <a:gd name="T5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2">
                  <a:moveTo>
                    <a:pt x="28" y="3"/>
                  </a:moveTo>
                  <a:cubicBezTo>
                    <a:pt x="0" y="6"/>
                    <a:pt x="15" y="52"/>
                    <a:pt x="39" y="40"/>
                  </a:cubicBezTo>
                  <a:cubicBezTo>
                    <a:pt x="59" y="29"/>
                    <a:pt x="50" y="0"/>
                    <a:pt x="2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auto">
            <a:xfrm>
              <a:off x="346" y="148"/>
              <a:ext cx="4" cy="3"/>
            </a:xfrm>
            <a:custGeom>
              <a:avLst/>
              <a:gdLst>
                <a:gd name="T0" fmla="*/ 36 w 71"/>
                <a:gd name="T1" fmla="*/ 1 h 57"/>
                <a:gd name="T2" fmla="*/ 30 w 71"/>
                <a:gd name="T3" fmla="*/ 57 h 57"/>
                <a:gd name="T4" fmla="*/ 45 w 71"/>
                <a:gd name="T5" fmla="*/ 2 h 57"/>
                <a:gd name="T6" fmla="*/ 36 w 71"/>
                <a:gd name="T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7">
                  <a:moveTo>
                    <a:pt x="36" y="1"/>
                  </a:moveTo>
                  <a:cubicBezTo>
                    <a:pt x="10" y="5"/>
                    <a:pt x="0" y="52"/>
                    <a:pt x="30" y="57"/>
                  </a:cubicBezTo>
                  <a:cubicBezTo>
                    <a:pt x="54" y="55"/>
                    <a:pt x="71" y="12"/>
                    <a:pt x="45" y="2"/>
                  </a:cubicBezTo>
                  <a:cubicBezTo>
                    <a:pt x="43" y="1"/>
                    <a:pt x="39" y="0"/>
                    <a:pt x="3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331" y="156"/>
              <a:ext cx="6" cy="6"/>
            </a:xfrm>
            <a:custGeom>
              <a:avLst/>
              <a:gdLst>
                <a:gd name="T0" fmla="*/ 40 w 88"/>
                <a:gd name="T1" fmla="*/ 0 h 95"/>
                <a:gd name="T2" fmla="*/ 12 w 88"/>
                <a:gd name="T3" fmla="*/ 75 h 95"/>
                <a:gd name="T4" fmla="*/ 53 w 88"/>
                <a:gd name="T5" fmla="*/ 71 h 95"/>
                <a:gd name="T6" fmla="*/ 57 w 88"/>
                <a:gd name="T7" fmla="*/ 4 h 95"/>
                <a:gd name="T8" fmla="*/ 40 w 8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5">
                  <a:moveTo>
                    <a:pt x="40" y="0"/>
                  </a:moveTo>
                  <a:cubicBezTo>
                    <a:pt x="4" y="4"/>
                    <a:pt x="0" y="49"/>
                    <a:pt x="12" y="75"/>
                  </a:cubicBezTo>
                  <a:cubicBezTo>
                    <a:pt x="20" y="95"/>
                    <a:pt x="42" y="78"/>
                    <a:pt x="53" y="71"/>
                  </a:cubicBezTo>
                  <a:cubicBezTo>
                    <a:pt x="79" y="59"/>
                    <a:pt x="88" y="15"/>
                    <a:pt x="57" y="4"/>
                  </a:cubicBezTo>
                  <a:cubicBezTo>
                    <a:pt x="52" y="1"/>
                    <a:pt x="46" y="0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7" name="Freeform 94"/>
            <p:cNvSpPr>
              <a:spLocks noEditPoints="1"/>
            </p:cNvSpPr>
            <p:nvPr/>
          </p:nvSpPr>
          <p:spPr bwMode="auto">
            <a:xfrm>
              <a:off x="335" y="161"/>
              <a:ext cx="7" cy="5"/>
            </a:xfrm>
            <a:custGeom>
              <a:avLst/>
              <a:gdLst>
                <a:gd name="T0" fmla="*/ 36 w 107"/>
                <a:gd name="T1" fmla="*/ 1 h 85"/>
                <a:gd name="T2" fmla="*/ 23 w 107"/>
                <a:gd name="T3" fmla="*/ 38 h 85"/>
                <a:gd name="T4" fmla="*/ 68 w 107"/>
                <a:gd name="T5" fmla="*/ 29 h 85"/>
                <a:gd name="T6" fmla="*/ 36 w 107"/>
                <a:gd name="T7" fmla="*/ 1 h 85"/>
                <a:gd name="T8" fmla="*/ 82 w 107"/>
                <a:gd name="T9" fmla="*/ 48 h 85"/>
                <a:gd name="T10" fmla="*/ 81 w 107"/>
                <a:gd name="T11" fmla="*/ 85 h 85"/>
                <a:gd name="T12" fmla="*/ 82 w 107"/>
                <a:gd name="T1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5">
                  <a:moveTo>
                    <a:pt x="36" y="1"/>
                  </a:moveTo>
                  <a:cubicBezTo>
                    <a:pt x="18" y="1"/>
                    <a:pt x="0" y="30"/>
                    <a:pt x="23" y="38"/>
                  </a:cubicBezTo>
                  <a:cubicBezTo>
                    <a:pt x="36" y="48"/>
                    <a:pt x="66" y="52"/>
                    <a:pt x="68" y="29"/>
                  </a:cubicBezTo>
                  <a:cubicBezTo>
                    <a:pt x="68" y="13"/>
                    <a:pt x="51" y="0"/>
                    <a:pt x="36" y="1"/>
                  </a:cubicBezTo>
                  <a:close/>
                  <a:moveTo>
                    <a:pt x="82" y="48"/>
                  </a:moveTo>
                  <a:cubicBezTo>
                    <a:pt x="62" y="50"/>
                    <a:pt x="59" y="83"/>
                    <a:pt x="81" y="85"/>
                  </a:cubicBezTo>
                  <a:cubicBezTo>
                    <a:pt x="103" y="85"/>
                    <a:pt x="107" y="47"/>
                    <a:pt x="82" y="48"/>
                  </a:cubicBezTo>
                  <a:close/>
                </a:path>
              </a:pathLst>
            </a:custGeom>
            <a:solidFill>
              <a:srgbClr val="B3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auto">
            <a:xfrm>
              <a:off x="224" y="493"/>
              <a:ext cx="33" cy="43"/>
            </a:xfrm>
            <a:custGeom>
              <a:avLst/>
              <a:gdLst>
                <a:gd name="T0" fmla="*/ 441 w 530"/>
                <a:gd name="T1" fmla="*/ 1 h 684"/>
                <a:gd name="T2" fmla="*/ 382 w 530"/>
                <a:gd name="T3" fmla="*/ 15 h 684"/>
                <a:gd name="T4" fmla="*/ 257 w 530"/>
                <a:gd name="T5" fmla="*/ 51 h 684"/>
                <a:gd name="T6" fmla="*/ 257 w 530"/>
                <a:gd name="T7" fmla="*/ 126 h 684"/>
                <a:gd name="T8" fmla="*/ 277 w 530"/>
                <a:gd name="T9" fmla="*/ 167 h 684"/>
                <a:gd name="T10" fmla="*/ 239 w 530"/>
                <a:gd name="T11" fmla="*/ 314 h 684"/>
                <a:gd name="T12" fmla="*/ 207 w 530"/>
                <a:gd name="T13" fmla="*/ 345 h 684"/>
                <a:gd name="T14" fmla="*/ 128 w 530"/>
                <a:gd name="T15" fmla="*/ 289 h 684"/>
                <a:gd name="T16" fmla="*/ 104 w 530"/>
                <a:gd name="T17" fmla="*/ 261 h 684"/>
                <a:gd name="T18" fmla="*/ 84 w 530"/>
                <a:gd name="T19" fmla="*/ 334 h 684"/>
                <a:gd name="T20" fmla="*/ 2 w 530"/>
                <a:gd name="T21" fmla="*/ 459 h 684"/>
                <a:gd name="T22" fmla="*/ 56 w 530"/>
                <a:gd name="T23" fmla="*/ 476 h 684"/>
                <a:gd name="T24" fmla="*/ 140 w 530"/>
                <a:gd name="T25" fmla="*/ 496 h 684"/>
                <a:gd name="T26" fmla="*/ 94 w 530"/>
                <a:gd name="T27" fmla="*/ 527 h 684"/>
                <a:gd name="T28" fmla="*/ 106 w 530"/>
                <a:gd name="T29" fmla="*/ 567 h 684"/>
                <a:gd name="T30" fmla="*/ 175 w 530"/>
                <a:gd name="T31" fmla="*/ 624 h 684"/>
                <a:gd name="T32" fmla="*/ 221 w 530"/>
                <a:gd name="T33" fmla="*/ 638 h 684"/>
                <a:gd name="T34" fmla="*/ 288 w 530"/>
                <a:gd name="T35" fmla="*/ 678 h 684"/>
                <a:gd name="T36" fmla="*/ 307 w 530"/>
                <a:gd name="T37" fmla="*/ 601 h 684"/>
                <a:gd name="T38" fmla="*/ 299 w 530"/>
                <a:gd name="T39" fmla="*/ 446 h 684"/>
                <a:gd name="T40" fmla="*/ 321 w 530"/>
                <a:gd name="T41" fmla="*/ 433 h 684"/>
                <a:gd name="T42" fmla="*/ 431 w 530"/>
                <a:gd name="T43" fmla="*/ 407 h 684"/>
                <a:gd name="T44" fmla="*/ 480 w 530"/>
                <a:gd name="T45" fmla="*/ 325 h 684"/>
                <a:gd name="T46" fmla="*/ 432 w 530"/>
                <a:gd name="T47" fmla="*/ 214 h 684"/>
                <a:gd name="T48" fmla="*/ 485 w 530"/>
                <a:gd name="T49" fmla="*/ 182 h 684"/>
                <a:gd name="T50" fmla="*/ 507 w 530"/>
                <a:gd name="T51" fmla="*/ 27 h 684"/>
                <a:gd name="T52" fmla="*/ 441 w 530"/>
                <a:gd name="T53" fmla="*/ 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84">
                  <a:moveTo>
                    <a:pt x="441" y="1"/>
                  </a:moveTo>
                  <a:cubicBezTo>
                    <a:pt x="421" y="3"/>
                    <a:pt x="404" y="17"/>
                    <a:pt x="382" y="15"/>
                  </a:cubicBezTo>
                  <a:cubicBezTo>
                    <a:pt x="339" y="15"/>
                    <a:pt x="284" y="11"/>
                    <a:pt x="257" y="51"/>
                  </a:cubicBezTo>
                  <a:cubicBezTo>
                    <a:pt x="238" y="71"/>
                    <a:pt x="231" y="108"/>
                    <a:pt x="257" y="126"/>
                  </a:cubicBezTo>
                  <a:cubicBezTo>
                    <a:pt x="267" y="136"/>
                    <a:pt x="290" y="150"/>
                    <a:pt x="277" y="167"/>
                  </a:cubicBezTo>
                  <a:cubicBezTo>
                    <a:pt x="267" y="216"/>
                    <a:pt x="221" y="261"/>
                    <a:pt x="239" y="314"/>
                  </a:cubicBezTo>
                  <a:cubicBezTo>
                    <a:pt x="243" y="333"/>
                    <a:pt x="227" y="352"/>
                    <a:pt x="207" y="345"/>
                  </a:cubicBezTo>
                  <a:cubicBezTo>
                    <a:pt x="175" y="341"/>
                    <a:pt x="138" y="320"/>
                    <a:pt x="128" y="289"/>
                  </a:cubicBezTo>
                  <a:cubicBezTo>
                    <a:pt x="139" y="274"/>
                    <a:pt x="121" y="244"/>
                    <a:pt x="104" y="261"/>
                  </a:cubicBezTo>
                  <a:cubicBezTo>
                    <a:pt x="85" y="281"/>
                    <a:pt x="103" y="313"/>
                    <a:pt x="84" y="334"/>
                  </a:cubicBezTo>
                  <a:cubicBezTo>
                    <a:pt x="58" y="376"/>
                    <a:pt x="0" y="403"/>
                    <a:pt x="2" y="459"/>
                  </a:cubicBezTo>
                  <a:cubicBezTo>
                    <a:pt x="7" y="484"/>
                    <a:pt x="38" y="471"/>
                    <a:pt x="56" y="476"/>
                  </a:cubicBezTo>
                  <a:cubicBezTo>
                    <a:pt x="83" y="481"/>
                    <a:pt x="120" y="474"/>
                    <a:pt x="140" y="496"/>
                  </a:cubicBezTo>
                  <a:cubicBezTo>
                    <a:pt x="137" y="520"/>
                    <a:pt x="106" y="512"/>
                    <a:pt x="94" y="527"/>
                  </a:cubicBezTo>
                  <a:cubicBezTo>
                    <a:pt x="77" y="539"/>
                    <a:pt x="87" y="564"/>
                    <a:pt x="106" y="567"/>
                  </a:cubicBezTo>
                  <a:cubicBezTo>
                    <a:pt x="133" y="578"/>
                    <a:pt x="176" y="588"/>
                    <a:pt x="175" y="624"/>
                  </a:cubicBezTo>
                  <a:cubicBezTo>
                    <a:pt x="185" y="641"/>
                    <a:pt x="208" y="625"/>
                    <a:pt x="221" y="638"/>
                  </a:cubicBezTo>
                  <a:cubicBezTo>
                    <a:pt x="244" y="650"/>
                    <a:pt x="260" y="684"/>
                    <a:pt x="288" y="678"/>
                  </a:cubicBezTo>
                  <a:cubicBezTo>
                    <a:pt x="316" y="663"/>
                    <a:pt x="300" y="626"/>
                    <a:pt x="307" y="601"/>
                  </a:cubicBezTo>
                  <a:cubicBezTo>
                    <a:pt x="323" y="549"/>
                    <a:pt x="291" y="497"/>
                    <a:pt x="299" y="446"/>
                  </a:cubicBezTo>
                  <a:cubicBezTo>
                    <a:pt x="299" y="433"/>
                    <a:pt x="310" y="426"/>
                    <a:pt x="321" y="433"/>
                  </a:cubicBezTo>
                  <a:cubicBezTo>
                    <a:pt x="358" y="451"/>
                    <a:pt x="406" y="441"/>
                    <a:pt x="431" y="407"/>
                  </a:cubicBezTo>
                  <a:cubicBezTo>
                    <a:pt x="445" y="378"/>
                    <a:pt x="478" y="359"/>
                    <a:pt x="480" y="325"/>
                  </a:cubicBezTo>
                  <a:cubicBezTo>
                    <a:pt x="478" y="282"/>
                    <a:pt x="427" y="256"/>
                    <a:pt x="432" y="214"/>
                  </a:cubicBezTo>
                  <a:cubicBezTo>
                    <a:pt x="442" y="193"/>
                    <a:pt x="473" y="196"/>
                    <a:pt x="485" y="182"/>
                  </a:cubicBezTo>
                  <a:cubicBezTo>
                    <a:pt x="489" y="130"/>
                    <a:pt x="530" y="80"/>
                    <a:pt x="507" y="27"/>
                  </a:cubicBezTo>
                  <a:cubicBezTo>
                    <a:pt x="495" y="4"/>
                    <a:pt x="465" y="0"/>
                    <a:pt x="4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9" name="Freeform 96"/>
            <p:cNvSpPr>
              <a:spLocks/>
            </p:cNvSpPr>
            <p:nvPr/>
          </p:nvSpPr>
          <p:spPr bwMode="auto">
            <a:xfrm>
              <a:off x="418" y="674"/>
              <a:ext cx="22" cy="32"/>
            </a:xfrm>
            <a:custGeom>
              <a:avLst/>
              <a:gdLst>
                <a:gd name="T0" fmla="*/ 131 w 357"/>
                <a:gd name="T1" fmla="*/ 7 h 521"/>
                <a:gd name="T2" fmla="*/ 100 w 357"/>
                <a:gd name="T3" fmla="*/ 77 h 521"/>
                <a:gd name="T4" fmla="*/ 43 w 357"/>
                <a:gd name="T5" fmla="*/ 110 h 521"/>
                <a:gd name="T6" fmla="*/ 11 w 357"/>
                <a:gd name="T7" fmla="*/ 355 h 521"/>
                <a:gd name="T8" fmla="*/ 38 w 357"/>
                <a:gd name="T9" fmla="*/ 408 h 521"/>
                <a:gd name="T10" fmla="*/ 130 w 357"/>
                <a:gd name="T11" fmla="*/ 482 h 521"/>
                <a:gd name="T12" fmla="*/ 181 w 357"/>
                <a:gd name="T13" fmla="*/ 521 h 521"/>
                <a:gd name="T14" fmla="*/ 182 w 357"/>
                <a:gd name="T15" fmla="*/ 398 h 521"/>
                <a:gd name="T16" fmla="*/ 191 w 357"/>
                <a:gd name="T17" fmla="*/ 335 h 521"/>
                <a:gd name="T18" fmla="*/ 233 w 357"/>
                <a:gd name="T19" fmla="*/ 273 h 521"/>
                <a:gd name="T20" fmla="*/ 298 w 357"/>
                <a:gd name="T21" fmla="*/ 283 h 521"/>
                <a:gd name="T22" fmla="*/ 330 w 357"/>
                <a:gd name="T23" fmla="*/ 232 h 521"/>
                <a:gd name="T24" fmla="*/ 350 w 357"/>
                <a:gd name="T25" fmla="*/ 145 h 521"/>
                <a:gd name="T26" fmla="*/ 310 w 357"/>
                <a:gd name="T27" fmla="*/ 108 h 521"/>
                <a:gd name="T28" fmla="*/ 134 w 357"/>
                <a:gd name="T29" fmla="*/ 0 h 521"/>
                <a:gd name="T30" fmla="*/ 132 w 357"/>
                <a:gd name="T31" fmla="*/ 3 h 521"/>
                <a:gd name="T32" fmla="*/ 131 w 357"/>
                <a:gd name="T33" fmla="*/ 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521">
                  <a:moveTo>
                    <a:pt x="131" y="7"/>
                  </a:moveTo>
                  <a:cubicBezTo>
                    <a:pt x="119" y="29"/>
                    <a:pt x="115" y="57"/>
                    <a:pt x="100" y="77"/>
                  </a:cubicBezTo>
                  <a:cubicBezTo>
                    <a:pt x="78" y="80"/>
                    <a:pt x="46" y="82"/>
                    <a:pt x="43" y="110"/>
                  </a:cubicBezTo>
                  <a:cubicBezTo>
                    <a:pt x="29" y="191"/>
                    <a:pt x="0" y="271"/>
                    <a:pt x="11" y="355"/>
                  </a:cubicBezTo>
                  <a:cubicBezTo>
                    <a:pt x="9" y="377"/>
                    <a:pt x="17" y="400"/>
                    <a:pt x="38" y="408"/>
                  </a:cubicBezTo>
                  <a:cubicBezTo>
                    <a:pt x="69" y="433"/>
                    <a:pt x="113" y="443"/>
                    <a:pt x="130" y="482"/>
                  </a:cubicBezTo>
                  <a:cubicBezTo>
                    <a:pt x="142" y="500"/>
                    <a:pt x="160" y="515"/>
                    <a:pt x="181" y="521"/>
                  </a:cubicBezTo>
                  <a:cubicBezTo>
                    <a:pt x="187" y="481"/>
                    <a:pt x="205" y="436"/>
                    <a:pt x="182" y="398"/>
                  </a:cubicBezTo>
                  <a:cubicBezTo>
                    <a:pt x="179" y="377"/>
                    <a:pt x="186" y="355"/>
                    <a:pt x="191" y="335"/>
                  </a:cubicBezTo>
                  <a:cubicBezTo>
                    <a:pt x="209" y="317"/>
                    <a:pt x="221" y="295"/>
                    <a:pt x="233" y="273"/>
                  </a:cubicBezTo>
                  <a:cubicBezTo>
                    <a:pt x="250" y="288"/>
                    <a:pt x="277" y="297"/>
                    <a:pt x="298" y="283"/>
                  </a:cubicBezTo>
                  <a:cubicBezTo>
                    <a:pt x="321" y="280"/>
                    <a:pt x="340" y="255"/>
                    <a:pt x="330" y="232"/>
                  </a:cubicBezTo>
                  <a:cubicBezTo>
                    <a:pt x="326" y="204"/>
                    <a:pt x="319" y="161"/>
                    <a:pt x="350" y="145"/>
                  </a:cubicBezTo>
                  <a:cubicBezTo>
                    <a:pt x="357" y="121"/>
                    <a:pt x="322" y="120"/>
                    <a:pt x="310" y="108"/>
                  </a:cubicBezTo>
                  <a:cubicBezTo>
                    <a:pt x="253" y="70"/>
                    <a:pt x="200" y="21"/>
                    <a:pt x="134" y="0"/>
                  </a:cubicBezTo>
                  <a:cubicBezTo>
                    <a:pt x="132" y="3"/>
                    <a:pt x="132" y="3"/>
                    <a:pt x="132" y="3"/>
                  </a:cubicBezTo>
                  <a:lnTo>
                    <a:pt x="1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0" name="Freeform 97"/>
            <p:cNvSpPr>
              <a:spLocks/>
            </p:cNvSpPr>
            <p:nvPr/>
          </p:nvSpPr>
          <p:spPr bwMode="auto">
            <a:xfrm>
              <a:off x="514" y="561"/>
              <a:ext cx="41" cy="49"/>
            </a:xfrm>
            <a:custGeom>
              <a:avLst/>
              <a:gdLst>
                <a:gd name="T0" fmla="*/ 237 w 670"/>
                <a:gd name="T1" fmla="*/ 1 h 800"/>
                <a:gd name="T2" fmla="*/ 159 w 670"/>
                <a:gd name="T3" fmla="*/ 67 h 800"/>
                <a:gd name="T4" fmla="*/ 22 w 670"/>
                <a:gd name="T5" fmla="*/ 82 h 800"/>
                <a:gd name="T6" fmla="*/ 42 w 670"/>
                <a:gd name="T7" fmla="*/ 162 h 800"/>
                <a:gd name="T8" fmla="*/ 294 w 670"/>
                <a:gd name="T9" fmla="*/ 455 h 800"/>
                <a:gd name="T10" fmla="*/ 371 w 670"/>
                <a:gd name="T11" fmla="*/ 714 h 800"/>
                <a:gd name="T12" fmla="*/ 424 w 670"/>
                <a:gd name="T13" fmla="*/ 776 h 800"/>
                <a:gd name="T14" fmla="*/ 519 w 670"/>
                <a:gd name="T15" fmla="*/ 768 h 800"/>
                <a:gd name="T16" fmla="*/ 509 w 670"/>
                <a:gd name="T17" fmla="*/ 674 h 800"/>
                <a:gd name="T18" fmla="*/ 670 w 670"/>
                <a:gd name="T19" fmla="*/ 407 h 800"/>
                <a:gd name="T20" fmla="*/ 509 w 670"/>
                <a:gd name="T21" fmla="*/ 203 h 800"/>
                <a:gd name="T22" fmla="*/ 465 w 670"/>
                <a:gd name="T23" fmla="*/ 92 h 800"/>
                <a:gd name="T24" fmla="*/ 266 w 670"/>
                <a:gd name="T25" fmla="*/ 6 h 800"/>
                <a:gd name="T26" fmla="*/ 237 w 670"/>
                <a:gd name="T27" fmla="*/ 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0" h="800">
                  <a:moveTo>
                    <a:pt x="237" y="1"/>
                  </a:moveTo>
                  <a:cubicBezTo>
                    <a:pt x="199" y="5"/>
                    <a:pt x="191" y="53"/>
                    <a:pt x="159" y="67"/>
                  </a:cubicBezTo>
                  <a:cubicBezTo>
                    <a:pt x="114" y="75"/>
                    <a:pt x="61" y="53"/>
                    <a:pt x="22" y="82"/>
                  </a:cubicBezTo>
                  <a:cubicBezTo>
                    <a:pt x="0" y="108"/>
                    <a:pt x="26" y="141"/>
                    <a:pt x="42" y="162"/>
                  </a:cubicBezTo>
                  <a:cubicBezTo>
                    <a:pt x="113" y="271"/>
                    <a:pt x="246" y="331"/>
                    <a:pt x="294" y="455"/>
                  </a:cubicBezTo>
                  <a:cubicBezTo>
                    <a:pt x="318" y="542"/>
                    <a:pt x="336" y="631"/>
                    <a:pt x="371" y="714"/>
                  </a:cubicBezTo>
                  <a:cubicBezTo>
                    <a:pt x="377" y="742"/>
                    <a:pt x="396" y="766"/>
                    <a:pt x="424" y="776"/>
                  </a:cubicBezTo>
                  <a:cubicBezTo>
                    <a:pt x="452" y="792"/>
                    <a:pt x="499" y="800"/>
                    <a:pt x="519" y="768"/>
                  </a:cubicBezTo>
                  <a:cubicBezTo>
                    <a:pt x="536" y="737"/>
                    <a:pt x="514" y="704"/>
                    <a:pt x="509" y="674"/>
                  </a:cubicBezTo>
                  <a:cubicBezTo>
                    <a:pt x="532" y="570"/>
                    <a:pt x="591" y="476"/>
                    <a:pt x="670" y="407"/>
                  </a:cubicBezTo>
                  <a:cubicBezTo>
                    <a:pt x="644" y="319"/>
                    <a:pt x="538" y="289"/>
                    <a:pt x="509" y="203"/>
                  </a:cubicBezTo>
                  <a:cubicBezTo>
                    <a:pt x="504" y="163"/>
                    <a:pt x="495" y="121"/>
                    <a:pt x="465" y="92"/>
                  </a:cubicBezTo>
                  <a:cubicBezTo>
                    <a:pt x="415" y="36"/>
                    <a:pt x="335" y="26"/>
                    <a:pt x="266" y="6"/>
                  </a:cubicBezTo>
                  <a:cubicBezTo>
                    <a:pt x="257" y="3"/>
                    <a:pt x="247" y="0"/>
                    <a:pt x="2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1" name="Freeform 98"/>
            <p:cNvSpPr>
              <a:spLocks/>
            </p:cNvSpPr>
            <p:nvPr/>
          </p:nvSpPr>
          <p:spPr bwMode="auto">
            <a:xfrm>
              <a:off x="448" y="688"/>
              <a:ext cx="35" cy="30"/>
            </a:xfrm>
            <a:custGeom>
              <a:avLst/>
              <a:gdLst>
                <a:gd name="T0" fmla="*/ 318 w 558"/>
                <a:gd name="T1" fmla="*/ 12 h 480"/>
                <a:gd name="T2" fmla="*/ 125 w 558"/>
                <a:gd name="T3" fmla="*/ 97 h 480"/>
                <a:gd name="T4" fmla="*/ 100 w 558"/>
                <a:gd name="T5" fmla="*/ 134 h 480"/>
                <a:gd name="T6" fmla="*/ 3 w 558"/>
                <a:gd name="T7" fmla="*/ 222 h 480"/>
                <a:gd name="T8" fmla="*/ 62 w 558"/>
                <a:gd name="T9" fmla="*/ 410 h 480"/>
                <a:gd name="T10" fmla="*/ 209 w 558"/>
                <a:gd name="T11" fmla="*/ 453 h 480"/>
                <a:gd name="T12" fmla="*/ 299 w 558"/>
                <a:gd name="T13" fmla="*/ 406 h 480"/>
                <a:gd name="T14" fmla="*/ 439 w 558"/>
                <a:gd name="T15" fmla="*/ 322 h 480"/>
                <a:gd name="T16" fmla="*/ 537 w 558"/>
                <a:gd name="T17" fmla="*/ 172 h 480"/>
                <a:gd name="T18" fmla="*/ 492 w 558"/>
                <a:gd name="T19" fmla="*/ 85 h 480"/>
                <a:gd name="T20" fmla="*/ 318 w 558"/>
                <a:gd name="T21" fmla="*/ 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480">
                  <a:moveTo>
                    <a:pt x="318" y="12"/>
                  </a:moveTo>
                  <a:cubicBezTo>
                    <a:pt x="247" y="17"/>
                    <a:pt x="168" y="35"/>
                    <a:pt x="125" y="97"/>
                  </a:cubicBezTo>
                  <a:cubicBezTo>
                    <a:pt x="115" y="108"/>
                    <a:pt x="110" y="126"/>
                    <a:pt x="100" y="134"/>
                  </a:cubicBezTo>
                  <a:cubicBezTo>
                    <a:pt x="52" y="135"/>
                    <a:pt x="3" y="171"/>
                    <a:pt x="3" y="222"/>
                  </a:cubicBezTo>
                  <a:cubicBezTo>
                    <a:pt x="0" y="289"/>
                    <a:pt x="20" y="358"/>
                    <a:pt x="62" y="410"/>
                  </a:cubicBezTo>
                  <a:cubicBezTo>
                    <a:pt x="95" y="453"/>
                    <a:pt x="158" y="480"/>
                    <a:pt x="209" y="453"/>
                  </a:cubicBezTo>
                  <a:cubicBezTo>
                    <a:pt x="241" y="439"/>
                    <a:pt x="274" y="431"/>
                    <a:pt x="299" y="406"/>
                  </a:cubicBezTo>
                  <a:cubicBezTo>
                    <a:pt x="340" y="370"/>
                    <a:pt x="380" y="320"/>
                    <a:pt x="439" y="322"/>
                  </a:cubicBezTo>
                  <a:cubicBezTo>
                    <a:pt x="508" y="314"/>
                    <a:pt x="558" y="238"/>
                    <a:pt x="537" y="172"/>
                  </a:cubicBezTo>
                  <a:cubicBezTo>
                    <a:pt x="527" y="141"/>
                    <a:pt x="508" y="113"/>
                    <a:pt x="492" y="85"/>
                  </a:cubicBezTo>
                  <a:cubicBezTo>
                    <a:pt x="453" y="32"/>
                    <a:pt x="383" y="0"/>
                    <a:pt x="31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auto">
            <a:xfrm>
              <a:off x="238" y="556"/>
              <a:ext cx="7" cy="10"/>
            </a:xfrm>
            <a:custGeom>
              <a:avLst/>
              <a:gdLst>
                <a:gd name="T0" fmla="*/ 60 w 115"/>
                <a:gd name="T1" fmla="*/ 1 h 166"/>
                <a:gd name="T2" fmla="*/ 36 w 115"/>
                <a:gd name="T3" fmla="*/ 127 h 166"/>
                <a:gd name="T4" fmla="*/ 101 w 115"/>
                <a:gd name="T5" fmla="*/ 143 h 166"/>
                <a:gd name="T6" fmla="*/ 85 w 115"/>
                <a:gd name="T7" fmla="*/ 67 h 166"/>
                <a:gd name="T8" fmla="*/ 79 w 115"/>
                <a:gd name="T9" fmla="*/ 12 h 166"/>
                <a:gd name="T10" fmla="*/ 60 w 115"/>
                <a:gd name="T1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66">
                  <a:moveTo>
                    <a:pt x="60" y="1"/>
                  </a:moveTo>
                  <a:cubicBezTo>
                    <a:pt x="9" y="17"/>
                    <a:pt x="0" y="91"/>
                    <a:pt x="36" y="127"/>
                  </a:cubicBezTo>
                  <a:cubicBezTo>
                    <a:pt x="50" y="146"/>
                    <a:pt x="82" y="166"/>
                    <a:pt x="101" y="143"/>
                  </a:cubicBezTo>
                  <a:cubicBezTo>
                    <a:pt x="115" y="118"/>
                    <a:pt x="99" y="87"/>
                    <a:pt x="85" y="67"/>
                  </a:cubicBezTo>
                  <a:cubicBezTo>
                    <a:pt x="70" y="53"/>
                    <a:pt x="89" y="29"/>
                    <a:pt x="79" y="12"/>
                  </a:cubicBezTo>
                  <a:cubicBezTo>
                    <a:pt x="76" y="4"/>
                    <a:pt x="68" y="0"/>
                    <a:pt x="6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auto">
            <a:xfrm>
              <a:off x="407" y="424"/>
              <a:ext cx="57" cy="38"/>
            </a:xfrm>
            <a:custGeom>
              <a:avLst/>
              <a:gdLst>
                <a:gd name="T0" fmla="*/ 508 w 918"/>
                <a:gd name="T1" fmla="*/ 2 h 619"/>
                <a:gd name="T2" fmla="*/ 449 w 918"/>
                <a:gd name="T3" fmla="*/ 61 h 619"/>
                <a:gd name="T4" fmla="*/ 244 w 918"/>
                <a:gd name="T5" fmla="*/ 78 h 619"/>
                <a:gd name="T6" fmla="*/ 192 w 918"/>
                <a:gd name="T7" fmla="*/ 110 h 619"/>
                <a:gd name="T8" fmla="*/ 33 w 918"/>
                <a:gd name="T9" fmla="*/ 222 h 619"/>
                <a:gd name="T10" fmla="*/ 36 w 918"/>
                <a:gd name="T11" fmla="*/ 340 h 619"/>
                <a:gd name="T12" fmla="*/ 187 w 918"/>
                <a:gd name="T13" fmla="*/ 377 h 619"/>
                <a:gd name="T14" fmla="*/ 316 w 918"/>
                <a:gd name="T15" fmla="*/ 401 h 619"/>
                <a:gd name="T16" fmla="*/ 388 w 918"/>
                <a:gd name="T17" fmla="*/ 539 h 619"/>
                <a:gd name="T18" fmla="*/ 433 w 918"/>
                <a:gd name="T19" fmla="*/ 545 h 619"/>
                <a:gd name="T20" fmla="*/ 612 w 918"/>
                <a:gd name="T21" fmla="*/ 608 h 619"/>
                <a:gd name="T22" fmla="*/ 651 w 918"/>
                <a:gd name="T23" fmla="*/ 606 h 619"/>
                <a:gd name="T24" fmla="*/ 839 w 918"/>
                <a:gd name="T25" fmla="*/ 507 h 619"/>
                <a:gd name="T26" fmla="*/ 859 w 918"/>
                <a:gd name="T27" fmla="*/ 382 h 619"/>
                <a:gd name="T28" fmla="*/ 901 w 918"/>
                <a:gd name="T29" fmla="*/ 167 h 619"/>
                <a:gd name="T30" fmla="*/ 729 w 918"/>
                <a:gd name="T31" fmla="*/ 109 h 619"/>
                <a:gd name="T32" fmla="*/ 615 w 918"/>
                <a:gd name="T33" fmla="*/ 64 h 619"/>
                <a:gd name="T34" fmla="*/ 508 w 918"/>
                <a:gd name="T35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8" h="619">
                  <a:moveTo>
                    <a:pt x="508" y="2"/>
                  </a:moveTo>
                  <a:cubicBezTo>
                    <a:pt x="478" y="7"/>
                    <a:pt x="465" y="39"/>
                    <a:pt x="449" y="61"/>
                  </a:cubicBezTo>
                  <a:cubicBezTo>
                    <a:pt x="381" y="69"/>
                    <a:pt x="305" y="38"/>
                    <a:pt x="244" y="78"/>
                  </a:cubicBezTo>
                  <a:cubicBezTo>
                    <a:pt x="225" y="87"/>
                    <a:pt x="217" y="115"/>
                    <a:pt x="192" y="110"/>
                  </a:cubicBezTo>
                  <a:cubicBezTo>
                    <a:pt x="124" y="117"/>
                    <a:pt x="56" y="155"/>
                    <a:pt x="33" y="222"/>
                  </a:cubicBezTo>
                  <a:cubicBezTo>
                    <a:pt x="13" y="257"/>
                    <a:pt x="0" y="310"/>
                    <a:pt x="36" y="340"/>
                  </a:cubicBezTo>
                  <a:cubicBezTo>
                    <a:pt x="78" y="374"/>
                    <a:pt x="136" y="370"/>
                    <a:pt x="187" y="377"/>
                  </a:cubicBezTo>
                  <a:cubicBezTo>
                    <a:pt x="230" y="382"/>
                    <a:pt x="279" y="371"/>
                    <a:pt x="316" y="401"/>
                  </a:cubicBezTo>
                  <a:cubicBezTo>
                    <a:pt x="360" y="433"/>
                    <a:pt x="382" y="487"/>
                    <a:pt x="388" y="539"/>
                  </a:cubicBezTo>
                  <a:cubicBezTo>
                    <a:pt x="397" y="557"/>
                    <a:pt x="418" y="540"/>
                    <a:pt x="433" y="545"/>
                  </a:cubicBezTo>
                  <a:cubicBezTo>
                    <a:pt x="497" y="548"/>
                    <a:pt x="557" y="577"/>
                    <a:pt x="612" y="608"/>
                  </a:cubicBezTo>
                  <a:cubicBezTo>
                    <a:pt x="624" y="619"/>
                    <a:pt x="641" y="618"/>
                    <a:pt x="651" y="606"/>
                  </a:cubicBezTo>
                  <a:cubicBezTo>
                    <a:pt x="712" y="570"/>
                    <a:pt x="796" y="569"/>
                    <a:pt x="839" y="507"/>
                  </a:cubicBezTo>
                  <a:cubicBezTo>
                    <a:pt x="862" y="470"/>
                    <a:pt x="841" y="422"/>
                    <a:pt x="859" y="382"/>
                  </a:cubicBezTo>
                  <a:cubicBezTo>
                    <a:pt x="879" y="312"/>
                    <a:pt x="918" y="242"/>
                    <a:pt x="901" y="167"/>
                  </a:cubicBezTo>
                  <a:cubicBezTo>
                    <a:pt x="837" y="184"/>
                    <a:pt x="776" y="149"/>
                    <a:pt x="729" y="109"/>
                  </a:cubicBezTo>
                  <a:cubicBezTo>
                    <a:pt x="696" y="84"/>
                    <a:pt x="658" y="64"/>
                    <a:pt x="615" y="64"/>
                  </a:cubicBezTo>
                  <a:cubicBezTo>
                    <a:pt x="575" y="52"/>
                    <a:pt x="554" y="0"/>
                    <a:pt x="50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auto">
            <a:xfrm>
              <a:off x="402" y="390"/>
              <a:ext cx="73" cy="51"/>
            </a:xfrm>
            <a:custGeom>
              <a:avLst/>
              <a:gdLst>
                <a:gd name="T0" fmla="*/ 614 w 1168"/>
                <a:gd name="T1" fmla="*/ 4 h 830"/>
                <a:gd name="T2" fmla="*/ 470 w 1168"/>
                <a:gd name="T3" fmla="*/ 94 h 830"/>
                <a:gd name="T4" fmla="*/ 474 w 1168"/>
                <a:gd name="T5" fmla="*/ 278 h 830"/>
                <a:gd name="T6" fmla="*/ 336 w 1168"/>
                <a:gd name="T7" fmla="*/ 400 h 830"/>
                <a:gd name="T8" fmla="*/ 134 w 1168"/>
                <a:gd name="T9" fmla="*/ 277 h 830"/>
                <a:gd name="T10" fmla="*/ 35 w 1168"/>
                <a:gd name="T11" fmla="*/ 374 h 830"/>
                <a:gd name="T12" fmla="*/ 23 w 1168"/>
                <a:gd name="T13" fmla="*/ 550 h 830"/>
                <a:gd name="T14" fmla="*/ 0 w 1168"/>
                <a:gd name="T15" fmla="*/ 806 h 830"/>
                <a:gd name="T16" fmla="*/ 63 w 1168"/>
                <a:gd name="T17" fmla="*/ 793 h 830"/>
                <a:gd name="T18" fmla="*/ 189 w 1168"/>
                <a:gd name="T19" fmla="*/ 633 h 830"/>
                <a:gd name="T20" fmla="*/ 361 w 1168"/>
                <a:gd name="T21" fmla="*/ 580 h 830"/>
                <a:gd name="T22" fmla="*/ 386 w 1168"/>
                <a:gd name="T23" fmla="*/ 570 h 830"/>
                <a:gd name="T24" fmla="*/ 593 w 1168"/>
                <a:gd name="T25" fmla="*/ 509 h 830"/>
                <a:gd name="T26" fmla="*/ 642 w 1168"/>
                <a:gd name="T27" fmla="*/ 535 h 830"/>
                <a:gd name="T28" fmla="*/ 827 w 1168"/>
                <a:gd name="T29" fmla="*/ 618 h 830"/>
                <a:gd name="T30" fmla="*/ 972 w 1168"/>
                <a:gd name="T31" fmla="*/ 659 h 830"/>
                <a:gd name="T32" fmla="*/ 990 w 1168"/>
                <a:gd name="T33" fmla="*/ 553 h 830"/>
                <a:gd name="T34" fmla="*/ 1168 w 1168"/>
                <a:gd name="T35" fmla="*/ 311 h 830"/>
                <a:gd name="T36" fmla="*/ 1066 w 1168"/>
                <a:gd name="T37" fmla="*/ 148 h 830"/>
                <a:gd name="T38" fmla="*/ 1090 w 1168"/>
                <a:gd name="T39" fmla="*/ 78 h 830"/>
                <a:gd name="T40" fmla="*/ 1005 w 1168"/>
                <a:gd name="T41" fmla="*/ 42 h 830"/>
                <a:gd name="T42" fmla="*/ 876 w 1168"/>
                <a:gd name="T43" fmla="*/ 44 h 830"/>
                <a:gd name="T44" fmla="*/ 676 w 1168"/>
                <a:gd name="T45" fmla="*/ 28 h 830"/>
                <a:gd name="T46" fmla="*/ 625 w 1168"/>
                <a:gd name="T47" fmla="*/ 3 h 830"/>
                <a:gd name="T48" fmla="*/ 614 w 1168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8" h="830">
                  <a:moveTo>
                    <a:pt x="614" y="4"/>
                  </a:moveTo>
                  <a:cubicBezTo>
                    <a:pt x="557" y="8"/>
                    <a:pt x="489" y="34"/>
                    <a:pt x="470" y="94"/>
                  </a:cubicBezTo>
                  <a:cubicBezTo>
                    <a:pt x="453" y="155"/>
                    <a:pt x="494" y="218"/>
                    <a:pt x="474" y="278"/>
                  </a:cubicBezTo>
                  <a:cubicBezTo>
                    <a:pt x="485" y="351"/>
                    <a:pt x="406" y="417"/>
                    <a:pt x="336" y="400"/>
                  </a:cubicBezTo>
                  <a:cubicBezTo>
                    <a:pt x="274" y="351"/>
                    <a:pt x="210" y="300"/>
                    <a:pt x="134" y="277"/>
                  </a:cubicBezTo>
                  <a:cubicBezTo>
                    <a:pt x="80" y="272"/>
                    <a:pt x="36" y="323"/>
                    <a:pt x="35" y="374"/>
                  </a:cubicBezTo>
                  <a:cubicBezTo>
                    <a:pt x="28" y="433"/>
                    <a:pt x="42" y="493"/>
                    <a:pt x="23" y="550"/>
                  </a:cubicBezTo>
                  <a:cubicBezTo>
                    <a:pt x="10" y="635"/>
                    <a:pt x="23" y="723"/>
                    <a:pt x="0" y="806"/>
                  </a:cubicBezTo>
                  <a:cubicBezTo>
                    <a:pt x="18" y="830"/>
                    <a:pt x="51" y="815"/>
                    <a:pt x="63" y="793"/>
                  </a:cubicBezTo>
                  <a:cubicBezTo>
                    <a:pt x="101" y="737"/>
                    <a:pt x="122" y="661"/>
                    <a:pt x="189" y="633"/>
                  </a:cubicBezTo>
                  <a:cubicBezTo>
                    <a:pt x="245" y="612"/>
                    <a:pt x="316" y="626"/>
                    <a:pt x="361" y="580"/>
                  </a:cubicBezTo>
                  <a:cubicBezTo>
                    <a:pt x="368" y="572"/>
                    <a:pt x="376" y="561"/>
                    <a:pt x="386" y="570"/>
                  </a:cubicBezTo>
                  <a:cubicBezTo>
                    <a:pt x="460" y="590"/>
                    <a:pt x="536" y="553"/>
                    <a:pt x="593" y="509"/>
                  </a:cubicBezTo>
                  <a:cubicBezTo>
                    <a:pt x="611" y="512"/>
                    <a:pt x="624" y="529"/>
                    <a:pt x="642" y="535"/>
                  </a:cubicBezTo>
                  <a:cubicBezTo>
                    <a:pt x="701" y="568"/>
                    <a:pt x="765" y="593"/>
                    <a:pt x="827" y="618"/>
                  </a:cubicBezTo>
                  <a:cubicBezTo>
                    <a:pt x="850" y="671"/>
                    <a:pt x="926" y="700"/>
                    <a:pt x="972" y="659"/>
                  </a:cubicBezTo>
                  <a:cubicBezTo>
                    <a:pt x="1002" y="633"/>
                    <a:pt x="1001" y="588"/>
                    <a:pt x="990" y="553"/>
                  </a:cubicBezTo>
                  <a:cubicBezTo>
                    <a:pt x="1049" y="472"/>
                    <a:pt x="1140" y="411"/>
                    <a:pt x="1168" y="311"/>
                  </a:cubicBezTo>
                  <a:cubicBezTo>
                    <a:pt x="1133" y="258"/>
                    <a:pt x="1068" y="217"/>
                    <a:pt x="1066" y="148"/>
                  </a:cubicBezTo>
                  <a:cubicBezTo>
                    <a:pt x="1064" y="122"/>
                    <a:pt x="1090" y="103"/>
                    <a:pt x="1090" y="78"/>
                  </a:cubicBezTo>
                  <a:cubicBezTo>
                    <a:pt x="1081" y="41"/>
                    <a:pt x="1035" y="39"/>
                    <a:pt x="1005" y="42"/>
                  </a:cubicBezTo>
                  <a:cubicBezTo>
                    <a:pt x="962" y="46"/>
                    <a:pt x="918" y="48"/>
                    <a:pt x="876" y="44"/>
                  </a:cubicBezTo>
                  <a:cubicBezTo>
                    <a:pt x="814" y="75"/>
                    <a:pt x="730" y="74"/>
                    <a:pt x="676" y="28"/>
                  </a:cubicBezTo>
                  <a:cubicBezTo>
                    <a:pt x="665" y="10"/>
                    <a:pt x="646" y="0"/>
                    <a:pt x="625" y="3"/>
                  </a:cubicBezTo>
                  <a:cubicBezTo>
                    <a:pt x="621" y="3"/>
                    <a:pt x="618" y="3"/>
                    <a:pt x="6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5" name="Freeform 102"/>
            <p:cNvSpPr>
              <a:spLocks noEditPoints="1"/>
            </p:cNvSpPr>
            <p:nvPr/>
          </p:nvSpPr>
          <p:spPr bwMode="auto">
            <a:xfrm>
              <a:off x="249" y="615"/>
              <a:ext cx="172" cy="170"/>
            </a:xfrm>
            <a:custGeom>
              <a:avLst/>
              <a:gdLst>
                <a:gd name="T0" fmla="*/ 1058 w 2790"/>
                <a:gd name="T1" fmla="*/ 26 h 2746"/>
                <a:gd name="T2" fmla="*/ 805 w 2790"/>
                <a:gd name="T3" fmla="*/ 82 h 2746"/>
                <a:gd name="T4" fmla="*/ 747 w 2790"/>
                <a:gd name="T5" fmla="*/ 159 h 2746"/>
                <a:gd name="T6" fmla="*/ 710 w 2790"/>
                <a:gd name="T7" fmla="*/ 251 h 2746"/>
                <a:gd name="T8" fmla="*/ 562 w 2790"/>
                <a:gd name="T9" fmla="*/ 219 h 2746"/>
                <a:gd name="T10" fmla="*/ 469 w 2790"/>
                <a:gd name="T11" fmla="*/ 371 h 2746"/>
                <a:gd name="T12" fmla="*/ 355 w 2790"/>
                <a:gd name="T13" fmla="*/ 226 h 2746"/>
                <a:gd name="T14" fmla="*/ 249 w 2790"/>
                <a:gd name="T15" fmla="*/ 361 h 2746"/>
                <a:gd name="T16" fmla="*/ 31 w 2790"/>
                <a:gd name="T17" fmla="*/ 386 h 2746"/>
                <a:gd name="T18" fmla="*/ 83 w 2790"/>
                <a:gd name="T19" fmla="*/ 560 h 2746"/>
                <a:gd name="T20" fmla="*/ 50 w 2790"/>
                <a:gd name="T21" fmla="*/ 706 h 2746"/>
                <a:gd name="T22" fmla="*/ 112 w 2790"/>
                <a:gd name="T23" fmla="*/ 876 h 2746"/>
                <a:gd name="T24" fmla="*/ 185 w 2790"/>
                <a:gd name="T25" fmla="*/ 989 h 2746"/>
                <a:gd name="T26" fmla="*/ 320 w 2790"/>
                <a:gd name="T27" fmla="*/ 912 h 2746"/>
                <a:gd name="T28" fmla="*/ 589 w 2790"/>
                <a:gd name="T29" fmla="*/ 852 h 2746"/>
                <a:gd name="T30" fmla="*/ 814 w 2790"/>
                <a:gd name="T31" fmla="*/ 1065 h 2746"/>
                <a:gd name="T32" fmla="*/ 969 w 2790"/>
                <a:gd name="T33" fmla="*/ 1332 h 2746"/>
                <a:gd name="T34" fmla="*/ 1068 w 2790"/>
                <a:gd name="T35" fmla="*/ 1415 h 2746"/>
                <a:gd name="T36" fmla="*/ 1235 w 2790"/>
                <a:gd name="T37" fmla="*/ 1546 h 2746"/>
                <a:gd name="T38" fmla="*/ 1478 w 2790"/>
                <a:gd name="T39" fmla="*/ 1754 h 2746"/>
                <a:gd name="T40" fmla="*/ 1732 w 2790"/>
                <a:gd name="T41" fmla="*/ 1864 h 2746"/>
                <a:gd name="T42" fmla="*/ 1818 w 2790"/>
                <a:gd name="T43" fmla="*/ 1930 h 2746"/>
                <a:gd name="T44" fmla="*/ 1962 w 2790"/>
                <a:gd name="T45" fmla="*/ 2040 h 2746"/>
                <a:gd name="T46" fmla="*/ 2064 w 2790"/>
                <a:gd name="T47" fmla="*/ 2089 h 2746"/>
                <a:gd name="T48" fmla="*/ 2206 w 2790"/>
                <a:gd name="T49" fmla="*/ 2242 h 2746"/>
                <a:gd name="T50" fmla="*/ 2311 w 2790"/>
                <a:gd name="T51" fmla="*/ 2467 h 2746"/>
                <a:gd name="T52" fmla="*/ 2239 w 2790"/>
                <a:gd name="T53" fmla="*/ 2554 h 2746"/>
                <a:gd name="T54" fmla="*/ 2224 w 2790"/>
                <a:gd name="T55" fmla="*/ 2740 h 2746"/>
                <a:gd name="T56" fmla="*/ 2375 w 2790"/>
                <a:gd name="T57" fmla="*/ 2580 h 2746"/>
                <a:gd name="T58" fmla="*/ 2455 w 2790"/>
                <a:gd name="T59" fmla="*/ 2397 h 2746"/>
                <a:gd name="T60" fmla="*/ 2473 w 2790"/>
                <a:gd name="T61" fmla="*/ 2271 h 2746"/>
                <a:gd name="T62" fmla="*/ 2354 w 2790"/>
                <a:gd name="T63" fmla="*/ 2193 h 2746"/>
                <a:gd name="T64" fmla="*/ 2378 w 2790"/>
                <a:gd name="T65" fmla="*/ 1960 h 2746"/>
                <a:gd name="T66" fmla="*/ 2548 w 2790"/>
                <a:gd name="T67" fmla="*/ 1935 h 2746"/>
                <a:gd name="T68" fmla="*/ 2759 w 2790"/>
                <a:gd name="T69" fmla="*/ 2059 h 2746"/>
                <a:gd name="T70" fmla="*/ 2740 w 2790"/>
                <a:gd name="T71" fmla="*/ 1950 h 2746"/>
                <a:gd name="T72" fmla="*/ 2547 w 2790"/>
                <a:gd name="T73" fmla="*/ 1822 h 2746"/>
                <a:gd name="T74" fmla="*/ 2185 w 2790"/>
                <a:gd name="T75" fmla="*/ 1682 h 2746"/>
                <a:gd name="T76" fmla="*/ 2163 w 2790"/>
                <a:gd name="T77" fmla="*/ 1558 h 2746"/>
                <a:gd name="T78" fmla="*/ 1974 w 2790"/>
                <a:gd name="T79" fmla="*/ 1544 h 2746"/>
                <a:gd name="T80" fmla="*/ 1812 w 2790"/>
                <a:gd name="T81" fmla="*/ 1486 h 2746"/>
                <a:gd name="T82" fmla="*/ 1646 w 2790"/>
                <a:gd name="T83" fmla="*/ 1314 h 2746"/>
                <a:gd name="T84" fmla="*/ 1511 w 2790"/>
                <a:gd name="T85" fmla="*/ 1047 h 2746"/>
                <a:gd name="T86" fmla="*/ 1365 w 2790"/>
                <a:gd name="T87" fmla="*/ 961 h 2746"/>
                <a:gd name="T88" fmla="*/ 1218 w 2790"/>
                <a:gd name="T89" fmla="*/ 738 h 2746"/>
                <a:gd name="T90" fmla="*/ 1225 w 2790"/>
                <a:gd name="T91" fmla="*/ 612 h 2746"/>
                <a:gd name="T92" fmla="*/ 1222 w 2790"/>
                <a:gd name="T93" fmla="*/ 478 h 2746"/>
                <a:gd name="T94" fmla="*/ 1363 w 2790"/>
                <a:gd name="T95" fmla="*/ 412 h 2746"/>
                <a:gd name="T96" fmla="*/ 1490 w 2790"/>
                <a:gd name="T97" fmla="*/ 363 h 2746"/>
                <a:gd name="T98" fmla="*/ 1458 w 2790"/>
                <a:gd name="T99" fmla="*/ 251 h 2746"/>
                <a:gd name="T100" fmla="*/ 1458 w 2790"/>
                <a:gd name="T101" fmla="*/ 156 h 2746"/>
                <a:gd name="T102" fmla="*/ 1210 w 2790"/>
                <a:gd name="T103" fmla="*/ 102 h 2746"/>
                <a:gd name="T104" fmla="*/ 1142 w 2790"/>
                <a:gd name="T105" fmla="*/ 1 h 2746"/>
                <a:gd name="T106" fmla="*/ 1543 w 2790"/>
                <a:gd name="T107" fmla="*/ 427 h 2746"/>
                <a:gd name="T108" fmla="*/ 1541 w 2790"/>
                <a:gd name="T109" fmla="*/ 401 h 2746"/>
                <a:gd name="T110" fmla="*/ 1538 w 2790"/>
                <a:gd name="T111" fmla="*/ 426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0" h="2746">
                  <a:moveTo>
                    <a:pt x="1142" y="1"/>
                  </a:moveTo>
                  <a:cubicBezTo>
                    <a:pt x="1114" y="9"/>
                    <a:pt x="1089" y="34"/>
                    <a:pt x="1058" y="26"/>
                  </a:cubicBezTo>
                  <a:cubicBezTo>
                    <a:pt x="1008" y="27"/>
                    <a:pt x="962" y="47"/>
                    <a:pt x="920" y="72"/>
                  </a:cubicBezTo>
                  <a:cubicBezTo>
                    <a:pt x="885" y="88"/>
                    <a:pt x="842" y="97"/>
                    <a:pt x="805" y="82"/>
                  </a:cubicBezTo>
                  <a:cubicBezTo>
                    <a:pt x="790" y="98"/>
                    <a:pt x="811" y="123"/>
                    <a:pt x="797" y="140"/>
                  </a:cubicBezTo>
                  <a:cubicBezTo>
                    <a:pt x="788" y="159"/>
                    <a:pt x="765" y="159"/>
                    <a:pt x="747" y="159"/>
                  </a:cubicBezTo>
                  <a:cubicBezTo>
                    <a:pt x="728" y="164"/>
                    <a:pt x="740" y="189"/>
                    <a:pt x="745" y="200"/>
                  </a:cubicBezTo>
                  <a:cubicBezTo>
                    <a:pt x="765" y="225"/>
                    <a:pt x="742" y="265"/>
                    <a:pt x="710" y="251"/>
                  </a:cubicBezTo>
                  <a:cubicBezTo>
                    <a:pt x="671" y="234"/>
                    <a:pt x="622" y="249"/>
                    <a:pt x="586" y="225"/>
                  </a:cubicBezTo>
                  <a:cubicBezTo>
                    <a:pt x="579" y="219"/>
                    <a:pt x="563" y="198"/>
                    <a:pt x="562" y="219"/>
                  </a:cubicBezTo>
                  <a:cubicBezTo>
                    <a:pt x="542" y="272"/>
                    <a:pt x="510" y="320"/>
                    <a:pt x="499" y="376"/>
                  </a:cubicBezTo>
                  <a:cubicBezTo>
                    <a:pt x="499" y="398"/>
                    <a:pt x="479" y="376"/>
                    <a:pt x="469" y="371"/>
                  </a:cubicBezTo>
                  <a:cubicBezTo>
                    <a:pt x="438" y="346"/>
                    <a:pt x="413" y="314"/>
                    <a:pt x="380" y="290"/>
                  </a:cubicBezTo>
                  <a:cubicBezTo>
                    <a:pt x="366" y="272"/>
                    <a:pt x="360" y="249"/>
                    <a:pt x="355" y="226"/>
                  </a:cubicBezTo>
                  <a:cubicBezTo>
                    <a:pt x="328" y="237"/>
                    <a:pt x="307" y="264"/>
                    <a:pt x="312" y="294"/>
                  </a:cubicBezTo>
                  <a:cubicBezTo>
                    <a:pt x="304" y="327"/>
                    <a:pt x="265" y="334"/>
                    <a:pt x="249" y="361"/>
                  </a:cubicBezTo>
                  <a:cubicBezTo>
                    <a:pt x="200" y="358"/>
                    <a:pt x="151" y="361"/>
                    <a:pt x="105" y="378"/>
                  </a:cubicBezTo>
                  <a:cubicBezTo>
                    <a:pt x="81" y="384"/>
                    <a:pt x="53" y="378"/>
                    <a:pt x="31" y="386"/>
                  </a:cubicBezTo>
                  <a:cubicBezTo>
                    <a:pt x="27" y="412"/>
                    <a:pt x="49" y="433"/>
                    <a:pt x="54" y="458"/>
                  </a:cubicBezTo>
                  <a:cubicBezTo>
                    <a:pt x="66" y="491"/>
                    <a:pt x="78" y="524"/>
                    <a:pt x="83" y="560"/>
                  </a:cubicBezTo>
                  <a:cubicBezTo>
                    <a:pt x="46" y="576"/>
                    <a:pt x="0" y="608"/>
                    <a:pt x="7" y="654"/>
                  </a:cubicBezTo>
                  <a:cubicBezTo>
                    <a:pt x="20" y="672"/>
                    <a:pt x="56" y="677"/>
                    <a:pt x="50" y="706"/>
                  </a:cubicBezTo>
                  <a:cubicBezTo>
                    <a:pt x="49" y="750"/>
                    <a:pt x="33" y="795"/>
                    <a:pt x="51" y="836"/>
                  </a:cubicBezTo>
                  <a:cubicBezTo>
                    <a:pt x="59" y="862"/>
                    <a:pt x="84" y="881"/>
                    <a:pt x="112" y="876"/>
                  </a:cubicBezTo>
                  <a:cubicBezTo>
                    <a:pt x="140" y="875"/>
                    <a:pt x="180" y="879"/>
                    <a:pt x="187" y="912"/>
                  </a:cubicBezTo>
                  <a:cubicBezTo>
                    <a:pt x="195" y="937"/>
                    <a:pt x="193" y="965"/>
                    <a:pt x="185" y="989"/>
                  </a:cubicBezTo>
                  <a:cubicBezTo>
                    <a:pt x="218" y="1002"/>
                    <a:pt x="254" y="985"/>
                    <a:pt x="284" y="973"/>
                  </a:cubicBezTo>
                  <a:cubicBezTo>
                    <a:pt x="304" y="958"/>
                    <a:pt x="301" y="928"/>
                    <a:pt x="320" y="912"/>
                  </a:cubicBezTo>
                  <a:cubicBezTo>
                    <a:pt x="344" y="883"/>
                    <a:pt x="366" y="850"/>
                    <a:pt x="398" y="830"/>
                  </a:cubicBezTo>
                  <a:cubicBezTo>
                    <a:pt x="459" y="797"/>
                    <a:pt x="535" y="813"/>
                    <a:pt x="589" y="852"/>
                  </a:cubicBezTo>
                  <a:cubicBezTo>
                    <a:pt x="647" y="889"/>
                    <a:pt x="707" y="924"/>
                    <a:pt x="772" y="949"/>
                  </a:cubicBezTo>
                  <a:cubicBezTo>
                    <a:pt x="807" y="977"/>
                    <a:pt x="792" y="1029"/>
                    <a:pt x="814" y="1065"/>
                  </a:cubicBezTo>
                  <a:cubicBezTo>
                    <a:pt x="839" y="1122"/>
                    <a:pt x="870" y="1179"/>
                    <a:pt x="875" y="1242"/>
                  </a:cubicBezTo>
                  <a:cubicBezTo>
                    <a:pt x="900" y="1278"/>
                    <a:pt x="941" y="1299"/>
                    <a:pt x="969" y="1332"/>
                  </a:cubicBezTo>
                  <a:cubicBezTo>
                    <a:pt x="993" y="1356"/>
                    <a:pt x="1008" y="1390"/>
                    <a:pt x="1018" y="1420"/>
                  </a:cubicBezTo>
                  <a:cubicBezTo>
                    <a:pt x="1034" y="1415"/>
                    <a:pt x="1051" y="1407"/>
                    <a:pt x="1068" y="1415"/>
                  </a:cubicBezTo>
                  <a:cubicBezTo>
                    <a:pt x="1119" y="1428"/>
                    <a:pt x="1141" y="1481"/>
                    <a:pt x="1172" y="1518"/>
                  </a:cubicBezTo>
                  <a:cubicBezTo>
                    <a:pt x="1190" y="1533"/>
                    <a:pt x="1221" y="1523"/>
                    <a:pt x="1235" y="1546"/>
                  </a:cubicBezTo>
                  <a:cubicBezTo>
                    <a:pt x="1291" y="1626"/>
                    <a:pt x="1366" y="1690"/>
                    <a:pt x="1449" y="1742"/>
                  </a:cubicBezTo>
                  <a:cubicBezTo>
                    <a:pt x="1456" y="1749"/>
                    <a:pt x="1467" y="1764"/>
                    <a:pt x="1478" y="1754"/>
                  </a:cubicBezTo>
                  <a:cubicBezTo>
                    <a:pt x="1527" y="1744"/>
                    <a:pt x="1578" y="1747"/>
                    <a:pt x="1627" y="1753"/>
                  </a:cubicBezTo>
                  <a:cubicBezTo>
                    <a:pt x="1675" y="1774"/>
                    <a:pt x="1706" y="1821"/>
                    <a:pt x="1732" y="1864"/>
                  </a:cubicBezTo>
                  <a:cubicBezTo>
                    <a:pt x="1749" y="1882"/>
                    <a:pt x="1778" y="1872"/>
                    <a:pt x="1796" y="1890"/>
                  </a:cubicBezTo>
                  <a:cubicBezTo>
                    <a:pt x="1811" y="1898"/>
                    <a:pt x="1816" y="1916"/>
                    <a:pt x="1818" y="1930"/>
                  </a:cubicBezTo>
                  <a:cubicBezTo>
                    <a:pt x="1848" y="1918"/>
                    <a:pt x="1884" y="1905"/>
                    <a:pt x="1914" y="1924"/>
                  </a:cubicBezTo>
                  <a:cubicBezTo>
                    <a:pt x="1950" y="1951"/>
                    <a:pt x="1957" y="1999"/>
                    <a:pt x="1962" y="2040"/>
                  </a:cubicBezTo>
                  <a:cubicBezTo>
                    <a:pt x="1984" y="2065"/>
                    <a:pt x="2027" y="2058"/>
                    <a:pt x="2049" y="2086"/>
                  </a:cubicBezTo>
                  <a:cubicBezTo>
                    <a:pt x="2055" y="2091"/>
                    <a:pt x="2060" y="2103"/>
                    <a:pt x="2064" y="2089"/>
                  </a:cubicBezTo>
                  <a:cubicBezTo>
                    <a:pt x="2077" y="2069"/>
                    <a:pt x="2109" y="2062"/>
                    <a:pt x="2124" y="2083"/>
                  </a:cubicBezTo>
                  <a:cubicBezTo>
                    <a:pt x="2170" y="2126"/>
                    <a:pt x="2161" y="2200"/>
                    <a:pt x="2206" y="2242"/>
                  </a:cubicBezTo>
                  <a:cubicBezTo>
                    <a:pt x="2235" y="2277"/>
                    <a:pt x="2255" y="2319"/>
                    <a:pt x="2266" y="2363"/>
                  </a:cubicBezTo>
                  <a:cubicBezTo>
                    <a:pt x="2280" y="2398"/>
                    <a:pt x="2307" y="2430"/>
                    <a:pt x="2311" y="2467"/>
                  </a:cubicBezTo>
                  <a:cubicBezTo>
                    <a:pt x="2301" y="2495"/>
                    <a:pt x="2266" y="2491"/>
                    <a:pt x="2249" y="2511"/>
                  </a:cubicBezTo>
                  <a:cubicBezTo>
                    <a:pt x="2234" y="2520"/>
                    <a:pt x="2230" y="2540"/>
                    <a:pt x="2239" y="2554"/>
                  </a:cubicBezTo>
                  <a:cubicBezTo>
                    <a:pt x="2249" y="2595"/>
                    <a:pt x="2208" y="2622"/>
                    <a:pt x="2205" y="2660"/>
                  </a:cubicBezTo>
                  <a:cubicBezTo>
                    <a:pt x="2201" y="2687"/>
                    <a:pt x="2203" y="2722"/>
                    <a:pt x="2224" y="2740"/>
                  </a:cubicBezTo>
                  <a:cubicBezTo>
                    <a:pt x="2252" y="2746"/>
                    <a:pt x="2286" y="2729"/>
                    <a:pt x="2289" y="2699"/>
                  </a:cubicBezTo>
                  <a:cubicBezTo>
                    <a:pt x="2299" y="2649"/>
                    <a:pt x="2328" y="2602"/>
                    <a:pt x="2375" y="2580"/>
                  </a:cubicBezTo>
                  <a:cubicBezTo>
                    <a:pt x="2399" y="2536"/>
                    <a:pt x="2354" y="2482"/>
                    <a:pt x="2387" y="2440"/>
                  </a:cubicBezTo>
                  <a:cubicBezTo>
                    <a:pt x="2405" y="2419"/>
                    <a:pt x="2435" y="2415"/>
                    <a:pt x="2455" y="2397"/>
                  </a:cubicBezTo>
                  <a:cubicBezTo>
                    <a:pt x="2467" y="2388"/>
                    <a:pt x="2494" y="2388"/>
                    <a:pt x="2489" y="2367"/>
                  </a:cubicBezTo>
                  <a:cubicBezTo>
                    <a:pt x="2482" y="2335"/>
                    <a:pt x="2480" y="2303"/>
                    <a:pt x="2473" y="2271"/>
                  </a:cubicBezTo>
                  <a:cubicBezTo>
                    <a:pt x="2466" y="2240"/>
                    <a:pt x="2428" y="2245"/>
                    <a:pt x="2408" y="2228"/>
                  </a:cubicBezTo>
                  <a:cubicBezTo>
                    <a:pt x="2390" y="2216"/>
                    <a:pt x="2379" y="2193"/>
                    <a:pt x="2354" y="2193"/>
                  </a:cubicBezTo>
                  <a:cubicBezTo>
                    <a:pt x="2330" y="2190"/>
                    <a:pt x="2318" y="2165"/>
                    <a:pt x="2323" y="2143"/>
                  </a:cubicBezTo>
                  <a:cubicBezTo>
                    <a:pt x="2324" y="2078"/>
                    <a:pt x="2338" y="2012"/>
                    <a:pt x="2378" y="1960"/>
                  </a:cubicBezTo>
                  <a:cubicBezTo>
                    <a:pt x="2401" y="1928"/>
                    <a:pt x="2434" y="1891"/>
                    <a:pt x="2477" y="1899"/>
                  </a:cubicBezTo>
                  <a:cubicBezTo>
                    <a:pt x="2505" y="1904"/>
                    <a:pt x="2520" y="1931"/>
                    <a:pt x="2548" y="1935"/>
                  </a:cubicBezTo>
                  <a:cubicBezTo>
                    <a:pt x="2594" y="1949"/>
                    <a:pt x="2656" y="1943"/>
                    <a:pt x="2686" y="1988"/>
                  </a:cubicBezTo>
                  <a:cubicBezTo>
                    <a:pt x="2706" y="2014"/>
                    <a:pt x="2722" y="2058"/>
                    <a:pt x="2759" y="2059"/>
                  </a:cubicBezTo>
                  <a:cubicBezTo>
                    <a:pt x="2775" y="2053"/>
                    <a:pt x="2769" y="2031"/>
                    <a:pt x="2777" y="2018"/>
                  </a:cubicBezTo>
                  <a:cubicBezTo>
                    <a:pt x="2790" y="1988"/>
                    <a:pt x="2758" y="1968"/>
                    <a:pt x="2740" y="1950"/>
                  </a:cubicBezTo>
                  <a:cubicBezTo>
                    <a:pt x="2706" y="1923"/>
                    <a:pt x="2672" y="1895"/>
                    <a:pt x="2650" y="1856"/>
                  </a:cubicBezTo>
                  <a:cubicBezTo>
                    <a:pt x="2626" y="1824"/>
                    <a:pt x="2581" y="1834"/>
                    <a:pt x="2547" y="1822"/>
                  </a:cubicBezTo>
                  <a:cubicBezTo>
                    <a:pt x="2503" y="1814"/>
                    <a:pt x="2464" y="1792"/>
                    <a:pt x="2428" y="1766"/>
                  </a:cubicBezTo>
                  <a:cubicBezTo>
                    <a:pt x="2352" y="1724"/>
                    <a:pt x="2261" y="1723"/>
                    <a:pt x="2185" y="1682"/>
                  </a:cubicBezTo>
                  <a:cubicBezTo>
                    <a:pt x="2158" y="1677"/>
                    <a:pt x="2119" y="1676"/>
                    <a:pt x="2113" y="1643"/>
                  </a:cubicBezTo>
                  <a:cubicBezTo>
                    <a:pt x="2104" y="1605"/>
                    <a:pt x="2141" y="1581"/>
                    <a:pt x="2163" y="1558"/>
                  </a:cubicBezTo>
                  <a:cubicBezTo>
                    <a:pt x="2176" y="1532"/>
                    <a:pt x="2137" y="1497"/>
                    <a:pt x="2115" y="1520"/>
                  </a:cubicBezTo>
                  <a:cubicBezTo>
                    <a:pt x="2073" y="1547"/>
                    <a:pt x="2019" y="1536"/>
                    <a:pt x="1974" y="1544"/>
                  </a:cubicBezTo>
                  <a:cubicBezTo>
                    <a:pt x="1971" y="1568"/>
                    <a:pt x="1935" y="1572"/>
                    <a:pt x="1923" y="1552"/>
                  </a:cubicBezTo>
                  <a:cubicBezTo>
                    <a:pt x="1892" y="1522"/>
                    <a:pt x="1853" y="1499"/>
                    <a:pt x="1812" y="1486"/>
                  </a:cubicBezTo>
                  <a:cubicBezTo>
                    <a:pt x="1822" y="1462"/>
                    <a:pt x="1787" y="1467"/>
                    <a:pt x="1778" y="1452"/>
                  </a:cubicBezTo>
                  <a:cubicBezTo>
                    <a:pt x="1728" y="1412"/>
                    <a:pt x="1673" y="1374"/>
                    <a:pt x="1646" y="1314"/>
                  </a:cubicBezTo>
                  <a:cubicBezTo>
                    <a:pt x="1608" y="1251"/>
                    <a:pt x="1582" y="1182"/>
                    <a:pt x="1556" y="1113"/>
                  </a:cubicBezTo>
                  <a:cubicBezTo>
                    <a:pt x="1543" y="1091"/>
                    <a:pt x="1534" y="1061"/>
                    <a:pt x="1511" y="1047"/>
                  </a:cubicBezTo>
                  <a:cubicBezTo>
                    <a:pt x="1491" y="1043"/>
                    <a:pt x="1470" y="1037"/>
                    <a:pt x="1455" y="1021"/>
                  </a:cubicBezTo>
                  <a:cubicBezTo>
                    <a:pt x="1425" y="1001"/>
                    <a:pt x="1397" y="978"/>
                    <a:pt x="1365" y="961"/>
                  </a:cubicBezTo>
                  <a:cubicBezTo>
                    <a:pt x="1329" y="951"/>
                    <a:pt x="1293" y="935"/>
                    <a:pt x="1269" y="905"/>
                  </a:cubicBezTo>
                  <a:cubicBezTo>
                    <a:pt x="1227" y="861"/>
                    <a:pt x="1210" y="798"/>
                    <a:pt x="1218" y="738"/>
                  </a:cubicBezTo>
                  <a:cubicBezTo>
                    <a:pt x="1215" y="706"/>
                    <a:pt x="1217" y="668"/>
                    <a:pt x="1244" y="647"/>
                  </a:cubicBezTo>
                  <a:cubicBezTo>
                    <a:pt x="1254" y="632"/>
                    <a:pt x="1243" y="611"/>
                    <a:pt x="1225" y="612"/>
                  </a:cubicBezTo>
                  <a:cubicBezTo>
                    <a:pt x="1204" y="604"/>
                    <a:pt x="1196" y="580"/>
                    <a:pt x="1197" y="560"/>
                  </a:cubicBezTo>
                  <a:cubicBezTo>
                    <a:pt x="1188" y="531"/>
                    <a:pt x="1194" y="495"/>
                    <a:pt x="1222" y="478"/>
                  </a:cubicBezTo>
                  <a:cubicBezTo>
                    <a:pt x="1237" y="459"/>
                    <a:pt x="1262" y="445"/>
                    <a:pt x="1287" y="453"/>
                  </a:cubicBezTo>
                  <a:cubicBezTo>
                    <a:pt x="1314" y="444"/>
                    <a:pt x="1336" y="421"/>
                    <a:pt x="1363" y="412"/>
                  </a:cubicBezTo>
                  <a:cubicBezTo>
                    <a:pt x="1388" y="395"/>
                    <a:pt x="1415" y="371"/>
                    <a:pt x="1447" y="381"/>
                  </a:cubicBezTo>
                  <a:cubicBezTo>
                    <a:pt x="1462" y="380"/>
                    <a:pt x="1480" y="370"/>
                    <a:pt x="1490" y="363"/>
                  </a:cubicBezTo>
                  <a:cubicBezTo>
                    <a:pt x="1474" y="349"/>
                    <a:pt x="1477" y="325"/>
                    <a:pt x="1463" y="310"/>
                  </a:cubicBezTo>
                  <a:cubicBezTo>
                    <a:pt x="1454" y="292"/>
                    <a:pt x="1449" y="270"/>
                    <a:pt x="1458" y="251"/>
                  </a:cubicBezTo>
                  <a:cubicBezTo>
                    <a:pt x="1429" y="250"/>
                    <a:pt x="1429" y="211"/>
                    <a:pt x="1437" y="191"/>
                  </a:cubicBezTo>
                  <a:cubicBezTo>
                    <a:pt x="1442" y="178"/>
                    <a:pt x="1451" y="165"/>
                    <a:pt x="1458" y="156"/>
                  </a:cubicBezTo>
                  <a:cubicBezTo>
                    <a:pt x="1410" y="138"/>
                    <a:pt x="1358" y="145"/>
                    <a:pt x="1308" y="138"/>
                  </a:cubicBezTo>
                  <a:cubicBezTo>
                    <a:pt x="1273" y="131"/>
                    <a:pt x="1243" y="114"/>
                    <a:pt x="1210" y="102"/>
                  </a:cubicBezTo>
                  <a:cubicBezTo>
                    <a:pt x="1172" y="86"/>
                    <a:pt x="1144" y="48"/>
                    <a:pt x="1145" y="6"/>
                  </a:cubicBezTo>
                  <a:cubicBezTo>
                    <a:pt x="1144" y="5"/>
                    <a:pt x="1145" y="0"/>
                    <a:pt x="1142" y="1"/>
                  </a:cubicBezTo>
                  <a:close/>
                  <a:moveTo>
                    <a:pt x="1541" y="401"/>
                  </a:moveTo>
                  <a:cubicBezTo>
                    <a:pt x="1539" y="408"/>
                    <a:pt x="1529" y="426"/>
                    <a:pt x="1543" y="427"/>
                  </a:cubicBezTo>
                  <a:cubicBezTo>
                    <a:pt x="1555" y="423"/>
                    <a:pt x="1556" y="400"/>
                    <a:pt x="1542" y="398"/>
                  </a:cubicBezTo>
                  <a:lnTo>
                    <a:pt x="1541" y="401"/>
                  </a:lnTo>
                  <a:close/>
                  <a:moveTo>
                    <a:pt x="1538" y="426"/>
                  </a:moveTo>
                  <a:cubicBezTo>
                    <a:pt x="1538" y="426"/>
                    <a:pt x="1538" y="426"/>
                    <a:pt x="1538" y="4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6" name="Freeform 103"/>
            <p:cNvSpPr>
              <a:spLocks/>
            </p:cNvSpPr>
            <p:nvPr/>
          </p:nvSpPr>
          <p:spPr bwMode="auto">
            <a:xfrm>
              <a:off x="269" y="727"/>
              <a:ext cx="21" cy="44"/>
            </a:xfrm>
            <a:custGeom>
              <a:avLst/>
              <a:gdLst>
                <a:gd name="T0" fmla="*/ 221 w 352"/>
                <a:gd name="T1" fmla="*/ 2 h 714"/>
                <a:gd name="T2" fmla="*/ 187 w 352"/>
                <a:gd name="T3" fmla="*/ 31 h 714"/>
                <a:gd name="T4" fmla="*/ 42 w 352"/>
                <a:gd name="T5" fmla="*/ 133 h 714"/>
                <a:gd name="T6" fmla="*/ 0 w 352"/>
                <a:gd name="T7" fmla="*/ 143 h 714"/>
                <a:gd name="T8" fmla="*/ 61 w 352"/>
                <a:gd name="T9" fmla="*/ 239 h 714"/>
                <a:gd name="T10" fmla="*/ 71 w 352"/>
                <a:gd name="T11" fmla="*/ 349 h 714"/>
                <a:gd name="T12" fmla="*/ 58 w 352"/>
                <a:gd name="T13" fmla="*/ 499 h 714"/>
                <a:gd name="T14" fmla="*/ 131 w 352"/>
                <a:gd name="T15" fmla="*/ 703 h 714"/>
                <a:gd name="T16" fmla="*/ 183 w 352"/>
                <a:gd name="T17" fmla="*/ 669 h 714"/>
                <a:gd name="T18" fmla="*/ 254 w 352"/>
                <a:gd name="T19" fmla="*/ 607 h 714"/>
                <a:gd name="T20" fmla="*/ 299 w 352"/>
                <a:gd name="T21" fmla="*/ 632 h 714"/>
                <a:gd name="T22" fmla="*/ 332 w 352"/>
                <a:gd name="T23" fmla="*/ 223 h 714"/>
                <a:gd name="T24" fmla="*/ 255 w 352"/>
                <a:gd name="T25" fmla="*/ 18 h 714"/>
                <a:gd name="T26" fmla="*/ 221 w 352"/>
                <a:gd name="T27" fmla="*/ 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714">
                  <a:moveTo>
                    <a:pt x="221" y="2"/>
                  </a:moveTo>
                  <a:cubicBezTo>
                    <a:pt x="207" y="8"/>
                    <a:pt x="202" y="26"/>
                    <a:pt x="187" y="31"/>
                  </a:cubicBezTo>
                  <a:cubicBezTo>
                    <a:pt x="135" y="61"/>
                    <a:pt x="105" y="123"/>
                    <a:pt x="42" y="133"/>
                  </a:cubicBezTo>
                  <a:cubicBezTo>
                    <a:pt x="28" y="138"/>
                    <a:pt x="3" y="122"/>
                    <a:pt x="0" y="143"/>
                  </a:cubicBezTo>
                  <a:cubicBezTo>
                    <a:pt x="14" y="178"/>
                    <a:pt x="48" y="203"/>
                    <a:pt x="61" y="239"/>
                  </a:cubicBezTo>
                  <a:cubicBezTo>
                    <a:pt x="79" y="273"/>
                    <a:pt x="63" y="313"/>
                    <a:pt x="71" y="349"/>
                  </a:cubicBezTo>
                  <a:cubicBezTo>
                    <a:pt x="77" y="399"/>
                    <a:pt x="85" y="454"/>
                    <a:pt x="58" y="499"/>
                  </a:cubicBezTo>
                  <a:cubicBezTo>
                    <a:pt x="49" y="572"/>
                    <a:pt x="64" y="661"/>
                    <a:pt x="131" y="703"/>
                  </a:cubicBezTo>
                  <a:cubicBezTo>
                    <a:pt x="155" y="714"/>
                    <a:pt x="170" y="684"/>
                    <a:pt x="183" y="669"/>
                  </a:cubicBezTo>
                  <a:cubicBezTo>
                    <a:pt x="201" y="645"/>
                    <a:pt x="219" y="607"/>
                    <a:pt x="254" y="607"/>
                  </a:cubicBezTo>
                  <a:cubicBezTo>
                    <a:pt x="271" y="610"/>
                    <a:pt x="285" y="622"/>
                    <a:pt x="299" y="632"/>
                  </a:cubicBezTo>
                  <a:cubicBezTo>
                    <a:pt x="352" y="502"/>
                    <a:pt x="311" y="358"/>
                    <a:pt x="332" y="223"/>
                  </a:cubicBezTo>
                  <a:cubicBezTo>
                    <a:pt x="317" y="152"/>
                    <a:pt x="315" y="68"/>
                    <a:pt x="255" y="18"/>
                  </a:cubicBezTo>
                  <a:cubicBezTo>
                    <a:pt x="244" y="12"/>
                    <a:pt x="234" y="0"/>
                    <a:pt x="2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335" y="780"/>
              <a:ext cx="46" cy="30"/>
            </a:xfrm>
            <a:custGeom>
              <a:avLst/>
              <a:gdLst>
                <a:gd name="T0" fmla="*/ 741 w 757"/>
                <a:gd name="T1" fmla="*/ 3 h 477"/>
                <a:gd name="T2" fmla="*/ 628 w 757"/>
                <a:gd name="T3" fmla="*/ 42 h 477"/>
                <a:gd name="T4" fmla="*/ 507 w 757"/>
                <a:gd name="T5" fmla="*/ 81 h 477"/>
                <a:gd name="T6" fmla="*/ 293 w 757"/>
                <a:gd name="T7" fmla="*/ 125 h 477"/>
                <a:gd name="T8" fmla="*/ 113 w 757"/>
                <a:gd name="T9" fmla="*/ 98 h 477"/>
                <a:gd name="T10" fmla="*/ 18 w 757"/>
                <a:gd name="T11" fmla="*/ 125 h 477"/>
                <a:gd name="T12" fmla="*/ 103 w 757"/>
                <a:gd name="T13" fmla="*/ 231 h 477"/>
                <a:gd name="T14" fmla="*/ 391 w 757"/>
                <a:gd name="T15" fmla="*/ 360 h 477"/>
                <a:gd name="T16" fmla="*/ 552 w 757"/>
                <a:gd name="T17" fmla="*/ 439 h 477"/>
                <a:gd name="T18" fmla="*/ 679 w 757"/>
                <a:gd name="T19" fmla="*/ 463 h 477"/>
                <a:gd name="T20" fmla="*/ 654 w 757"/>
                <a:gd name="T21" fmla="*/ 285 h 477"/>
                <a:gd name="T22" fmla="*/ 666 w 757"/>
                <a:gd name="T23" fmla="*/ 200 h 477"/>
                <a:gd name="T24" fmla="*/ 757 w 757"/>
                <a:gd name="T25" fmla="*/ 0 h 477"/>
                <a:gd name="T26" fmla="*/ 741 w 757"/>
                <a:gd name="T27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477">
                  <a:moveTo>
                    <a:pt x="741" y="3"/>
                  </a:moveTo>
                  <a:cubicBezTo>
                    <a:pt x="699" y="6"/>
                    <a:pt x="669" y="38"/>
                    <a:pt x="628" y="42"/>
                  </a:cubicBezTo>
                  <a:cubicBezTo>
                    <a:pt x="586" y="49"/>
                    <a:pt x="544" y="61"/>
                    <a:pt x="507" y="81"/>
                  </a:cubicBezTo>
                  <a:cubicBezTo>
                    <a:pt x="434" y="88"/>
                    <a:pt x="363" y="119"/>
                    <a:pt x="293" y="125"/>
                  </a:cubicBezTo>
                  <a:cubicBezTo>
                    <a:pt x="257" y="64"/>
                    <a:pt x="163" y="50"/>
                    <a:pt x="113" y="98"/>
                  </a:cubicBezTo>
                  <a:cubicBezTo>
                    <a:pt x="82" y="75"/>
                    <a:pt x="31" y="87"/>
                    <a:pt x="18" y="125"/>
                  </a:cubicBezTo>
                  <a:cubicBezTo>
                    <a:pt x="0" y="177"/>
                    <a:pt x="49" y="235"/>
                    <a:pt x="103" y="231"/>
                  </a:cubicBezTo>
                  <a:cubicBezTo>
                    <a:pt x="208" y="251"/>
                    <a:pt x="290" y="331"/>
                    <a:pt x="391" y="360"/>
                  </a:cubicBezTo>
                  <a:cubicBezTo>
                    <a:pt x="456" y="349"/>
                    <a:pt x="504" y="405"/>
                    <a:pt x="552" y="439"/>
                  </a:cubicBezTo>
                  <a:cubicBezTo>
                    <a:pt x="588" y="465"/>
                    <a:pt x="636" y="477"/>
                    <a:pt x="679" y="463"/>
                  </a:cubicBezTo>
                  <a:cubicBezTo>
                    <a:pt x="707" y="407"/>
                    <a:pt x="705" y="328"/>
                    <a:pt x="654" y="285"/>
                  </a:cubicBezTo>
                  <a:cubicBezTo>
                    <a:pt x="651" y="257"/>
                    <a:pt x="659" y="228"/>
                    <a:pt x="666" y="200"/>
                  </a:cubicBezTo>
                  <a:cubicBezTo>
                    <a:pt x="686" y="129"/>
                    <a:pt x="723" y="65"/>
                    <a:pt x="757" y="0"/>
                  </a:cubicBezTo>
                  <a:cubicBezTo>
                    <a:pt x="752" y="1"/>
                    <a:pt x="746" y="2"/>
                    <a:pt x="74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8" name="Freeform 105"/>
            <p:cNvSpPr>
              <a:spLocks noEditPoints="1"/>
            </p:cNvSpPr>
            <p:nvPr/>
          </p:nvSpPr>
          <p:spPr bwMode="auto">
            <a:xfrm>
              <a:off x="52" y="434"/>
              <a:ext cx="56" cy="68"/>
            </a:xfrm>
            <a:custGeom>
              <a:avLst/>
              <a:gdLst>
                <a:gd name="T0" fmla="*/ 658 w 906"/>
                <a:gd name="T1" fmla="*/ 2 h 1090"/>
                <a:gd name="T2" fmla="*/ 568 w 906"/>
                <a:gd name="T3" fmla="*/ 75 h 1090"/>
                <a:gd name="T4" fmla="*/ 579 w 906"/>
                <a:gd name="T5" fmla="*/ 142 h 1090"/>
                <a:gd name="T6" fmla="*/ 696 w 906"/>
                <a:gd name="T7" fmla="*/ 99 h 1090"/>
                <a:gd name="T8" fmla="*/ 700 w 906"/>
                <a:gd name="T9" fmla="*/ 12 h 1090"/>
                <a:gd name="T10" fmla="*/ 680 w 906"/>
                <a:gd name="T11" fmla="*/ 13 h 1090"/>
                <a:gd name="T12" fmla="*/ 658 w 906"/>
                <a:gd name="T13" fmla="*/ 2 h 1090"/>
                <a:gd name="T14" fmla="*/ 264 w 906"/>
                <a:gd name="T15" fmla="*/ 214 h 1090"/>
                <a:gd name="T16" fmla="*/ 268 w 906"/>
                <a:gd name="T17" fmla="*/ 329 h 1090"/>
                <a:gd name="T18" fmla="*/ 264 w 906"/>
                <a:gd name="T19" fmla="*/ 374 h 1090"/>
                <a:gd name="T20" fmla="*/ 174 w 906"/>
                <a:gd name="T21" fmla="*/ 428 h 1090"/>
                <a:gd name="T22" fmla="*/ 235 w 906"/>
                <a:gd name="T23" fmla="*/ 513 h 1090"/>
                <a:gd name="T24" fmla="*/ 271 w 906"/>
                <a:gd name="T25" fmla="*/ 525 h 1090"/>
                <a:gd name="T26" fmla="*/ 344 w 906"/>
                <a:gd name="T27" fmla="*/ 587 h 1090"/>
                <a:gd name="T28" fmla="*/ 272 w 906"/>
                <a:gd name="T29" fmla="*/ 616 h 1090"/>
                <a:gd name="T30" fmla="*/ 213 w 906"/>
                <a:gd name="T31" fmla="*/ 716 h 1090"/>
                <a:gd name="T32" fmla="*/ 267 w 906"/>
                <a:gd name="T33" fmla="*/ 714 h 1090"/>
                <a:gd name="T34" fmla="*/ 314 w 906"/>
                <a:gd name="T35" fmla="*/ 686 h 1090"/>
                <a:gd name="T36" fmla="*/ 339 w 906"/>
                <a:gd name="T37" fmla="*/ 779 h 1090"/>
                <a:gd name="T38" fmla="*/ 146 w 906"/>
                <a:gd name="T39" fmla="*/ 779 h 1090"/>
                <a:gd name="T40" fmla="*/ 57 w 906"/>
                <a:gd name="T41" fmla="*/ 902 h 1090"/>
                <a:gd name="T42" fmla="*/ 0 w 906"/>
                <a:gd name="T43" fmla="*/ 939 h 1090"/>
                <a:gd name="T44" fmla="*/ 52 w 906"/>
                <a:gd name="T45" fmla="*/ 960 h 1090"/>
                <a:gd name="T46" fmla="*/ 106 w 906"/>
                <a:gd name="T47" fmla="*/ 979 h 1090"/>
                <a:gd name="T48" fmla="*/ 100 w 906"/>
                <a:gd name="T49" fmla="*/ 1053 h 1090"/>
                <a:gd name="T50" fmla="*/ 171 w 906"/>
                <a:gd name="T51" fmla="*/ 1083 h 1090"/>
                <a:gd name="T52" fmla="*/ 257 w 906"/>
                <a:gd name="T53" fmla="*/ 1089 h 1090"/>
                <a:gd name="T54" fmla="*/ 319 w 906"/>
                <a:gd name="T55" fmla="*/ 1000 h 1090"/>
                <a:gd name="T56" fmla="*/ 338 w 906"/>
                <a:gd name="T57" fmla="*/ 1012 h 1090"/>
                <a:gd name="T58" fmla="*/ 439 w 906"/>
                <a:gd name="T59" fmla="*/ 1024 h 1090"/>
                <a:gd name="T60" fmla="*/ 542 w 906"/>
                <a:gd name="T61" fmla="*/ 985 h 1090"/>
                <a:gd name="T62" fmla="*/ 710 w 906"/>
                <a:gd name="T63" fmla="*/ 999 h 1090"/>
                <a:gd name="T64" fmla="*/ 780 w 906"/>
                <a:gd name="T65" fmla="*/ 884 h 1090"/>
                <a:gd name="T66" fmla="*/ 835 w 906"/>
                <a:gd name="T67" fmla="*/ 799 h 1090"/>
                <a:gd name="T68" fmla="*/ 853 w 906"/>
                <a:gd name="T69" fmla="*/ 643 h 1090"/>
                <a:gd name="T70" fmla="*/ 873 w 906"/>
                <a:gd name="T71" fmla="*/ 595 h 1090"/>
                <a:gd name="T72" fmla="*/ 868 w 906"/>
                <a:gd name="T73" fmla="*/ 429 h 1090"/>
                <a:gd name="T74" fmla="*/ 884 w 906"/>
                <a:gd name="T75" fmla="*/ 335 h 1090"/>
                <a:gd name="T76" fmla="*/ 739 w 906"/>
                <a:gd name="T77" fmla="*/ 341 h 1090"/>
                <a:gd name="T78" fmla="*/ 670 w 906"/>
                <a:gd name="T79" fmla="*/ 361 h 1090"/>
                <a:gd name="T80" fmla="*/ 601 w 906"/>
                <a:gd name="T81" fmla="*/ 240 h 1090"/>
                <a:gd name="T82" fmla="*/ 524 w 906"/>
                <a:gd name="T83" fmla="*/ 230 h 1090"/>
                <a:gd name="T84" fmla="*/ 482 w 906"/>
                <a:gd name="T85" fmla="*/ 281 h 1090"/>
                <a:gd name="T86" fmla="*/ 439 w 906"/>
                <a:gd name="T87" fmla="*/ 270 h 1090"/>
                <a:gd name="T88" fmla="*/ 267 w 906"/>
                <a:gd name="T89" fmla="*/ 211 h 1090"/>
                <a:gd name="T90" fmla="*/ 264 w 906"/>
                <a:gd name="T91" fmla="*/ 21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6" h="1090">
                  <a:moveTo>
                    <a:pt x="658" y="2"/>
                  </a:moveTo>
                  <a:cubicBezTo>
                    <a:pt x="622" y="17"/>
                    <a:pt x="590" y="43"/>
                    <a:pt x="568" y="75"/>
                  </a:cubicBezTo>
                  <a:cubicBezTo>
                    <a:pt x="553" y="95"/>
                    <a:pt x="551" y="132"/>
                    <a:pt x="579" y="142"/>
                  </a:cubicBezTo>
                  <a:cubicBezTo>
                    <a:pt x="622" y="157"/>
                    <a:pt x="665" y="126"/>
                    <a:pt x="696" y="99"/>
                  </a:cubicBezTo>
                  <a:cubicBezTo>
                    <a:pt x="720" y="77"/>
                    <a:pt x="731" y="32"/>
                    <a:pt x="700" y="12"/>
                  </a:cubicBezTo>
                  <a:cubicBezTo>
                    <a:pt x="693" y="6"/>
                    <a:pt x="684" y="13"/>
                    <a:pt x="680" y="13"/>
                  </a:cubicBezTo>
                  <a:cubicBezTo>
                    <a:pt x="674" y="7"/>
                    <a:pt x="667" y="0"/>
                    <a:pt x="658" y="2"/>
                  </a:cubicBezTo>
                  <a:close/>
                  <a:moveTo>
                    <a:pt x="264" y="214"/>
                  </a:moveTo>
                  <a:cubicBezTo>
                    <a:pt x="230" y="244"/>
                    <a:pt x="246" y="296"/>
                    <a:pt x="268" y="329"/>
                  </a:cubicBezTo>
                  <a:cubicBezTo>
                    <a:pt x="276" y="342"/>
                    <a:pt x="287" y="369"/>
                    <a:pt x="264" y="374"/>
                  </a:cubicBezTo>
                  <a:cubicBezTo>
                    <a:pt x="233" y="386"/>
                    <a:pt x="187" y="391"/>
                    <a:pt x="174" y="428"/>
                  </a:cubicBezTo>
                  <a:cubicBezTo>
                    <a:pt x="169" y="469"/>
                    <a:pt x="219" y="482"/>
                    <a:pt x="235" y="513"/>
                  </a:cubicBezTo>
                  <a:cubicBezTo>
                    <a:pt x="241" y="528"/>
                    <a:pt x="258" y="528"/>
                    <a:pt x="271" y="525"/>
                  </a:cubicBezTo>
                  <a:cubicBezTo>
                    <a:pt x="303" y="527"/>
                    <a:pt x="345" y="551"/>
                    <a:pt x="344" y="587"/>
                  </a:cubicBezTo>
                  <a:cubicBezTo>
                    <a:pt x="332" y="617"/>
                    <a:pt x="294" y="603"/>
                    <a:pt x="272" y="616"/>
                  </a:cubicBezTo>
                  <a:cubicBezTo>
                    <a:pt x="236" y="634"/>
                    <a:pt x="207" y="675"/>
                    <a:pt x="213" y="716"/>
                  </a:cubicBezTo>
                  <a:cubicBezTo>
                    <a:pt x="223" y="739"/>
                    <a:pt x="254" y="730"/>
                    <a:pt x="267" y="714"/>
                  </a:cubicBezTo>
                  <a:cubicBezTo>
                    <a:pt x="281" y="704"/>
                    <a:pt x="295" y="680"/>
                    <a:pt x="314" y="686"/>
                  </a:cubicBezTo>
                  <a:cubicBezTo>
                    <a:pt x="333" y="713"/>
                    <a:pt x="326" y="750"/>
                    <a:pt x="339" y="779"/>
                  </a:cubicBezTo>
                  <a:cubicBezTo>
                    <a:pt x="276" y="804"/>
                    <a:pt x="210" y="772"/>
                    <a:pt x="146" y="779"/>
                  </a:cubicBezTo>
                  <a:cubicBezTo>
                    <a:pt x="95" y="801"/>
                    <a:pt x="83" y="860"/>
                    <a:pt x="57" y="902"/>
                  </a:cubicBezTo>
                  <a:cubicBezTo>
                    <a:pt x="41" y="919"/>
                    <a:pt x="5" y="912"/>
                    <a:pt x="0" y="939"/>
                  </a:cubicBezTo>
                  <a:cubicBezTo>
                    <a:pt x="2" y="964"/>
                    <a:pt x="34" y="956"/>
                    <a:pt x="52" y="960"/>
                  </a:cubicBezTo>
                  <a:cubicBezTo>
                    <a:pt x="69" y="963"/>
                    <a:pt x="97" y="960"/>
                    <a:pt x="106" y="979"/>
                  </a:cubicBezTo>
                  <a:cubicBezTo>
                    <a:pt x="97" y="1002"/>
                    <a:pt x="89" y="1029"/>
                    <a:pt x="100" y="1053"/>
                  </a:cubicBezTo>
                  <a:cubicBezTo>
                    <a:pt x="110" y="1083"/>
                    <a:pt x="144" y="1085"/>
                    <a:pt x="171" y="1083"/>
                  </a:cubicBezTo>
                  <a:cubicBezTo>
                    <a:pt x="200" y="1081"/>
                    <a:pt x="229" y="1090"/>
                    <a:pt x="257" y="1089"/>
                  </a:cubicBezTo>
                  <a:cubicBezTo>
                    <a:pt x="299" y="1082"/>
                    <a:pt x="311" y="1035"/>
                    <a:pt x="319" y="1000"/>
                  </a:cubicBezTo>
                  <a:cubicBezTo>
                    <a:pt x="324" y="993"/>
                    <a:pt x="333" y="1010"/>
                    <a:pt x="338" y="1012"/>
                  </a:cubicBezTo>
                  <a:cubicBezTo>
                    <a:pt x="363" y="1042"/>
                    <a:pt x="407" y="1041"/>
                    <a:pt x="439" y="1024"/>
                  </a:cubicBezTo>
                  <a:cubicBezTo>
                    <a:pt x="471" y="1006"/>
                    <a:pt x="504" y="986"/>
                    <a:pt x="542" y="985"/>
                  </a:cubicBezTo>
                  <a:cubicBezTo>
                    <a:pt x="598" y="976"/>
                    <a:pt x="655" y="985"/>
                    <a:pt x="710" y="999"/>
                  </a:cubicBezTo>
                  <a:cubicBezTo>
                    <a:pt x="751" y="974"/>
                    <a:pt x="757" y="922"/>
                    <a:pt x="780" y="884"/>
                  </a:cubicBezTo>
                  <a:cubicBezTo>
                    <a:pt x="793" y="852"/>
                    <a:pt x="819" y="828"/>
                    <a:pt x="835" y="799"/>
                  </a:cubicBezTo>
                  <a:cubicBezTo>
                    <a:pt x="857" y="749"/>
                    <a:pt x="828" y="690"/>
                    <a:pt x="853" y="643"/>
                  </a:cubicBezTo>
                  <a:cubicBezTo>
                    <a:pt x="869" y="632"/>
                    <a:pt x="876" y="614"/>
                    <a:pt x="873" y="595"/>
                  </a:cubicBezTo>
                  <a:cubicBezTo>
                    <a:pt x="873" y="540"/>
                    <a:pt x="846" y="483"/>
                    <a:pt x="868" y="429"/>
                  </a:cubicBezTo>
                  <a:cubicBezTo>
                    <a:pt x="892" y="405"/>
                    <a:pt x="906" y="365"/>
                    <a:pt x="884" y="335"/>
                  </a:cubicBezTo>
                  <a:cubicBezTo>
                    <a:pt x="850" y="289"/>
                    <a:pt x="770" y="293"/>
                    <a:pt x="739" y="341"/>
                  </a:cubicBezTo>
                  <a:cubicBezTo>
                    <a:pt x="723" y="361"/>
                    <a:pt x="693" y="381"/>
                    <a:pt x="670" y="361"/>
                  </a:cubicBezTo>
                  <a:cubicBezTo>
                    <a:pt x="632" y="331"/>
                    <a:pt x="624" y="280"/>
                    <a:pt x="601" y="240"/>
                  </a:cubicBezTo>
                  <a:cubicBezTo>
                    <a:pt x="586" y="213"/>
                    <a:pt x="545" y="204"/>
                    <a:pt x="524" y="230"/>
                  </a:cubicBezTo>
                  <a:cubicBezTo>
                    <a:pt x="509" y="245"/>
                    <a:pt x="503" y="272"/>
                    <a:pt x="482" y="281"/>
                  </a:cubicBezTo>
                  <a:cubicBezTo>
                    <a:pt x="469" y="275"/>
                    <a:pt x="455" y="265"/>
                    <a:pt x="439" y="270"/>
                  </a:cubicBezTo>
                  <a:cubicBezTo>
                    <a:pt x="377" y="265"/>
                    <a:pt x="329" y="214"/>
                    <a:pt x="267" y="211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9" name="Freeform 106"/>
            <p:cNvSpPr>
              <a:spLocks noEditPoints="1"/>
            </p:cNvSpPr>
            <p:nvPr/>
          </p:nvSpPr>
          <p:spPr bwMode="auto">
            <a:xfrm>
              <a:off x="4" y="169"/>
              <a:ext cx="94" cy="65"/>
            </a:xfrm>
            <a:custGeom>
              <a:avLst/>
              <a:gdLst>
                <a:gd name="T0" fmla="*/ 256 w 1511"/>
                <a:gd name="T1" fmla="*/ 63 h 1056"/>
                <a:gd name="T2" fmla="*/ 273 w 1511"/>
                <a:gd name="T3" fmla="*/ 107 h 1056"/>
                <a:gd name="T4" fmla="*/ 275 w 1511"/>
                <a:gd name="T5" fmla="*/ 151 h 1056"/>
                <a:gd name="T6" fmla="*/ 171 w 1511"/>
                <a:gd name="T7" fmla="*/ 127 h 1056"/>
                <a:gd name="T8" fmla="*/ 161 w 1511"/>
                <a:gd name="T9" fmla="*/ 236 h 1056"/>
                <a:gd name="T10" fmla="*/ 161 w 1511"/>
                <a:gd name="T11" fmla="*/ 245 h 1056"/>
                <a:gd name="T12" fmla="*/ 97 w 1511"/>
                <a:gd name="T13" fmla="*/ 277 h 1056"/>
                <a:gd name="T14" fmla="*/ 51 w 1511"/>
                <a:gd name="T15" fmla="*/ 313 h 1056"/>
                <a:gd name="T16" fmla="*/ 207 w 1511"/>
                <a:gd name="T17" fmla="*/ 328 h 1056"/>
                <a:gd name="T18" fmla="*/ 288 w 1511"/>
                <a:gd name="T19" fmla="*/ 325 h 1056"/>
                <a:gd name="T20" fmla="*/ 363 w 1511"/>
                <a:gd name="T21" fmla="*/ 349 h 1056"/>
                <a:gd name="T22" fmla="*/ 384 w 1511"/>
                <a:gd name="T23" fmla="*/ 451 h 1056"/>
                <a:gd name="T24" fmla="*/ 128 w 1511"/>
                <a:gd name="T25" fmla="*/ 502 h 1056"/>
                <a:gd name="T26" fmla="*/ 160 w 1511"/>
                <a:gd name="T27" fmla="*/ 541 h 1056"/>
                <a:gd name="T28" fmla="*/ 301 w 1511"/>
                <a:gd name="T29" fmla="*/ 659 h 1056"/>
                <a:gd name="T30" fmla="*/ 345 w 1511"/>
                <a:gd name="T31" fmla="*/ 721 h 1056"/>
                <a:gd name="T32" fmla="*/ 263 w 1511"/>
                <a:gd name="T33" fmla="*/ 806 h 1056"/>
                <a:gd name="T34" fmla="*/ 223 w 1511"/>
                <a:gd name="T35" fmla="*/ 861 h 1056"/>
                <a:gd name="T36" fmla="*/ 465 w 1511"/>
                <a:gd name="T37" fmla="*/ 893 h 1056"/>
                <a:gd name="T38" fmla="*/ 541 w 1511"/>
                <a:gd name="T39" fmla="*/ 971 h 1056"/>
                <a:gd name="T40" fmla="*/ 875 w 1511"/>
                <a:gd name="T41" fmla="*/ 990 h 1056"/>
                <a:gd name="T42" fmla="*/ 996 w 1511"/>
                <a:gd name="T43" fmla="*/ 918 h 1056"/>
                <a:gd name="T44" fmla="*/ 1231 w 1511"/>
                <a:gd name="T45" fmla="*/ 804 h 1056"/>
                <a:gd name="T46" fmla="*/ 1351 w 1511"/>
                <a:gd name="T47" fmla="*/ 771 h 1056"/>
                <a:gd name="T48" fmla="*/ 1425 w 1511"/>
                <a:gd name="T49" fmla="*/ 691 h 1056"/>
                <a:gd name="T50" fmla="*/ 1472 w 1511"/>
                <a:gd name="T51" fmla="*/ 624 h 1056"/>
                <a:gd name="T52" fmla="*/ 1497 w 1511"/>
                <a:gd name="T53" fmla="*/ 538 h 1056"/>
                <a:gd name="T54" fmla="*/ 1414 w 1511"/>
                <a:gd name="T55" fmla="*/ 386 h 1056"/>
                <a:gd name="T56" fmla="*/ 1384 w 1511"/>
                <a:gd name="T57" fmla="*/ 265 h 1056"/>
                <a:gd name="T58" fmla="*/ 1339 w 1511"/>
                <a:gd name="T59" fmla="*/ 180 h 1056"/>
                <a:gd name="T60" fmla="*/ 1236 w 1511"/>
                <a:gd name="T61" fmla="*/ 115 h 1056"/>
                <a:gd name="T62" fmla="*/ 1132 w 1511"/>
                <a:gd name="T63" fmla="*/ 116 h 1056"/>
                <a:gd name="T64" fmla="*/ 1075 w 1511"/>
                <a:gd name="T65" fmla="*/ 184 h 1056"/>
                <a:gd name="T66" fmla="*/ 977 w 1511"/>
                <a:gd name="T67" fmla="*/ 220 h 1056"/>
                <a:gd name="T68" fmla="*/ 861 w 1511"/>
                <a:gd name="T69" fmla="*/ 222 h 1056"/>
                <a:gd name="T70" fmla="*/ 722 w 1511"/>
                <a:gd name="T71" fmla="*/ 210 h 1056"/>
                <a:gd name="T72" fmla="*/ 649 w 1511"/>
                <a:gd name="T73" fmla="*/ 143 h 1056"/>
                <a:gd name="T74" fmla="*/ 564 w 1511"/>
                <a:gd name="T75" fmla="*/ 319 h 1056"/>
                <a:gd name="T76" fmla="*/ 480 w 1511"/>
                <a:gd name="T77" fmla="*/ 408 h 1056"/>
                <a:gd name="T78" fmla="*/ 417 w 1511"/>
                <a:gd name="T79" fmla="*/ 258 h 1056"/>
                <a:gd name="T80" fmla="*/ 469 w 1511"/>
                <a:gd name="T81" fmla="*/ 186 h 1056"/>
                <a:gd name="T82" fmla="*/ 374 w 1511"/>
                <a:gd name="T83" fmla="*/ 67 h 1056"/>
                <a:gd name="T84" fmla="*/ 1346 w 1511"/>
                <a:gd name="T85" fmla="*/ 173 h 1056"/>
                <a:gd name="T86" fmla="*/ 393 w 1511"/>
                <a:gd name="T87" fmla="*/ 619 h 1056"/>
                <a:gd name="T88" fmla="*/ 385 w 1511"/>
                <a:gd name="T89" fmla="*/ 694 h 1056"/>
                <a:gd name="T90" fmla="*/ 429 w 1511"/>
                <a:gd name="T91" fmla="*/ 8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1" h="1056">
                  <a:moveTo>
                    <a:pt x="273" y="3"/>
                  </a:moveTo>
                  <a:cubicBezTo>
                    <a:pt x="259" y="2"/>
                    <a:pt x="256" y="19"/>
                    <a:pt x="250" y="26"/>
                  </a:cubicBezTo>
                  <a:cubicBezTo>
                    <a:pt x="231" y="32"/>
                    <a:pt x="238" y="59"/>
                    <a:pt x="256" y="63"/>
                  </a:cubicBezTo>
                  <a:cubicBezTo>
                    <a:pt x="279" y="71"/>
                    <a:pt x="306" y="65"/>
                    <a:pt x="329" y="78"/>
                  </a:cubicBezTo>
                  <a:cubicBezTo>
                    <a:pt x="309" y="86"/>
                    <a:pt x="290" y="61"/>
                    <a:pt x="270" y="71"/>
                  </a:cubicBezTo>
                  <a:cubicBezTo>
                    <a:pt x="252" y="78"/>
                    <a:pt x="264" y="98"/>
                    <a:pt x="273" y="107"/>
                  </a:cubicBezTo>
                  <a:cubicBezTo>
                    <a:pt x="292" y="132"/>
                    <a:pt x="335" y="151"/>
                    <a:pt x="328" y="189"/>
                  </a:cubicBezTo>
                  <a:cubicBezTo>
                    <a:pt x="312" y="182"/>
                    <a:pt x="313" y="164"/>
                    <a:pt x="306" y="151"/>
                  </a:cubicBezTo>
                  <a:cubicBezTo>
                    <a:pt x="300" y="139"/>
                    <a:pt x="279" y="140"/>
                    <a:pt x="275" y="151"/>
                  </a:cubicBezTo>
                  <a:cubicBezTo>
                    <a:pt x="269" y="145"/>
                    <a:pt x="256" y="146"/>
                    <a:pt x="260" y="134"/>
                  </a:cubicBezTo>
                  <a:cubicBezTo>
                    <a:pt x="253" y="102"/>
                    <a:pt x="214" y="74"/>
                    <a:pt x="182" y="88"/>
                  </a:cubicBezTo>
                  <a:cubicBezTo>
                    <a:pt x="168" y="94"/>
                    <a:pt x="166" y="117"/>
                    <a:pt x="171" y="127"/>
                  </a:cubicBezTo>
                  <a:cubicBezTo>
                    <a:pt x="150" y="114"/>
                    <a:pt x="132" y="142"/>
                    <a:pt x="144" y="160"/>
                  </a:cubicBezTo>
                  <a:cubicBezTo>
                    <a:pt x="149" y="168"/>
                    <a:pt x="150" y="170"/>
                    <a:pt x="138" y="166"/>
                  </a:cubicBezTo>
                  <a:cubicBezTo>
                    <a:pt x="113" y="188"/>
                    <a:pt x="132" y="229"/>
                    <a:pt x="161" y="236"/>
                  </a:cubicBezTo>
                  <a:cubicBezTo>
                    <a:pt x="167" y="240"/>
                    <a:pt x="183" y="239"/>
                    <a:pt x="185" y="243"/>
                  </a:cubicBezTo>
                  <a:cubicBezTo>
                    <a:pt x="178" y="250"/>
                    <a:pt x="191" y="262"/>
                    <a:pt x="177" y="263"/>
                  </a:cubicBezTo>
                  <a:cubicBezTo>
                    <a:pt x="165" y="273"/>
                    <a:pt x="171" y="249"/>
                    <a:pt x="161" y="245"/>
                  </a:cubicBezTo>
                  <a:cubicBezTo>
                    <a:pt x="141" y="224"/>
                    <a:pt x="116" y="210"/>
                    <a:pt x="89" y="199"/>
                  </a:cubicBezTo>
                  <a:cubicBezTo>
                    <a:pt x="83" y="218"/>
                    <a:pt x="87" y="240"/>
                    <a:pt x="100" y="255"/>
                  </a:cubicBezTo>
                  <a:cubicBezTo>
                    <a:pt x="90" y="258"/>
                    <a:pt x="97" y="274"/>
                    <a:pt x="97" y="277"/>
                  </a:cubicBezTo>
                  <a:cubicBezTo>
                    <a:pt x="89" y="264"/>
                    <a:pt x="71" y="246"/>
                    <a:pt x="56" y="261"/>
                  </a:cubicBezTo>
                  <a:cubicBezTo>
                    <a:pt x="46" y="275"/>
                    <a:pt x="41" y="292"/>
                    <a:pt x="26" y="303"/>
                  </a:cubicBezTo>
                  <a:cubicBezTo>
                    <a:pt x="0" y="322"/>
                    <a:pt x="38" y="312"/>
                    <a:pt x="51" y="313"/>
                  </a:cubicBezTo>
                  <a:cubicBezTo>
                    <a:pt x="66" y="312"/>
                    <a:pt x="92" y="308"/>
                    <a:pt x="95" y="328"/>
                  </a:cubicBezTo>
                  <a:cubicBezTo>
                    <a:pt x="102" y="347"/>
                    <a:pt x="125" y="352"/>
                    <a:pt x="140" y="340"/>
                  </a:cubicBezTo>
                  <a:cubicBezTo>
                    <a:pt x="161" y="328"/>
                    <a:pt x="185" y="322"/>
                    <a:pt x="207" y="328"/>
                  </a:cubicBezTo>
                  <a:cubicBezTo>
                    <a:pt x="219" y="326"/>
                    <a:pt x="217" y="308"/>
                    <a:pt x="230" y="314"/>
                  </a:cubicBezTo>
                  <a:cubicBezTo>
                    <a:pt x="241" y="314"/>
                    <a:pt x="253" y="303"/>
                    <a:pt x="255" y="319"/>
                  </a:cubicBezTo>
                  <a:cubicBezTo>
                    <a:pt x="262" y="332"/>
                    <a:pt x="278" y="327"/>
                    <a:pt x="288" y="325"/>
                  </a:cubicBezTo>
                  <a:cubicBezTo>
                    <a:pt x="299" y="330"/>
                    <a:pt x="316" y="337"/>
                    <a:pt x="326" y="334"/>
                  </a:cubicBezTo>
                  <a:cubicBezTo>
                    <a:pt x="314" y="349"/>
                    <a:pt x="334" y="367"/>
                    <a:pt x="348" y="358"/>
                  </a:cubicBezTo>
                  <a:cubicBezTo>
                    <a:pt x="357" y="357"/>
                    <a:pt x="357" y="333"/>
                    <a:pt x="363" y="349"/>
                  </a:cubicBezTo>
                  <a:cubicBezTo>
                    <a:pt x="367" y="357"/>
                    <a:pt x="389" y="352"/>
                    <a:pt x="378" y="363"/>
                  </a:cubicBezTo>
                  <a:cubicBezTo>
                    <a:pt x="339" y="379"/>
                    <a:pt x="298" y="399"/>
                    <a:pt x="273" y="434"/>
                  </a:cubicBezTo>
                  <a:cubicBezTo>
                    <a:pt x="304" y="455"/>
                    <a:pt x="350" y="479"/>
                    <a:pt x="384" y="451"/>
                  </a:cubicBezTo>
                  <a:cubicBezTo>
                    <a:pt x="390" y="442"/>
                    <a:pt x="392" y="448"/>
                    <a:pt x="388" y="456"/>
                  </a:cubicBezTo>
                  <a:cubicBezTo>
                    <a:pt x="381" y="467"/>
                    <a:pt x="378" y="489"/>
                    <a:pt x="361" y="481"/>
                  </a:cubicBezTo>
                  <a:cubicBezTo>
                    <a:pt x="284" y="467"/>
                    <a:pt x="196" y="459"/>
                    <a:pt x="128" y="502"/>
                  </a:cubicBezTo>
                  <a:cubicBezTo>
                    <a:pt x="113" y="492"/>
                    <a:pt x="85" y="479"/>
                    <a:pt x="72" y="500"/>
                  </a:cubicBezTo>
                  <a:cubicBezTo>
                    <a:pt x="58" y="528"/>
                    <a:pt x="86" y="571"/>
                    <a:pt x="118" y="563"/>
                  </a:cubicBezTo>
                  <a:cubicBezTo>
                    <a:pt x="133" y="558"/>
                    <a:pt x="141" y="532"/>
                    <a:pt x="160" y="541"/>
                  </a:cubicBezTo>
                  <a:cubicBezTo>
                    <a:pt x="203" y="548"/>
                    <a:pt x="247" y="561"/>
                    <a:pt x="290" y="559"/>
                  </a:cubicBezTo>
                  <a:cubicBezTo>
                    <a:pt x="295" y="569"/>
                    <a:pt x="305" y="586"/>
                    <a:pt x="289" y="589"/>
                  </a:cubicBezTo>
                  <a:cubicBezTo>
                    <a:pt x="271" y="610"/>
                    <a:pt x="291" y="639"/>
                    <a:pt x="301" y="659"/>
                  </a:cubicBezTo>
                  <a:cubicBezTo>
                    <a:pt x="309" y="670"/>
                    <a:pt x="327" y="666"/>
                    <a:pt x="333" y="662"/>
                  </a:cubicBezTo>
                  <a:cubicBezTo>
                    <a:pt x="322" y="679"/>
                    <a:pt x="314" y="697"/>
                    <a:pt x="314" y="717"/>
                  </a:cubicBezTo>
                  <a:cubicBezTo>
                    <a:pt x="322" y="724"/>
                    <a:pt x="341" y="720"/>
                    <a:pt x="345" y="721"/>
                  </a:cubicBezTo>
                  <a:cubicBezTo>
                    <a:pt x="337" y="735"/>
                    <a:pt x="355" y="746"/>
                    <a:pt x="358" y="756"/>
                  </a:cubicBezTo>
                  <a:cubicBezTo>
                    <a:pt x="342" y="755"/>
                    <a:pt x="324" y="766"/>
                    <a:pt x="326" y="783"/>
                  </a:cubicBezTo>
                  <a:cubicBezTo>
                    <a:pt x="309" y="798"/>
                    <a:pt x="277" y="785"/>
                    <a:pt x="263" y="806"/>
                  </a:cubicBezTo>
                  <a:cubicBezTo>
                    <a:pt x="244" y="800"/>
                    <a:pt x="252" y="770"/>
                    <a:pt x="236" y="761"/>
                  </a:cubicBezTo>
                  <a:cubicBezTo>
                    <a:pt x="217" y="763"/>
                    <a:pt x="221" y="789"/>
                    <a:pt x="215" y="802"/>
                  </a:cubicBezTo>
                  <a:cubicBezTo>
                    <a:pt x="212" y="822"/>
                    <a:pt x="213" y="843"/>
                    <a:pt x="223" y="861"/>
                  </a:cubicBezTo>
                  <a:cubicBezTo>
                    <a:pt x="284" y="836"/>
                    <a:pt x="352" y="894"/>
                    <a:pt x="412" y="857"/>
                  </a:cubicBezTo>
                  <a:cubicBezTo>
                    <a:pt x="418" y="851"/>
                    <a:pt x="420" y="843"/>
                    <a:pt x="420" y="855"/>
                  </a:cubicBezTo>
                  <a:cubicBezTo>
                    <a:pt x="427" y="876"/>
                    <a:pt x="455" y="875"/>
                    <a:pt x="465" y="893"/>
                  </a:cubicBezTo>
                  <a:cubicBezTo>
                    <a:pt x="475" y="896"/>
                    <a:pt x="486" y="891"/>
                    <a:pt x="492" y="887"/>
                  </a:cubicBezTo>
                  <a:cubicBezTo>
                    <a:pt x="492" y="897"/>
                    <a:pt x="504" y="905"/>
                    <a:pt x="504" y="912"/>
                  </a:cubicBezTo>
                  <a:cubicBezTo>
                    <a:pt x="499" y="938"/>
                    <a:pt x="525" y="955"/>
                    <a:pt x="541" y="971"/>
                  </a:cubicBezTo>
                  <a:cubicBezTo>
                    <a:pt x="563" y="990"/>
                    <a:pt x="596" y="978"/>
                    <a:pt x="620" y="995"/>
                  </a:cubicBezTo>
                  <a:cubicBezTo>
                    <a:pt x="667" y="1017"/>
                    <a:pt x="715" y="1056"/>
                    <a:pt x="772" y="1042"/>
                  </a:cubicBezTo>
                  <a:cubicBezTo>
                    <a:pt x="811" y="1037"/>
                    <a:pt x="848" y="1020"/>
                    <a:pt x="875" y="990"/>
                  </a:cubicBezTo>
                  <a:cubicBezTo>
                    <a:pt x="856" y="989"/>
                    <a:pt x="855" y="962"/>
                    <a:pt x="871" y="956"/>
                  </a:cubicBezTo>
                  <a:cubicBezTo>
                    <a:pt x="910" y="969"/>
                    <a:pt x="947" y="929"/>
                    <a:pt x="986" y="948"/>
                  </a:cubicBezTo>
                  <a:cubicBezTo>
                    <a:pt x="991" y="938"/>
                    <a:pt x="994" y="928"/>
                    <a:pt x="996" y="918"/>
                  </a:cubicBezTo>
                  <a:cubicBezTo>
                    <a:pt x="1001" y="933"/>
                    <a:pt x="1020" y="945"/>
                    <a:pt x="1034" y="933"/>
                  </a:cubicBezTo>
                  <a:cubicBezTo>
                    <a:pt x="1100" y="903"/>
                    <a:pt x="1145" y="832"/>
                    <a:pt x="1220" y="823"/>
                  </a:cubicBezTo>
                  <a:cubicBezTo>
                    <a:pt x="1227" y="819"/>
                    <a:pt x="1229" y="808"/>
                    <a:pt x="1231" y="804"/>
                  </a:cubicBezTo>
                  <a:cubicBezTo>
                    <a:pt x="1249" y="815"/>
                    <a:pt x="1266" y="829"/>
                    <a:pt x="1287" y="834"/>
                  </a:cubicBezTo>
                  <a:cubicBezTo>
                    <a:pt x="1287" y="812"/>
                    <a:pt x="1309" y="780"/>
                    <a:pt x="1333" y="796"/>
                  </a:cubicBezTo>
                  <a:cubicBezTo>
                    <a:pt x="1342" y="799"/>
                    <a:pt x="1343" y="777"/>
                    <a:pt x="1351" y="771"/>
                  </a:cubicBezTo>
                  <a:cubicBezTo>
                    <a:pt x="1359" y="760"/>
                    <a:pt x="1358" y="744"/>
                    <a:pt x="1349" y="736"/>
                  </a:cubicBezTo>
                  <a:cubicBezTo>
                    <a:pt x="1365" y="732"/>
                    <a:pt x="1372" y="712"/>
                    <a:pt x="1374" y="701"/>
                  </a:cubicBezTo>
                  <a:cubicBezTo>
                    <a:pt x="1389" y="711"/>
                    <a:pt x="1418" y="708"/>
                    <a:pt x="1425" y="691"/>
                  </a:cubicBezTo>
                  <a:cubicBezTo>
                    <a:pt x="1423" y="680"/>
                    <a:pt x="1430" y="682"/>
                    <a:pt x="1437" y="679"/>
                  </a:cubicBezTo>
                  <a:cubicBezTo>
                    <a:pt x="1454" y="673"/>
                    <a:pt x="1459" y="651"/>
                    <a:pt x="1468" y="641"/>
                  </a:cubicBezTo>
                  <a:cubicBezTo>
                    <a:pt x="1503" y="640"/>
                    <a:pt x="1507" y="635"/>
                    <a:pt x="1472" y="624"/>
                  </a:cubicBezTo>
                  <a:cubicBezTo>
                    <a:pt x="1471" y="623"/>
                    <a:pt x="1488" y="621"/>
                    <a:pt x="1491" y="615"/>
                  </a:cubicBezTo>
                  <a:cubicBezTo>
                    <a:pt x="1507" y="603"/>
                    <a:pt x="1509" y="581"/>
                    <a:pt x="1494" y="568"/>
                  </a:cubicBezTo>
                  <a:cubicBezTo>
                    <a:pt x="1486" y="557"/>
                    <a:pt x="1486" y="545"/>
                    <a:pt x="1497" y="538"/>
                  </a:cubicBezTo>
                  <a:cubicBezTo>
                    <a:pt x="1503" y="527"/>
                    <a:pt x="1494" y="515"/>
                    <a:pt x="1485" y="509"/>
                  </a:cubicBezTo>
                  <a:cubicBezTo>
                    <a:pt x="1503" y="484"/>
                    <a:pt x="1511" y="445"/>
                    <a:pt x="1485" y="423"/>
                  </a:cubicBezTo>
                  <a:cubicBezTo>
                    <a:pt x="1466" y="403"/>
                    <a:pt x="1434" y="397"/>
                    <a:pt x="1414" y="386"/>
                  </a:cubicBezTo>
                  <a:cubicBezTo>
                    <a:pt x="1424" y="369"/>
                    <a:pt x="1419" y="338"/>
                    <a:pt x="1395" y="341"/>
                  </a:cubicBezTo>
                  <a:cubicBezTo>
                    <a:pt x="1378" y="341"/>
                    <a:pt x="1358" y="352"/>
                    <a:pt x="1345" y="353"/>
                  </a:cubicBezTo>
                  <a:cubicBezTo>
                    <a:pt x="1357" y="325"/>
                    <a:pt x="1397" y="301"/>
                    <a:pt x="1384" y="265"/>
                  </a:cubicBezTo>
                  <a:cubicBezTo>
                    <a:pt x="1375" y="238"/>
                    <a:pt x="1342" y="257"/>
                    <a:pt x="1325" y="242"/>
                  </a:cubicBezTo>
                  <a:cubicBezTo>
                    <a:pt x="1317" y="238"/>
                    <a:pt x="1312" y="225"/>
                    <a:pt x="1325" y="225"/>
                  </a:cubicBezTo>
                  <a:cubicBezTo>
                    <a:pt x="1344" y="220"/>
                    <a:pt x="1356" y="195"/>
                    <a:pt x="1339" y="180"/>
                  </a:cubicBezTo>
                  <a:cubicBezTo>
                    <a:pt x="1320" y="160"/>
                    <a:pt x="1283" y="175"/>
                    <a:pt x="1282" y="202"/>
                  </a:cubicBezTo>
                  <a:cubicBezTo>
                    <a:pt x="1273" y="188"/>
                    <a:pt x="1251" y="184"/>
                    <a:pt x="1246" y="168"/>
                  </a:cubicBezTo>
                  <a:cubicBezTo>
                    <a:pt x="1253" y="151"/>
                    <a:pt x="1260" y="121"/>
                    <a:pt x="1236" y="115"/>
                  </a:cubicBezTo>
                  <a:cubicBezTo>
                    <a:pt x="1234" y="106"/>
                    <a:pt x="1233" y="87"/>
                    <a:pt x="1220" y="80"/>
                  </a:cubicBezTo>
                  <a:cubicBezTo>
                    <a:pt x="1198" y="62"/>
                    <a:pt x="1167" y="74"/>
                    <a:pt x="1141" y="73"/>
                  </a:cubicBezTo>
                  <a:cubicBezTo>
                    <a:pt x="1119" y="71"/>
                    <a:pt x="1131" y="101"/>
                    <a:pt x="1132" y="116"/>
                  </a:cubicBezTo>
                  <a:cubicBezTo>
                    <a:pt x="1136" y="134"/>
                    <a:pt x="1148" y="160"/>
                    <a:pt x="1134" y="175"/>
                  </a:cubicBezTo>
                  <a:cubicBezTo>
                    <a:pt x="1119" y="177"/>
                    <a:pt x="1099" y="188"/>
                    <a:pt x="1104" y="206"/>
                  </a:cubicBezTo>
                  <a:cubicBezTo>
                    <a:pt x="1094" y="198"/>
                    <a:pt x="1076" y="200"/>
                    <a:pt x="1075" y="184"/>
                  </a:cubicBezTo>
                  <a:cubicBezTo>
                    <a:pt x="1069" y="164"/>
                    <a:pt x="1044" y="161"/>
                    <a:pt x="1030" y="174"/>
                  </a:cubicBezTo>
                  <a:cubicBezTo>
                    <a:pt x="1010" y="188"/>
                    <a:pt x="1010" y="216"/>
                    <a:pt x="999" y="234"/>
                  </a:cubicBezTo>
                  <a:cubicBezTo>
                    <a:pt x="988" y="237"/>
                    <a:pt x="975" y="234"/>
                    <a:pt x="977" y="220"/>
                  </a:cubicBezTo>
                  <a:cubicBezTo>
                    <a:pt x="964" y="185"/>
                    <a:pt x="928" y="160"/>
                    <a:pt x="890" y="159"/>
                  </a:cubicBezTo>
                  <a:cubicBezTo>
                    <a:pt x="880" y="183"/>
                    <a:pt x="873" y="210"/>
                    <a:pt x="882" y="235"/>
                  </a:cubicBezTo>
                  <a:cubicBezTo>
                    <a:pt x="875" y="232"/>
                    <a:pt x="852" y="237"/>
                    <a:pt x="861" y="222"/>
                  </a:cubicBezTo>
                  <a:cubicBezTo>
                    <a:pt x="867" y="186"/>
                    <a:pt x="842" y="140"/>
                    <a:pt x="800" y="146"/>
                  </a:cubicBezTo>
                  <a:cubicBezTo>
                    <a:pt x="784" y="147"/>
                    <a:pt x="777" y="166"/>
                    <a:pt x="773" y="176"/>
                  </a:cubicBezTo>
                  <a:cubicBezTo>
                    <a:pt x="750" y="167"/>
                    <a:pt x="721" y="183"/>
                    <a:pt x="722" y="210"/>
                  </a:cubicBezTo>
                  <a:cubicBezTo>
                    <a:pt x="718" y="236"/>
                    <a:pt x="737" y="269"/>
                    <a:pt x="716" y="291"/>
                  </a:cubicBezTo>
                  <a:cubicBezTo>
                    <a:pt x="708" y="289"/>
                    <a:pt x="698" y="287"/>
                    <a:pt x="701" y="275"/>
                  </a:cubicBezTo>
                  <a:cubicBezTo>
                    <a:pt x="689" y="229"/>
                    <a:pt x="651" y="192"/>
                    <a:pt x="649" y="143"/>
                  </a:cubicBezTo>
                  <a:cubicBezTo>
                    <a:pt x="628" y="148"/>
                    <a:pt x="592" y="156"/>
                    <a:pt x="597" y="185"/>
                  </a:cubicBezTo>
                  <a:cubicBezTo>
                    <a:pt x="599" y="241"/>
                    <a:pt x="616" y="308"/>
                    <a:pt x="577" y="354"/>
                  </a:cubicBezTo>
                  <a:cubicBezTo>
                    <a:pt x="561" y="351"/>
                    <a:pt x="554" y="333"/>
                    <a:pt x="564" y="319"/>
                  </a:cubicBezTo>
                  <a:cubicBezTo>
                    <a:pt x="571" y="308"/>
                    <a:pt x="570" y="281"/>
                    <a:pt x="551" y="289"/>
                  </a:cubicBezTo>
                  <a:cubicBezTo>
                    <a:pt x="520" y="299"/>
                    <a:pt x="503" y="331"/>
                    <a:pt x="498" y="361"/>
                  </a:cubicBezTo>
                  <a:cubicBezTo>
                    <a:pt x="475" y="363"/>
                    <a:pt x="481" y="395"/>
                    <a:pt x="480" y="408"/>
                  </a:cubicBezTo>
                  <a:cubicBezTo>
                    <a:pt x="472" y="374"/>
                    <a:pt x="487" y="333"/>
                    <a:pt x="461" y="304"/>
                  </a:cubicBezTo>
                  <a:cubicBezTo>
                    <a:pt x="453" y="294"/>
                    <a:pt x="438" y="292"/>
                    <a:pt x="428" y="291"/>
                  </a:cubicBezTo>
                  <a:cubicBezTo>
                    <a:pt x="427" y="280"/>
                    <a:pt x="416" y="267"/>
                    <a:pt x="417" y="258"/>
                  </a:cubicBezTo>
                  <a:cubicBezTo>
                    <a:pt x="422" y="271"/>
                    <a:pt x="429" y="294"/>
                    <a:pt x="448" y="286"/>
                  </a:cubicBezTo>
                  <a:cubicBezTo>
                    <a:pt x="482" y="275"/>
                    <a:pt x="483" y="232"/>
                    <a:pt x="485" y="203"/>
                  </a:cubicBezTo>
                  <a:cubicBezTo>
                    <a:pt x="485" y="194"/>
                    <a:pt x="470" y="190"/>
                    <a:pt x="469" y="186"/>
                  </a:cubicBezTo>
                  <a:cubicBezTo>
                    <a:pt x="479" y="170"/>
                    <a:pt x="461" y="146"/>
                    <a:pt x="443" y="153"/>
                  </a:cubicBezTo>
                  <a:cubicBezTo>
                    <a:pt x="437" y="125"/>
                    <a:pt x="425" y="93"/>
                    <a:pt x="401" y="77"/>
                  </a:cubicBezTo>
                  <a:cubicBezTo>
                    <a:pt x="391" y="72"/>
                    <a:pt x="370" y="84"/>
                    <a:pt x="374" y="67"/>
                  </a:cubicBezTo>
                  <a:cubicBezTo>
                    <a:pt x="368" y="21"/>
                    <a:pt x="314" y="0"/>
                    <a:pt x="273" y="3"/>
                  </a:cubicBezTo>
                  <a:close/>
                  <a:moveTo>
                    <a:pt x="1356" y="136"/>
                  </a:moveTo>
                  <a:cubicBezTo>
                    <a:pt x="1337" y="136"/>
                    <a:pt x="1322" y="169"/>
                    <a:pt x="1346" y="173"/>
                  </a:cubicBezTo>
                  <a:cubicBezTo>
                    <a:pt x="1361" y="173"/>
                    <a:pt x="1387" y="164"/>
                    <a:pt x="1379" y="144"/>
                  </a:cubicBezTo>
                  <a:cubicBezTo>
                    <a:pt x="1377" y="136"/>
                    <a:pt x="1363" y="135"/>
                    <a:pt x="1356" y="136"/>
                  </a:cubicBezTo>
                  <a:close/>
                  <a:moveTo>
                    <a:pt x="393" y="619"/>
                  </a:moveTo>
                  <a:cubicBezTo>
                    <a:pt x="401" y="623"/>
                    <a:pt x="390" y="628"/>
                    <a:pt x="385" y="623"/>
                  </a:cubicBezTo>
                  <a:cubicBezTo>
                    <a:pt x="393" y="625"/>
                    <a:pt x="385" y="613"/>
                    <a:pt x="393" y="619"/>
                  </a:cubicBezTo>
                  <a:close/>
                  <a:moveTo>
                    <a:pt x="385" y="694"/>
                  </a:moveTo>
                  <a:cubicBezTo>
                    <a:pt x="396" y="695"/>
                    <a:pt x="369" y="699"/>
                    <a:pt x="382" y="694"/>
                  </a:cubicBezTo>
                  <a:lnTo>
                    <a:pt x="385" y="694"/>
                  </a:lnTo>
                  <a:close/>
                  <a:moveTo>
                    <a:pt x="429" y="837"/>
                  </a:moveTo>
                  <a:cubicBezTo>
                    <a:pt x="431" y="839"/>
                    <a:pt x="420" y="842"/>
                    <a:pt x="428" y="838"/>
                  </a:cubicBezTo>
                  <a:cubicBezTo>
                    <a:pt x="428" y="838"/>
                    <a:pt x="429" y="837"/>
                    <a:pt x="429" y="8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376" y="574"/>
              <a:ext cx="78" cy="57"/>
            </a:xfrm>
            <a:custGeom>
              <a:avLst/>
              <a:gdLst>
                <a:gd name="T0" fmla="*/ 966 w 1274"/>
                <a:gd name="T1" fmla="*/ 2 h 930"/>
                <a:gd name="T2" fmla="*/ 892 w 1274"/>
                <a:gd name="T3" fmla="*/ 7 h 930"/>
                <a:gd name="T4" fmla="*/ 791 w 1274"/>
                <a:gd name="T5" fmla="*/ 99 h 930"/>
                <a:gd name="T6" fmla="*/ 680 w 1274"/>
                <a:gd name="T7" fmla="*/ 154 h 930"/>
                <a:gd name="T8" fmla="*/ 531 w 1274"/>
                <a:gd name="T9" fmla="*/ 216 h 930"/>
                <a:gd name="T10" fmla="*/ 430 w 1274"/>
                <a:gd name="T11" fmla="*/ 320 h 930"/>
                <a:gd name="T12" fmla="*/ 358 w 1274"/>
                <a:gd name="T13" fmla="*/ 334 h 930"/>
                <a:gd name="T14" fmla="*/ 189 w 1274"/>
                <a:gd name="T15" fmla="*/ 296 h 930"/>
                <a:gd name="T16" fmla="*/ 141 w 1274"/>
                <a:gd name="T17" fmla="*/ 344 h 930"/>
                <a:gd name="T18" fmla="*/ 81 w 1274"/>
                <a:gd name="T19" fmla="*/ 384 h 930"/>
                <a:gd name="T20" fmla="*/ 44 w 1274"/>
                <a:gd name="T21" fmla="*/ 386 h 930"/>
                <a:gd name="T22" fmla="*/ 51 w 1274"/>
                <a:gd name="T23" fmla="*/ 439 h 930"/>
                <a:gd name="T24" fmla="*/ 39 w 1274"/>
                <a:gd name="T25" fmla="*/ 589 h 930"/>
                <a:gd name="T26" fmla="*/ 18 w 1274"/>
                <a:gd name="T27" fmla="*/ 656 h 930"/>
                <a:gd name="T28" fmla="*/ 134 w 1274"/>
                <a:gd name="T29" fmla="*/ 756 h 930"/>
                <a:gd name="T30" fmla="*/ 336 w 1274"/>
                <a:gd name="T31" fmla="*/ 893 h 930"/>
                <a:gd name="T32" fmla="*/ 505 w 1274"/>
                <a:gd name="T33" fmla="*/ 875 h 930"/>
                <a:gd name="T34" fmla="*/ 703 w 1274"/>
                <a:gd name="T35" fmla="*/ 772 h 930"/>
                <a:gd name="T36" fmla="*/ 830 w 1274"/>
                <a:gd name="T37" fmla="*/ 713 h 930"/>
                <a:gd name="T38" fmla="*/ 980 w 1274"/>
                <a:gd name="T39" fmla="*/ 676 h 930"/>
                <a:gd name="T40" fmla="*/ 1038 w 1274"/>
                <a:gd name="T41" fmla="*/ 595 h 930"/>
                <a:gd name="T42" fmla="*/ 1100 w 1274"/>
                <a:gd name="T43" fmla="*/ 405 h 930"/>
                <a:gd name="T44" fmla="*/ 1189 w 1274"/>
                <a:gd name="T45" fmla="*/ 176 h 930"/>
                <a:gd name="T46" fmla="*/ 1268 w 1274"/>
                <a:gd name="T47" fmla="*/ 117 h 930"/>
                <a:gd name="T48" fmla="*/ 1190 w 1274"/>
                <a:gd name="T49" fmla="*/ 28 h 930"/>
                <a:gd name="T50" fmla="*/ 1096 w 1274"/>
                <a:gd name="T51" fmla="*/ 21 h 930"/>
                <a:gd name="T52" fmla="*/ 966 w 1274"/>
                <a:gd name="T53" fmla="*/ 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4" h="930">
                  <a:moveTo>
                    <a:pt x="966" y="2"/>
                  </a:moveTo>
                  <a:cubicBezTo>
                    <a:pt x="941" y="4"/>
                    <a:pt x="917" y="10"/>
                    <a:pt x="892" y="7"/>
                  </a:cubicBezTo>
                  <a:cubicBezTo>
                    <a:pt x="841" y="12"/>
                    <a:pt x="816" y="61"/>
                    <a:pt x="791" y="99"/>
                  </a:cubicBezTo>
                  <a:cubicBezTo>
                    <a:pt x="763" y="132"/>
                    <a:pt x="718" y="141"/>
                    <a:pt x="680" y="154"/>
                  </a:cubicBezTo>
                  <a:cubicBezTo>
                    <a:pt x="627" y="168"/>
                    <a:pt x="571" y="180"/>
                    <a:pt x="531" y="216"/>
                  </a:cubicBezTo>
                  <a:cubicBezTo>
                    <a:pt x="477" y="225"/>
                    <a:pt x="464" y="287"/>
                    <a:pt x="430" y="320"/>
                  </a:cubicBezTo>
                  <a:cubicBezTo>
                    <a:pt x="409" y="335"/>
                    <a:pt x="381" y="321"/>
                    <a:pt x="358" y="334"/>
                  </a:cubicBezTo>
                  <a:cubicBezTo>
                    <a:pt x="300" y="351"/>
                    <a:pt x="232" y="340"/>
                    <a:pt x="189" y="296"/>
                  </a:cubicBezTo>
                  <a:cubicBezTo>
                    <a:pt x="160" y="287"/>
                    <a:pt x="148" y="323"/>
                    <a:pt x="141" y="344"/>
                  </a:cubicBezTo>
                  <a:cubicBezTo>
                    <a:pt x="134" y="368"/>
                    <a:pt x="109" y="400"/>
                    <a:pt x="81" y="384"/>
                  </a:cubicBezTo>
                  <a:cubicBezTo>
                    <a:pt x="71" y="379"/>
                    <a:pt x="45" y="365"/>
                    <a:pt x="44" y="386"/>
                  </a:cubicBezTo>
                  <a:cubicBezTo>
                    <a:pt x="53" y="402"/>
                    <a:pt x="57" y="421"/>
                    <a:pt x="51" y="439"/>
                  </a:cubicBezTo>
                  <a:cubicBezTo>
                    <a:pt x="37" y="487"/>
                    <a:pt x="27" y="541"/>
                    <a:pt x="39" y="589"/>
                  </a:cubicBezTo>
                  <a:cubicBezTo>
                    <a:pt x="11" y="596"/>
                    <a:pt x="0" y="633"/>
                    <a:pt x="18" y="656"/>
                  </a:cubicBezTo>
                  <a:cubicBezTo>
                    <a:pt x="42" y="703"/>
                    <a:pt x="87" y="734"/>
                    <a:pt x="134" y="756"/>
                  </a:cubicBezTo>
                  <a:cubicBezTo>
                    <a:pt x="190" y="815"/>
                    <a:pt x="263" y="856"/>
                    <a:pt x="336" y="893"/>
                  </a:cubicBezTo>
                  <a:cubicBezTo>
                    <a:pt x="388" y="930"/>
                    <a:pt x="458" y="909"/>
                    <a:pt x="505" y="875"/>
                  </a:cubicBezTo>
                  <a:cubicBezTo>
                    <a:pt x="567" y="833"/>
                    <a:pt x="638" y="810"/>
                    <a:pt x="703" y="772"/>
                  </a:cubicBezTo>
                  <a:cubicBezTo>
                    <a:pt x="744" y="751"/>
                    <a:pt x="786" y="727"/>
                    <a:pt x="830" y="713"/>
                  </a:cubicBezTo>
                  <a:cubicBezTo>
                    <a:pt x="881" y="738"/>
                    <a:pt x="939" y="707"/>
                    <a:pt x="980" y="676"/>
                  </a:cubicBezTo>
                  <a:cubicBezTo>
                    <a:pt x="1008" y="657"/>
                    <a:pt x="1035" y="631"/>
                    <a:pt x="1038" y="595"/>
                  </a:cubicBezTo>
                  <a:cubicBezTo>
                    <a:pt x="1059" y="531"/>
                    <a:pt x="1090" y="471"/>
                    <a:pt x="1100" y="405"/>
                  </a:cubicBezTo>
                  <a:cubicBezTo>
                    <a:pt x="1149" y="336"/>
                    <a:pt x="1121" y="233"/>
                    <a:pt x="1189" y="176"/>
                  </a:cubicBezTo>
                  <a:cubicBezTo>
                    <a:pt x="1216" y="159"/>
                    <a:pt x="1261" y="155"/>
                    <a:pt x="1268" y="117"/>
                  </a:cubicBezTo>
                  <a:cubicBezTo>
                    <a:pt x="1274" y="71"/>
                    <a:pt x="1227" y="41"/>
                    <a:pt x="1190" y="28"/>
                  </a:cubicBezTo>
                  <a:cubicBezTo>
                    <a:pt x="1159" y="22"/>
                    <a:pt x="1126" y="32"/>
                    <a:pt x="1096" y="21"/>
                  </a:cubicBezTo>
                  <a:cubicBezTo>
                    <a:pt x="1053" y="13"/>
                    <a:pt x="1010" y="0"/>
                    <a:pt x="96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0" y="687"/>
              <a:ext cx="84" cy="81"/>
            </a:xfrm>
            <a:custGeom>
              <a:avLst/>
              <a:gdLst>
                <a:gd name="T0" fmla="*/ 1306 w 1365"/>
                <a:gd name="T1" fmla="*/ 1 h 1319"/>
                <a:gd name="T2" fmla="*/ 1283 w 1365"/>
                <a:gd name="T3" fmla="*/ 37 h 1319"/>
                <a:gd name="T4" fmla="*/ 1115 w 1365"/>
                <a:gd name="T5" fmla="*/ 190 h 1319"/>
                <a:gd name="T6" fmla="*/ 865 w 1365"/>
                <a:gd name="T7" fmla="*/ 164 h 1319"/>
                <a:gd name="T8" fmla="*/ 771 w 1365"/>
                <a:gd name="T9" fmla="*/ 220 h 1319"/>
                <a:gd name="T10" fmla="*/ 515 w 1365"/>
                <a:gd name="T11" fmla="*/ 316 h 1319"/>
                <a:gd name="T12" fmla="*/ 383 w 1365"/>
                <a:gd name="T13" fmla="*/ 395 h 1319"/>
                <a:gd name="T14" fmla="*/ 282 w 1365"/>
                <a:gd name="T15" fmla="*/ 477 h 1319"/>
                <a:gd name="T16" fmla="*/ 146 w 1365"/>
                <a:gd name="T17" fmla="*/ 542 h 1319"/>
                <a:gd name="T18" fmla="*/ 152 w 1365"/>
                <a:gd name="T19" fmla="*/ 610 h 1319"/>
                <a:gd name="T20" fmla="*/ 35 w 1365"/>
                <a:gd name="T21" fmla="*/ 861 h 1319"/>
                <a:gd name="T22" fmla="*/ 32 w 1365"/>
                <a:gd name="T23" fmla="*/ 979 h 1319"/>
                <a:gd name="T24" fmla="*/ 84 w 1365"/>
                <a:gd name="T25" fmla="*/ 1017 h 1319"/>
                <a:gd name="T26" fmla="*/ 230 w 1365"/>
                <a:gd name="T27" fmla="*/ 1074 h 1319"/>
                <a:gd name="T28" fmla="*/ 265 w 1365"/>
                <a:gd name="T29" fmla="*/ 1113 h 1319"/>
                <a:gd name="T30" fmla="*/ 275 w 1365"/>
                <a:gd name="T31" fmla="*/ 1238 h 1319"/>
                <a:gd name="T32" fmla="*/ 385 w 1365"/>
                <a:gd name="T33" fmla="*/ 1244 h 1319"/>
                <a:gd name="T34" fmla="*/ 571 w 1365"/>
                <a:gd name="T35" fmla="*/ 1217 h 1319"/>
                <a:gd name="T36" fmla="*/ 696 w 1365"/>
                <a:gd name="T37" fmla="*/ 1199 h 1319"/>
                <a:gd name="T38" fmla="*/ 748 w 1365"/>
                <a:gd name="T39" fmla="*/ 1220 h 1319"/>
                <a:gd name="T40" fmla="*/ 811 w 1365"/>
                <a:gd name="T41" fmla="*/ 1254 h 1319"/>
                <a:gd name="T42" fmla="*/ 887 w 1365"/>
                <a:gd name="T43" fmla="*/ 1279 h 1319"/>
                <a:gd name="T44" fmla="*/ 926 w 1365"/>
                <a:gd name="T45" fmla="*/ 1273 h 1319"/>
                <a:gd name="T46" fmla="*/ 1011 w 1365"/>
                <a:gd name="T47" fmla="*/ 1300 h 1319"/>
                <a:gd name="T48" fmla="*/ 1000 w 1365"/>
                <a:gd name="T49" fmla="*/ 1216 h 1319"/>
                <a:gd name="T50" fmla="*/ 933 w 1365"/>
                <a:gd name="T51" fmla="*/ 1188 h 1319"/>
                <a:gd name="T52" fmla="*/ 805 w 1365"/>
                <a:gd name="T53" fmla="*/ 1135 h 1319"/>
                <a:gd name="T54" fmla="*/ 611 w 1365"/>
                <a:gd name="T55" fmla="*/ 1081 h 1319"/>
                <a:gd name="T56" fmla="*/ 558 w 1365"/>
                <a:gd name="T57" fmla="*/ 1040 h 1319"/>
                <a:gd name="T58" fmla="*/ 661 w 1365"/>
                <a:gd name="T59" fmla="*/ 987 h 1319"/>
                <a:gd name="T60" fmla="*/ 643 w 1365"/>
                <a:gd name="T61" fmla="*/ 946 h 1319"/>
                <a:gd name="T62" fmla="*/ 641 w 1365"/>
                <a:gd name="T63" fmla="*/ 840 h 1319"/>
                <a:gd name="T64" fmla="*/ 524 w 1365"/>
                <a:gd name="T65" fmla="*/ 683 h 1319"/>
                <a:gd name="T66" fmla="*/ 509 w 1365"/>
                <a:gd name="T67" fmla="*/ 530 h 1319"/>
                <a:gd name="T68" fmla="*/ 586 w 1365"/>
                <a:gd name="T69" fmla="*/ 531 h 1319"/>
                <a:gd name="T70" fmla="*/ 683 w 1365"/>
                <a:gd name="T71" fmla="*/ 585 h 1319"/>
                <a:gd name="T72" fmla="*/ 812 w 1365"/>
                <a:gd name="T73" fmla="*/ 535 h 1319"/>
                <a:gd name="T74" fmla="*/ 773 w 1365"/>
                <a:gd name="T75" fmla="*/ 493 h 1319"/>
                <a:gd name="T76" fmla="*/ 757 w 1365"/>
                <a:gd name="T77" fmla="*/ 453 h 1319"/>
                <a:gd name="T78" fmla="*/ 873 w 1365"/>
                <a:gd name="T79" fmla="*/ 375 h 1319"/>
                <a:gd name="T80" fmla="*/ 932 w 1365"/>
                <a:gd name="T81" fmla="*/ 322 h 1319"/>
                <a:gd name="T82" fmla="*/ 1041 w 1365"/>
                <a:gd name="T83" fmla="*/ 280 h 1319"/>
                <a:gd name="T84" fmla="*/ 1111 w 1365"/>
                <a:gd name="T85" fmla="*/ 269 h 1319"/>
                <a:gd name="T86" fmla="*/ 1337 w 1365"/>
                <a:gd name="T87" fmla="*/ 300 h 1319"/>
                <a:gd name="T88" fmla="*/ 1353 w 1365"/>
                <a:gd name="T89" fmla="*/ 29 h 1319"/>
                <a:gd name="T90" fmla="*/ 1306 w 1365"/>
                <a:gd name="T91" fmla="*/ 1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5" h="1319">
                  <a:moveTo>
                    <a:pt x="1306" y="1"/>
                  </a:moveTo>
                  <a:cubicBezTo>
                    <a:pt x="1287" y="1"/>
                    <a:pt x="1277" y="21"/>
                    <a:pt x="1283" y="37"/>
                  </a:cubicBezTo>
                  <a:cubicBezTo>
                    <a:pt x="1285" y="125"/>
                    <a:pt x="1196" y="187"/>
                    <a:pt x="1115" y="190"/>
                  </a:cubicBezTo>
                  <a:cubicBezTo>
                    <a:pt x="1031" y="187"/>
                    <a:pt x="949" y="147"/>
                    <a:pt x="865" y="164"/>
                  </a:cubicBezTo>
                  <a:cubicBezTo>
                    <a:pt x="827" y="170"/>
                    <a:pt x="802" y="201"/>
                    <a:pt x="771" y="220"/>
                  </a:cubicBezTo>
                  <a:cubicBezTo>
                    <a:pt x="686" y="252"/>
                    <a:pt x="590" y="262"/>
                    <a:pt x="515" y="316"/>
                  </a:cubicBezTo>
                  <a:cubicBezTo>
                    <a:pt x="497" y="371"/>
                    <a:pt x="431" y="381"/>
                    <a:pt x="383" y="395"/>
                  </a:cubicBezTo>
                  <a:cubicBezTo>
                    <a:pt x="340" y="406"/>
                    <a:pt x="301" y="436"/>
                    <a:pt x="282" y="477"/>
                  </a:cubicBezTo>
                  <a:cubicBezTo>
                    <a:pt x="242" y="510"/>
                    <a:pt x="174" y="493"/>
                    <a:pt x="146" y="542"/>
                  </a:cubicBezTo>
                  <a:cubicBezTo>
                    <a:pt x="134" y="565"/>
                    <a:pt x="152" y="589"/>
                    <a:pt x="152" y="610"/>
                  </a:cubicBezTo>
                  <a:cubicBezTo>
                    <a:pt x="123" y="698"/>
                    <a:pt x="61" y="773"/>
                    <a:pt x="35" y="861"/>
                  </a:cubicBezTo>
                  <a:cubicBezTo>
                    <a:pt x="19" y="897"/>
                    <a:pt x="0" y="946"/>
                    <a:pt x="32" y="979"/>
                  </a:cubicBezTo>
                  <a:cubicBezTo>
                    <a:pt x="47" y="996"/>
                    <a:pt x="75" y="995"/>
                    <a:pt x="84" y="1017"/>
                  </a:cubicBezTo>
                  <a:cubicBezTo>
                    <a:pt x="119" y="1062"/>
                    <a:pt x="182" y="1057"/>
                    <a:pt x="230" y="1074"/>
                  </a:cubicBezTo>
                  <a:cubicBezTo>
                    <a:pt x="246" y="1082"/>
                    <a:pt x="262" y="1095"/>
                    <a:pt x="265" y="1113"/>
                  </a:cubicBezTo>
                  <a:cubicBezTo>
                    <a:pt x="227" y="1144"/>
                    <a:pt x="225" y="1218"/>
                    <a:pt x="275" y="1238"/>
                  </a:cubicBezTo>
                  <a:cubicBezTo>
                    <a:pt x="311" y="1246"/>
                    <a:pt x="348" y="1245"/>
                    <a:pt x="385" y="1244"/>
                  </a:cubicBezTo>
                  <a:cubicBezTo>
                    <a:pt x="447" y="1238"/>
                    <a:pt x="509" y="1223"/>
                    <a:pt x="571" y="1217"/>
                  </a:cubicBezTo>
                  <a:cubicBezTo>
                    <a:pt x="611" y="1207"/>
                    <a:pt x="655" y="1176"/>
                    <a:pt x="696" y="1199"/>
                  </a:cubicBezTo>
                  <a:cubicBezTo>
                    <a:pt x="711" y="1211"/>
                    <a:pt x="727" y="1231"/>
                    <a:pt x="748" y="1220"/>
                  </a:cubicBezTo>
                  <a:cubicBezTo>
                    <a:pt x="774" y="1215"/>
                    <a:pt x="802" y="1229"/>
                    <a:pt x="811" y="1254"/>
                  </a:cubicBezTo>
                  <a:cubicBezTo>
                    <a:pt x="825" y="1281"/>
                    <a:pt x="859" y="1294"/>
                    <a:pt x="887" y="1279"/>
                  </a:cubicBezTo>
                  <a:cubicBezTo>
                    <a:pt x="900" y="1276"/>
                    <a:pt x="915" y="1254"/>
                    <a:pt x="926" y="1273"/>
                  </a:cubicBezTo>
                  <a:cubicBezTo>
                    <a:pt x="947" y="1294"/>
                    <a:pt x="982" y="1319"/>
                    <a:pt x="1011" y="1300"/>
                  </a:cubicBezTo>
                  <a:cubicBezTo>
                    <a:pt x="1036" y="1275"/>
                    <a:pt x="1015" y="1239"/>
                    <a:pt x="1000" y="1216"/>
                  </a:cubicBezTo>
                  <a:cubicBezTo>
                    <a:pt x="987" y="1190"/>
                    <a:pt x="955" y="1199"/>
                    <a:pt x="933" y="1188"/>
                  </a:cubicBezTo>
                  <a:cubicBezTo>
                    <a:pt x="889" y="1173"/>
                    <a:pt x="845" y="1155"/>
                    <a:pt x="805" y="1135"/>
                  </a:cubicBezTo>
                  <a:cubicBezTo>
                    <a:pt x="752" y="1085"/>
                    <a:pt x="671" y="1112"/>
                    <a:pt x="611" y="1081"/>
                  </a:cubicBezTo>
                  <a:cubicBezTo>
                    <a:pt x="592" y="1069"/>
                    <a:pt x="577" y="1052"/>
                    <a:pt x="558" y="1040"/>
                  </a:cubicBezTo>
                  <a:cubicBezTo>
                    <a:pt x="590" y="1021"/>
                    <a:pt x="643" y="1026"/>
                    <a:pt x="661" y="987"/>
                  </a:cubicBezTo>
                  <a:cubicBezTo>
                    <a:pt x="666" y="970"/>
                    <a:pt x="653" y="956"/>
                    <a:pt x="643" y="946"/>
                  </a:cubicBezTo>
                  <a:cubicBezTo>
                    <a:pt x="652" y="912"/>
                    <a:pt x="674" y="868"/>
                    <a:pt x="641" y="840"/>
                  </a:cubicBezTo>
                  <a:cubicBezTo>
                    <a:pt x="598" y="792"/>
                    <a:pt x="540" y="749"/>
                    <a:pt x="524" y="683"/>
                  </a:cubicBezTo>
                  <a:cubicBezTo>
                    <a:pt x="509" y="634"/>
                    <a:pt x="502" y="580"/>
                    <a:pt x="509" y="530"/>
                  </a:cubicBezTo>
                  <a:cubicBezTo>
                    <a:pt x="530" y="509"/>
                    <a:pt x="566" y="508"/>
                    <a:pt x="586" y="531"/>
                  </a:cubicBezTo>
                  <a:cubicBezTo>
                    <a:pt x="616" y="554"/>
                    <a:pt x="648" y="573"/>
                    <a:pt x="683" y="585"/>
                  </a:cubicBezTo>
                  <a:cubicBezTo>
                    <a:pt x="728" y="611"/>
                    <a:pt x="804" y="592"/>
                    <a:pt x="812" y="535"/>
                  </a:cubicBezTo>
                  <a:cubicBezTo>
                    <a:pt x="813" y="513"/>
                    <a:pt x="794" y="496"/>
                    <a:pt x="773" y="493"/>
                  </a:cubicBezTo>
                  <a:cubicBezTo>
                    <a:pt x="757" y="487"/>
                    <a:pt x="742" y="467"/>
                    <a:pt x="757" y="453"/>
                  </a:cubicBezTo>
                  <a:cubicBezTo>
                    <a:pt x="784" y="414"/>
                    <a:pt x="830" y="393"/>
                    <a:pt x="873" y="375"/>
                  </a:cubicBezTo>
                  <a:cubicBezTo>
                    <a:pt x="871" y="343"/>
                    <a:pt x="900" y="315"/>
                    <a:pt x="932" y="322"/>
                  </a:cubicBezTo>
                  <a:cubicBezTo>
                    <a:pt x="972" y="322"/>
                    <a:pt x="1019" y="316"/>
                    <a:pt x="1041" y="280"/>
                  </a:cubicBezTo>
                  <a:cubicBezTo>
                    <a:pt x="1063" y="271"/>
                    <a:pt x="1088" y="275"/>
                    <a:pt x="1111" y="269"/>
                  </a:cubicBezTo>
                  <a:cubicBezTo>
                    <a:pt x="1188" y="262"/>
                    <a:pt x="1268" y="266"/>
                    <a:pt x="1337" y="300"/>
                  </a:cubicBezTo>
                  <a:cubicBezTo>
                    <a:pt x="1316" y="209"/>
                    <a:pt x="1365" y="120"/>
                    <a:pt x="1353" y="29"/>
                  </a:cubicBezTo>
                  <a:cubicBezTo>
                    <a:pt x="1341" y="15"/>
                    <a:pt x="1325" y="0"/>
                    <a:pt x="130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2" name="Freeform 109"/>
            <p:cNvSpPr>
              <a:spLocks/>
            </p:cNvSpPr>
            <p:nvPr/>
          </p:nvSpPr>
          <p:spPr bwMode="auto">
            <a:xfrm>
              <a:off x="468" y="764"/>
              <a:ext cx="39" cy="36"/>
            </a:xfrm>
            <a:custGeom>
              <a:avLst/>
              <a:gdLst>
                <a:gd name="T0" fmla="*/ 206 w 632"/>
                <a:gd name="T1" fmla="*/ 3 h 577"/>
                <a:gd name="T2" fmla="*/ 104 w 632"/>
                <a:gd name="T3" fmla="*/ 66 h 577"/>
                <a:gd name="T4" fmla="*/ 61 w 632"/>
                <a:gd name="T5" fmla="*/ 74 h 577"/>
                <a:gd name="T6" fmla="*/ 23 w 632"/>
                <a:gd name="T7" fmla="*/ 140 h 577"/>
                <a:gd name="T8" fmla="*/ 29 w 632"/>
                <a:gd name="T9" fmla="*/ 242 h 577"/>
                <a:gd name="T10" fmla="*/ 128 w 632"/>
                <a:gd name="T11" fmla="*/ 293 h 577"/>
                <a:gd name="T12" fmla="*/ 162 w 632"/>
                <a:gd name="T13" fmla="*/ 331 h 577"/>
                <a:gd name="T14" fmla="*/ 160 w 632"/>
                <a:gd name="T15" fmla="*/ 392 h 577"/>
                <a:gd name="T16" fmla="*/ 227 w 632"/>
                <a:gd name="T17" fmla="*/ 500 h 577"/>
                <a:gd name="T18" fmla="*/ 268 w 632"/>
                <a:gd name="T19" fmla="*/ 503 h 577"/>
                <a:gd name="T20" fmla="*/ 286 w 632"/>
                <a:gd name="T21" fmla="*/ 416 h 577"/>
                <a:gd name="T22" fmla="*/ 360 w 632"/>
                <a:gd name="T23" fmla="*/ 487 h 577"/>
                <a:gd name="T24" fmla="*/ 394 w 632"/>
                <a:gd name="T25" fmla="*/ 559 h 577"/>
                <a:gd name="T26" fmla="*/ 437 w 632"/>
                <a:gd name="T27" fmla="*/ 540 h 577"/>
                <a:gd name="T28" fmla="*/ 438 w 632"/>
                <a:gd name="T29" fmla="*/ 466 h 577"/>
                <a:gd name="T30" fmla="*/ 482 w 632"/>
                <a:gd name="T31" fmla="*/ 475 h 577"/>
                <a:gd name="T32" fmla="*/ 582 w 632"/>
                <a:gd name="T33" fmla="*/ 549 h 577"/>
                <a:gd name="T34" fmla="*/ 569 w 632"/>
                <a:gd name="T35" fmla="*/ 460 h 577"/>
                <a:gd name="T36" fmla="*/ 551 w 632"/>
                <a:gd name="T37" fmla="*/ 387 h 577"/>
                <a:gd name="T38" fmla="*/ 467 w 632"/>
                <a:gd name="T39" fmla="*/ 261 h 577"/>
                <a:gd name="T40" fmla="*/ 454 w 632"/>
                <a:gd name="T41" fmla="*/ 226 h 577"/>
                <a:gd name="T42" fmla="*/ 520 w 632"/>
                <a:gd name="T43" fmla="*/ 256 h 577"/>
                <a:gd name="T44" fmla="*/ 573 w 632"/>
                <a:gd name="T45" fmla="*/ 260 h 577"/>
                <a:gd name="T46" fmla="*/ 611 w 632"/>
                <a:gd name="T47" fmla="*/ 228 h 577"/>
                <a:gd name="T48" fmla="*/ 609 w 632"/>
                <a:gd name="T49" fmla="*/ 178 h 577"/>
                <a:gd name="T50" fmla="*/ 532 w 632"/>
                <a:gd name="T51" fmla="*/ 128 h 577"/>
                <a:gd name="T52" fmla="*/ 501 w 632"/>
                <a:gd name="T53" fmla="*/ 70 h 577"/>
                <a:gd name="T54" fmla="*/ 267 w 632"/>
                <a:gd name="T55" fmla="*/ 28 h 577"/>
                <a:gd name="T56" fmla="*/ 206 w 632"/>
                <a:gd name="T57" fmla="*/ 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2" h="577">
                  <a:moveTo>
                    <a:pt x="206" y="3"/>
                  </a:moveTo>
                  <a:cubicBezTo>
                    <a:pt x="166" y="11"/>
                    <a:pt x="128" y="32"/>
                    <a:pt x="104" y="66"/>
                  </a:cubicBezTo>
                  <a:cubicBezTo>
                    <a:pt x="94" y="81"/>
                    <a:pt x="75" y="64"/>
                    <a:pt x="61" y="74"/>
                  </a:cubicBezTo>
                  <a:cubicBezTo>
                    <a:pt x="33" y="85"/>
                    <a:pt x="37" y="119"/>
                    <a:pt x="23" y="140"/>
                  </a:cubicBezTo>
                  <a:cubicBezTo>
                    <a:pt x="9" y="172"/>
                    <a:pt x="0" y="215"/>
                    <a:pt x="29" y="242"/>
                  </a:cubicBezTo>
                  <a:cubicBezTo>
                    <a:pt x="51" y="272"/>
                    <a:pt x="88" y="299"/>
                    <a:pt x="128" y="293"/>
                  </a:cubicBezTo>
                  <a:cubicBezTo>
                    <a:pt x="139" y="305"/>
                    <a:pt x="151" y="318"/>
                    <a:pt x="162" y="331"/>
                  </a:cubicBezTo>
                  <a:cubicBezTo>
                    <a:pt x="175" y="350"/>
                    <a:pt x="157" y="372"/>
                    <a:pt x="160" y="392"/>
                  </a:cubicBezTo>
                  <a:cubicBezTo>
                    <a:pt x="158" y="436"/>
                    <a:pt x="180" y="489"/>
                    <a:pt x="227" y="500"/>
                  </a:cubicBezTo>
                  <a:cubicBezTo>
                    <a:pt x="240" y="504"/>
                    <a:pt x="254" y="504"/>
                    <a:pt x="268" y="503"/>
                  </a:cubicBezTo>
                  <a:cubicBezTo>
                    <a:pt x="262" y="474"/>
                    <a:pt x="268" y="436"/>
                    <a:pt x="286" y="416"/>
                  </a:cubicBezTo>
                  <a:cubicBezTo>
                    <a:pt x="304" y="446"/>
                    <a:pt x="350" y="449"/>
                    <a:pt x="360" y="487"/>
                  </a:cubicBezTo>
                  <a:cubicBezTo>
                    <a:pt x="374" y="509"/>
                    <a:pt x="382" y="536"/>
                    <a:pt x="394" y="559"/>
                  </a:cubicBezTo>
                  <a:cubicBezTo>
                    <a:pt x="409" y="577"/>
                    <a:pt x="442" y="564"/>
                    <a:pt x="437" y="540"/>
                  </a:cubicBezTo>
                  <a:cubicBezTo>
                    <a:pt x="439" y="516"/>
                    <a:pt x="432" y="488"/>
                    <a:pt x="438" y="466"/>
                  </a:cubicBezTo>
                  <a:cubicBezTo>
                    <a:pt x="453" y="461"/>
                    <a:pt x="471" y="460"/>
                    <a:pt x="482" y="475"/>
                  </a:cubicBezTo>
                  <a:cubicBezTo>
                    <a:pt x="509" y="507"/>
                    <a:pt x="544" y="531"/>
                    <a:pt x="582" y="549"/>
                  </a:cubicBezTo>
                  <a:cubicBezTo>
                    <a:pt x="604" y="520"/>
                    <a:pt x="582" y="487"/>
                    <a:pt x="569" y="460"/>
                  </a:cubicBezTo>
                  <a:cubicBezTo>
                    <a:pt x="562" y="436"/>
                    <a:pt x="569" y="408"/>
                    <a:pt x="551" y="387"/>
                  </a:cubicBezTo>
                  <a:cubicBezTo>
                    <a:pt x="528" y="342"/>
                    <a:pt x="510" y="291"/>
                    <a:pt x="467" y="261"/>
                  </a:cubicBezTo>
                  <a:cubicBezTo>
                    <a:pt x="462" y="252"/>
                    <a:pt x="442" y="224"/>
                    <a:pt x="454" y="226"/>
                  </a:cubicBezTo>
                  <a:cubicBezTo>
                    <a:pt x="476" y="234"/>
                    <a:pt x="504" y="239"/>
                    <a:pt x="520" y="256"/>
                  </a:cubicBezTo>
                  <a:cubicBezTo>
                    <a:pt x="527" y="279"/>
                    <a:pt x="562" y="280"/>
                    <a:pt x="573" y="260"/>
                  </a:cubicBezTo>
                  <a:cubicBezTo>
                    <a:pt x="583" y="246"/>
                    <a:pt x="592" y="230"/>
                    <a:pt x="611" y="228"/>
                  </a:cubicBezTo>
                  <a:cubicBezTo>
                    <a:pt x="632" y="219"/>
                    <a:pt x="631" y="186"/>
                    <a:pt x="609" y="178"/>
                  </a:cubicBezTo>
                  <a:cubicBezTo>
                    <a:pt x="582" y="164"/>
                    <a:pt x="544" y="161"/>
                    <a:pt x="532" y="128"/>
                  </a:cubicBezTo>
                  <a:cubicBezTo>
                    <a:pt x="519" y="111"/>
                    <a:pt x="497" y="94"/>
                    <a:pt x="501" y="70"/>
                  </a:cubicBezTo>
                  <a:cubicBezTo>
                    <a:pt x="424" y="50"/>
                    <a:pt x="346" y="27"/>
                    <a:pt x="267" y="28"/>
                  </a:cubicBezTo>
                  <a:cubicBezTo>
                    <a:pt x="243" y="40"/>
                    <a:pt x="230" y="0"/>
                    <a:pt x="20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3" name="Freeform 110"/>
            <p:cNvSpPr>
              <a:spLocks/>
            </p:cNvSpPr>
            <p:nvPr/>
          </p:nvSpPr>
          <p:spPr bwMode="auto">
            <a:xfrm>
              <a:off x="503" y="752"/>
              <a:ext cx="10" cy="6"/>
            </a:xfrm>
            <a:custGeom>
              <a:avLst/>
              <a:gdLst>
                <a:gd name="T0" fmla="*/ 20 w 157"/>
                <a:gd name="T1" fmla="*/ 0 h 84"/>
                <a:gd name="T2" fmla="*/ 17 w 157"/>
                <a:gd name="T3" fmla="*/ 38 h 84"/>
                <a:gd name="T4" fmla="*/ 144 w 157"/>
                <a:gd name="T5" fmla="*/ 49 h 84"/>
                <a:gd name="T6" fmla="*/ 109 w 157"/>
                <a:gd name="T7" fmla="*/ 9 h 84"/>
                <a:gd name="T8" fmla="*/ 20 w 1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84">
                  <a:moveTo>
                    <a:pt x="20" y="0"/>
                  </a:moveTo>
                  <a:cubicBezTo>
                    <a:pt x="0" y="3"/>
                    <a:pt x="2" y="29"/>
                    <a:pt x="17" y="38"/>
                  </a:cubicBezTo>
                  <a:cubicBezTo>
                    <a:pt x="47" y="72"/>
                    <a:pt x="111" y="84"/>
                    <a:pt x="144" y="49"/>
                  </a:cubicBezTo>
                  <a:cubicBezTo>
                    <a:pt x="157" y="27"/>
                    <a:pt x="128" y="8"/>
                    <a:pt x="109" y="9"/>
                  </a:cubicBezTo>
                  <a:cubicBezTo>
                    <a:pt x="79" y="9"/>
                    <a:pt x="49" y="7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4" name="Freeform 111"/>
            <p:cNvSpPr>
              <a:spLocks/>
            </p:cNvSpPr>
            <p:nvPr/>
          </p:nvSpPr>
          <p:spPr bwMode="auto">
            <a:xfrm>
              <a:off x="242" y="465"/>
              <a:ext cx="107" cy="144"/>
            </a:xfrm>
            <a:custGeom>
              <a:avLst/>
              <a:gdLst>
                <a:gd name="T0" fmla="*/ 597 w 1722"/>
                <a:gd name="T1" fmla="*/ 87 h 2332"/>
                <a:gd name="T2" fmla="*/ 614 w 1722"/>
                <a:gd name="T3" fmla="*/ 277 h 2332"/>
                <a:gd name="T4" fmla="*/ 529 w 1722"/>
                <a:gd name="T5" fmla="*/ 367 h 2332"/>
                <a:gd name="T6" fmla="*/ 527 w 1722"/>
                <a:gd name="T7" fmla="*/ 508 h 2332"/>
                <a:gd name="T8" fmla="*/ 311 w 1722"/>
                <a:gd name="T9" fmla="*/ 392 h 2332"/>
                <a:gd name="T10" fmla="*/ 345 w 1722"/>
                <a:gd name="T11" fmla="*/ 551 h 2332"/>
                <a:gd name="T12" fmla="*/ 255 w 1722"/>
                <a:gd name="T13" fmla="*/ 545 h 2332"/>
                <a:gd name="T14" fmla="*/ 213 w 1722"/>
                <a:gd name="T15" fmla="*/ 729 h 2332"/>
                <a:gd name="T16" fmla="*/ 120 w 1722"/>
                <a:gd name="T17" fmla="*/ 947 h 2332"/>
                <a:gd name="T18" fmla="*/ 44 w 1722"/>
                <a:gd name="T19" fmla="*/ 1080 h 2332"/>
                <a:gd name="T20" fmla="*/ 59 w 1722"/>
                <a:gd name="T21" fmla="*/ 1416 h 2332"/>
                <a:gd name="T22" fmla="*/ 69 w 1722"/>
                <a:gd name="T23" fmla="*/ 1647 h 2332"/>
                <a:gd name="T24" fmla="*/ 419 w 1722"/>
                <a:gd name="T25" fmla="*/ 1826 h 2332"/>
                <a:gd name="T26" fmla="*/ 315 w 1722"/>
                <a:gd name="T27" fmla="*/ 2070 h 2332"/>
                <a:gd name="T28" fmla="*/ 411 w 1722"/>
                <a:gd name="T29" fmla="*/ 2252 h 2332"/>
                <a:gd name="T30" fmla="*/ 816 w 1722"/>
                <a:gd name="T31" fmla="*/ 2275 h 2332"/>
                <a:gd name="T32" fmla="*/ 983 w 1722"/>
                <a:gd name="T33" fmla="*/ 2266 h 2332"/>
                <a:gd name="T34" fmla="*/ 1119 w 1722"/>
                <a:gd name="T35" fmla="*/ 2252 h 2332"/>
                <a:gd name="T36" fmla="*/ 1291 w 1722"/>
                <a:gd name="T37" fmla="*/ 2200 h 2332"/>
                <a:gd name="T38" fmla="*/ 1368 w 1722"/>
                <a:gd name="T39" fmla="*/ 2100 h 2332"/>
                <a:gd name="T40" fmla="*/ 1536 w 1722"/>
                <a:gd name="T41" fmla="*/ 1885 h 2332"/>
                <a:gd name="T42" fmla="*/ 1407 w 1722"/>
                <a:gd name="T43" fmla="*/ 1754 h 2332"/>
                <a:gd name="T44" fmla="*/ 1243 w 1722"/>
                <a:gd name="T45" fmla="*/ 1535 h 2332"/>
                <a:gd name="T46" fmla="*/ 1178 w 1722"/>
                <a:gd name="T47" fmla="*/ 1384 h 2332"/>
                <a:gd name="T48" fmla="*/ 1319 w 1722"/>
                <a:gd name="T49" fmla="*/ 1354 h 2332"/>
                <a:gd name="T50" fmla="*/ 1572 w 1722"/>
                <a:gd name="T51" fmla="*/ 1187 h 2332"/>
                <a:gd name="T52" fmla="*/ 1693 w 1722"/>
                <a:gd name="T53" fmla="*/ 1162 h 2332"/>
                <a:gd name="T54" fmla="*/ 1693 w 1722"/>
                <a:gd name="T55" fmla="*/ 1014 h 2332"/>
                <a:gd name="T56" fmla="*/ 1588 w 1722"/>
                <a:gd name="T57" fmla="*/ 649 h 2332"/>
                <a:gd name="T58" fmla="*/ 1560 w 1722"/>
                <a:gd name="T59" fmla="*/ 448 h 2332"/>
                <a:gd name="T60" fmla="*/ 1432 w 1722"/>
                <a:gd name="T61" fmla="*/ 266 h 2332"/>
                <a:gd name="T62" fmla="*/ 1269 w 1722"/>
                <a:gd name="T63" fmla="*/ 162 h 2332"/>
                <a:gd name="T64" fmla="*/ 1067 w 1722"/>
                <a:gd name="T65" fmla="*/ 268 h 2332"/>
                <a:gd name="T66" fmla="*/ 907 w 1722"/>
                <a:gd name="T67" fmla="*/ 323 h 2332"/>
                <a:gd name="T68" fmla="*/ 895 w 1722"/>
                <a:gd name="T69" fmla="*/ 193 h 2332"/>
                <a:gd name="T70" fmla="*/ 715 w 1722"/>
                <a:gd name="T71" fmla="*/ 133 h 2332"/>
                <a:gd name="T72" fmla="*/ 708 w 1722"/>
                <a:gd name="T73" fmla="*/ 45 h 2332"/>
                <a:gd name="T74" fmla="*/ 551 w 1722"/>
                <a:gd name="T75" fmla="*/ 2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2" h="2332">
                  <a:moveTo>
                    <a:pt x="551" y="22"/>
                  </a:moveTo>
                  <a:cubicBezTo>
                    <a:pt x="562" y="47"/>
                    <a:pt x="577" y="69"/>
                    <a:pt x="597" y="87"/>
                  </a:cubicBezTo>
                  <a:cubicBezTo>
                    <a:pt x="619" y="115"/>
                    <a:pt x="588" y="146"/>
                    <a:pt x="583" y="174"/>
                  </a:cubicBezTo>
                  <a:cubicBezTo>
                    <a:pt x="574" y="211"/>
                    <a:pt x="605" y="243"/>
                    <a:pt x="614" y="277"/>
                  </a:cubicBezTo>
                  <a:cubicBezTo>
                    <a:pt x="620" y="294"/>
                    <a:pt x="639" y="324"/>
                    <a:pt x="616" y="336"/>
                  </a:cubicBezTo>
                  <a:cubicBezTo>
                    <a:pt x="588" y="346"/>
                    <a:pt x="545" y="334"/>
                    <a:pt x="529" y="367"/>
                  </a:cubicBezTo>
                  <a:cubicBezTo>
                    <a:pt x="511" y="421"/>
                    <a:pt x="554" y="473"/>
                    <a:pt x="550" y="528"/>
                  </a:cubicBezTo>
                  <a:cubicBezTo>
                    <a:pt x="552" y="542"/>
                    <a:pt x="535" y="513"/>
                    <a:pt x="527" y="508"/>
                  </a:cubicBezTo>
                  <a:cubicBezTo>
                    <a:pt x="504" y="482"/>
                    <a:pt x="470" y="455"/>
                    <a:pt x="433" y="461"/>
                  </a:cubicBezTo>
                  <a:cubicBezTo>
                    <a:pt x="434" y="402"/>
                    <a:pt x="360" y="369"/>
                    <a:pt x="311" y="392"/>
                  </a:cubicBezTo>
                  <a:cubicBezTo>
                    <a:pt x="287" y="402"/>
                    <a:pt x="271" y="424"/>
                    <a:pt x="263" y="448"/>
                  </a:cubicBezTo>
                  <a:cubicBezTo>
                    <a:pt x="314" y="452"/>
                    <a:pt x="334" y="509"/>
                    <a:pt x="345" y="551"/>
                  </a:cubicBezTo>
                  <a:cubicBezTo>
                    <a:pt x="352" y="569"/>
                    <a:pt x="338" y="556"/>
                    <a:pt x="330" y="549"/>
                  </a:cubicBezTo>
                  <a:cubicBezTo>
                    <a:pt x="310" y="530"/>
                    <a:pt x="273" y="519"/>
                    <a:pt x="255" y="545"/>
                  </a:cubicBezTo>
                  <a:cubicBezTo>
                    <a:pt x="230" y="574"/>
                    <a:pt x="243" y="618"/>
                    <a:pt x="216" y="645"/>
                  </a:cubicBezTo>
                  <a:cubicBezTo>
                    <a:pt x="196" y="669"/>
                    <a:pt x="188" y="706"/>
                    <a:pt x="213" y="729"/>
                  </a:cubicBezTo>
                  <a:cubicBezTo>
                    <a:pt x="232" y="752"/>
                    <a:pt x="244" y="792"/>
                    <a:pt x="217" y="813"/>
                  </a:cubicBezTo>
                  <a:cubicBezTo>
                    <a:pt x="181" y="855"/>
                    <a:pt x="170" y="918"/>
                    <a:pt x="120" y="947"/>
                  </a:cubicBezTo>
                  <a:cubicBezTo>
                    <a:pt x="97" y="937"/>
                    <a:pt x="59" y="930"/>
                    <a:pt x="47" y="960"/>
                  </a:cubicBezTo>
                  <a:cubicBezTo>
                    <a:pt x="39" y="999"/>
                    <a:pt x="56" y="1041"/>
                    <a:pt x="44" y="1080"/>
                  </a:cubicBezTo>
                  <a:cubicBezTo>
                    <a:pt x="47" y="1144"/>
                    <a:pt x="0" y="1209"/>
                    <a:pt x="32" y="1272"/>
                  </a:cubicBezTo>
                  <a:cubicBezTo>
                    <a:pt x="63" y="1313"/>
                    <a:pt x="66" y="1366"/>
                    <a:pt x="59" y="1416"/>
                  </a:cubicBezTo>
                  <a:cubicBezTo>
                    <a:pt x="57" y="1453"/>
                    <a:pt x="40" y="1490"/>
                    <a:pt x="55" y="1526"/>
                  </a:cubicBezTo>
                  <a:cubicBezTo>
                    <a:pt x="66" y="1565"/>
                    <a:pt x="90" y="1608"/>
                    <a:pt x="69" y="1647"/>
                  </a:cubicBezTo>
                  <a:cubicBezTo>
                    <a:pt x="110" y="1691"/>
                    <a:pt x="150" y="1752"/>
                    <a:pt x="216" y="1755"/>
                  </a:cubicBezTo>
                  <a:cubicBezTo>
                    <a:pt x="286" y="1768"/>
                    <a:pt x="353" y="1798"/>
                    <a:pt x="419" y="1826"/>
                  </a:cubicBezTo>
                  <a:cubicBezTo>
                    <a:pt x="428" y="1836"/>
                    <a:pt x="416" y="1856"/>
                    <a:pt x="413" y="1869"/>
                  </a:cubicBezTo>
                  <a:cubicBezTo>
                    <a:pt x="384" y="1938"/>
                    <a:pt x="322" y="1992"/>
                    <a:pt x="315" y="2070"/>
                  </a:cubicBezTo>
                  <a:cubicBezTo>
                    <a:pt x="301" y="2124"/>
                    <a:pt x="277" y="2186"/>
                    <a:pt x="306" y="2239"/>
                  </a:cubicBezTo>
                  <a:cubicBezTo>
                    <a:pt x="332" y="2270"/>
                    <a:pt x="377" y="2254"/>
                    <a:pt x="411" y="2252"/>
                  </a:cubicBezTo>
                  <a:cubicBezTo>
                    <a:pt x="490" y="2242"/>
                    <a:pt x="578" y="2216"/>
                    <a:pt x="652" y="2257"/>
                  </a:cubicBezTo>
                  <a:cubicBezTo>
                    <a:pt x="701" y="2294"/>
                    <a:pt x="765" y="2244"/>
                    <a:pt x="816" y="2275"/>
                  </a:cubicBezTo>
                  <a:cubicBezTo>
                    <a:pt x="832" y="2289"/>
                    <a:pt x="835" y="2312"/>
                    <a:pt x="842" y="2332"/>
                  </a:cubicBezTo>
                  <a:cubicBezTo>
                    <a:pt x="865" y="2278"/>
                    <a:pt x="928" y="2252"/>
                    <a:pt x="983" y="2266"/>
                  </a:cubicBezTo>
                  <a:cubicBezTo>
                    <a:pt x="1005" y="2267"/>
                    <a:pt x="1019" y="2286"/>
                    <a:pt x="1039" y="2289"/>
                  </a:cubicBezTo>
                  <a:cubicBezTo>
                    <a:pt x="1069" y="2285"/>
                    <a:pt x="1093" y="2264"/>
                    <a:pt x="1119" y="2252"/>
                  </a:cubicBezTo>
                  <a:cubicBezTo>
                    <a:pt x="1156" y="2233"/>
                    <a:pt x="1195" y="2217"/>
                    <a:pt x="1237" y="2224"/>
                  </a:cubicBezTo>
                  <a:cubicBezTo>
                    <a:pt x="1238" y="2196"/>
                    <a:pt x="1271" y="2196"/>
                    <a:pt x="1291" y="2200"/>
                  </a:cubicBezTo>
                  <a:cubicBezTo>
                    <a:pt x="1321" y="2201"/>
                    <a:pt x="1359" y="2220"/>
                    <a:pt x="1382" y="2194"/>
                  </a:cubicBezTo>
                  <a:cubicBezTo>
                    <a:pt x="1400" y="2162"/>
                    <a:pt x="1361" y="2133"/>
                    <a:pt x="1368" y="2100"/>
                  </a:cubicBezTo>
                  <a:cubicBezTo>
                    <a:pt x="1373" y="2039"/>
                    <a:pt x="1436" y="2011"/>
                    <a:pt x="1470" y="1969"/>
                  </a:cubicBezTo>
                  <a:cubicBezTo>
                    <a:pt x="1492" y="1941"/>
                    <a:pt x="1522" y="1917"/>
                    <a:pt x="1536" y="1885"/>
                  </a:cubicBezTo>
                  <a:cubicBezTo>
                    <a:pt x="1542" y="1850"/>
                    <a:pt x="1505" y="1831"/>
                    <a:pt x="1480" y="1818"/>
                  </a:cubicBezTo>
                  <a:cubicBezTo>
                    <a:pt x="1453" y="1800"/>
                    <a:pt x="1436" y="1771"/>
                    <a:pt x="1407" y="1754"/>
                  </a:cubicBezTo>
                  <a:cubicBezTo>
                    <a:pt x="1352" y="1712"/>
                    <a:pt x="1281" y="1678"/>
                    <a:pt x="1256" y="1609"/>
                  </a:cubicBezTo>
                  <a:cubicBezTo>
                    <a:pt x="1253" y="1584"/>
                    <a:pt x="1261" y="1557"/>
                    <a:pt x="1243" y="1535"/>
                  </a:cubicBezTo>
                  <a:cubicBezTo>
                    <a:pt x="1221" y="1498"/>
                    <a:pt x="1168" y="1484"/>
                    <a:pt x="1158" y="1438"/>
                  </a:cubicBezTo>
                  <a:cubicBezTo>
                    <a:pt x="1157" y="1420"/>
                    <a:pt x="1160" y="1394"/>
                    <a:pt x="1178" y="1384"/>
                  </a:cubicBezTo>
                  <a:cubicBezTo>
                    <a:pt x="1209" y="1382"/>
                    <a:pt x="1242" y="1403"/>
                    <a:pt x="1273" y="1387"/>
                  </a:cubicBezTo>
                  <a:cubicBezTo>
                    <a:pt x="1292" y="1382"/>
                    <a:pt x="1304" y="1364"/>
                    <a:pt x="1319" y="1354"/>
                  </a:cubicBezTo>
                  <a:cubicBezTo>
                    <a:pt x="1387" y="1345"/>
                    <a:pt x="1425" y="1278"/>
                    <a:pt x="1479" y="1245"/>
                  </a:cubicBezTo>
                  <a:cubicBezTo>
                    <a:pt x="1514" y="1234"/>
                    <a:pt x="1553" y="1222"/>
                    <a:pt x="1572" y="1187"/>
                  </a:cubicBezTo>
                  <a:cubicBezTo>
                    <a:pt x="1589" y="1163"/>
                    <a:pt x="1590" y="1129"/>
                    <a:pt x="1591" y="1103"/>
                  </a:cubicBezTo>
                  <a:cubicBezTo>
                    <a:pt x="1633" y="1106"/>
                    <a:pt x="1653" y="1155"/>
                    <a:pt x="1693" y="1162"/>
                  </a:cubicBezTo>
                  <a:cubicBezTo>
                    <a:pt x="1722" y="1158"/>
                    <a:pt x="1717" y="1121"/>
                    <a:pt x="1716" y="1100"/>
                  </a:cubicBezTo>
                  <a:cubicBezTo>
                    <a:pt x="1720" y="1069"/>
                    <a:pt x="1717" y="1036"/>
                    <a:pt x="1693" y="1014"/>
                  </a:cubicBezTo>
                  <a:cubicBezTo>
                    <a:pt x="1670" y="987"/>
                    <a:pt x="1628" y="960"/>
                    <a:pt x="1637" y="918"/>
                  </a:cubicBezTo>
                  <a:cubicBezTo>
                    <a:pt x="1633" y="827"/>
                    <a:pt x="1604" y="739"/>
                    <a:pt x="1588" y="649"/>
                  </a:cubicBezTo>
                  <a:cubicBezTo>
                    <a:pt x="1548" y="646"/>
                    <a:pt x="1523" y="603"/>
                    <a:pt x="1533" y="566"/>
                  </a:cubicBezTo>
                  <a:cubicBezTo>
                    <a:pt x="1539" y="526"/>
                    <a:pt x="1569" y="491"/>
                    <a:pt x="1560" y="448"/>
                  </a:cubicBezTo>
                  <a:cubicBezTo>
                    <a:pt x="1557" y="386"/>
                    <a:pt x="1520" y="319"/>
                    <a:pt x="1454" y="309"/>
                  </a:cubicBezTo>
                  <a:cubicBezTo>
                    <a:pt x="1444" y="297"/>
                    <a:pt x="1443" y="279"/>
                    <a:pt x="1432" y="266"/>
                  </a:cubicBezTo>
                  <a:cubicBezTo>
                    <a:pt x="1411" y="234"/>
                    <a:pt x="1376" y="211"/>
                    <a:pt x="1338" y="209"/>
                  </a:cubicBezTo>
                  <a:cubicBezTo>
                    <a:pt x="1330" y="180"/>
                    <a:pt x="1300" y="156"/>
                    <a:pt x="1269" y="162"/>
                  </a:cubicBezTo>
                  <a:cubicBezTo>
                    <a:pt x="1215" y="170"/>
                    <a:pt x="1177" y="214"/>
                    <a:pt x="1136" y="243"/>
                  </a:cubicBezTo>
                  <a:cubicBezTo>
                    <a:pt x="1111" y="232"/>
                    <a:pt x="1075" y="239"/>
                    <a:pt x="1067" y="268"/>
                  </a:cubicBezTo>
                  <a:cubicBezTo>
                    <a:pt x="1058" y="284"/>
                    <a:pt x="1039" y="302"/>
                    <a:pt x="1020" y="290"/>
                  </a:cubicBezTo>
                  <a:cubicBezTo>
                    <a:pt x="979" y="280"/>
                    <a:pt x="944" y="316"/>
                    <a:pt x="907" y="323"/>
                  </a:cubicBezTo>
                  <a:cubicBezTo>
                    <a:pt x="893" y="309"/>
                    <a:pt x="878" y="291"/>
                    <a:pt x="887" y="269"/>
                  </a:cubicBezTo>
                  <a:cubicBezTo>
                    <a:pt x="892" y="246"/>
                    <a:pt x="916" y="215"/>
                    <a:pt x="895" y="193"/>
                  </a:cubicBezTo>
                  <a:cubicBezTo>
                    <a:pt x="878" y="177"/>
                    <a:pt x="853" y="197"/>
                    <a:pt x="836" y="182"/>
                  </a:cubicBezTo>
                  <a:cubicBezTo>
                    <a:pt x="797" y="163"/>
                    <a:pt x="739" y="176"/>
                    <a:pt x="715" y="133"/>
                  </a:cubicBezTo>
                  <a:cubicBezTo>
                    <a:pt x="710" y="125"/>
                    <a:pt x="727" y="120"/>
                    <a:pt x="728" y="111"/>
                  </a:cubicBezTo>
                  <a:cubicBezTo>
                    <a:pt x="744" y="89"/>
                    <a:pt x="738" y="52"/>
                    <a:pt x="708" y="45"/>
                  </a:cubicBezTo>
                  <a:cubicBezTo>
                    <a:pt x="653" y="23"/>
                    <a:pt x="590" y="34"/>
                    <a:pt x="539" y="0"/>
                  </a:cubicBezTo>
                  <a:cubicBezTo>
                    <a:pt x="543" y="7"/>
                    <a:pt x="547" y="15"/>
                    <a:pt x="551" y="2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5" name="Freeform 112"/>
            <p:cNvSpPr>
              <a:spLocks/>
            </p:cNvSpPr>
            <p:nvPr/>
          </p:nvSpPr>
          <p:spPr bwMode="auto">
            <a:xfrm>
              <a:off x="722" y="610"/>
              <a:ext cx="95" cy="39"/>
            </a:xfrm>
            <a:custGeom>
              <a:avLst/>
              <a:gdLst>
                <a:gd name="T0" fmla="*/ 1199 w 1540"/>
                <a:gd name="T1" fmla="*/ 4 h 638"/>
                <a:gd name="T2" fmla="*/ 1125 w 1540"/>
                <a:gd name="T3" fmla="*/ 7 h 638"/>
                <a:gd name="T4" fmla="*/ 1074 w 1540"/>
                <a:gd name="T5" fmla="*/ 68 h 638"/>
                <a:gd name="T6" fmla="*/ 944 w 1540"/>
                <a:gd name="T7" fmla="*/ 77 h 638"/>
                <a:gd name="T8" fmla="*/ 929 w 1540"/>
                <a:gd name="T9" fmla="*/ 143 h 638"/>
                <a:gd name="T10" fmla="*/ 870 w 1540"/>
                <a:gd name="T11" fmla="*/ 105 h 638"/>
                <a:gd name="T12" fmla="*/ 715 w 1540"/>
                <a:gd name="T13" fmla="*/ 55 h 638"/>
                <a:gd name="T14" fmla="*/ 224 w 1540"/>
                <a:gd name="T15" fmla="*/ 82 h 638"/>
                <a:gd name="T16" fmla="*/ 176 w 1540"/>
                <a:gd name="T17" fmla="*/ 122 h 638"/>
                <a:gd name="T18" fmla="*/ 0 w 1540"/>
                <a:gd name="T19" fmla="*/ 130 h 638"/>
                <a:gd name="T20" fmla="*/ 498 w 1540"/>
                <a:gd name="T21" fmla="*/ 290 h 638"/>
                <a:gd name="T22" fmla="*/ 632 w 1540"/>
                <a:gd name="T23" fmla="*/ 631 h 638"/>
                <a:gd name="T24" fmla="*/ 827 w 1540"/>
                <a:gd name="T25" fmla="*/ 602 h 638"/>
                <a:gd name="T26" fmla="*/ 861 w 1540"/>
                <a:gd name="T27" fmla="*/ 541 h 638"/>
                <a:gd name="T28" fmla="*/ 917 w 1540"/>
                <a:gd name="T29" fmla="*/ 567 h 638"/>
                <a:gd name="T30" fmla="*/ 953 w 1540"/>
                <a:gd name="T31" fmla="*/ 585 h 638"/>
                <a:gd name="T32" fmla="*/ 1227 w 1540"/>
                <a:gd name="T33" fmla="*/ 417 h 638"/>
                <a:gd name="T34" fmla="*/ 1256 w 1540"/>
                <a:gd name="T35" fmla="*/ 315 h 638"/>
                <a:gd name="T36" fmla="*/ 1425 w 1540"/>
                <a:gd name="T37" fmla="*/ 301 h 638"/>
                <a:gd name="T38" fmla="*/ 1527 w 1540"/>
                <a:gd name="T39" fmla="*/ 296 h 638"/>
                <a:gd name="T40" fmla="*/ 1540 w 1540"/>
                <a:gd name="T41" fmla="*/ 261 h 638"/>
                <a:gd name="T42" fmla="*/ 1462 w 1540"/>
                <a:gd name="T43" fmla="*/ 232 h 638"/>
                <a:gd name="T44" fmla="*/ 1465 w 1540"/>
                <a:gd name="T45" fmla="*/ 193 h 638"/>
                <a:gd name="T46" fmla="*/ 1362 w 1540"/>
                <a:gd name="T47" fmla="*/ 172 h 638"/>
                <a:gd name="T48" fmla="*/ 1380 w 1540"/>
                <a:gd name="T49" fmla="*/ 79 h 638"/>
                <a:gd name="T50" fmla="*/ 1212 w 1540"/>
                <a:gd name="T51" fmla="*/ 8 h 638"/>
                <a:gd name="T52" fmla="*/ 1199 w 1540"/>
                <a:gd name="T5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0" h="638">
                  <a:moveTo>
                    <a:pt x="1199" y="4"/>
                  </a:moveTo>
                  <a:cubicBezTo>
                    <a:pt x="1175" y="8"/>
                    <a:pt x="1147" y="0"/>
                    <a:pt x="1125" y="7"/>
                  </a:cubicBezTo>
                  <a:cubicBezTo>
                    <a:pt x="1114" y="31"/>
                    <a:pt x="1105" y="64"/>
                    <a:pt x="1074" y="68"/>
                  </a:cubicBezTo>
                  <a:cubicBezTo>
                    <a:pt x="1031" y="71"/>
                    <a:pt x="981" y="48"/>
                    <a:pt x="944" y="77"/>
                  </a:cubicBezTo>
                  <a:cubicBezTo>
                    <a:pt x="942" y="99"/>
                    <a:pt x="954" y="131"/>
                    <a:pt x="929" y="143"/>
                  </a:cubicBezTo>
                  <a:cubicBezTo>
                    <a:pt x="901" y="152"/>
                    <a:pt x="889" y="118"/>
                    <a:pt x="870" y="105"/>
                  </a:cubicBezTo>
                  <a:cubicBezTo>
                    <a:pt x="829" y="66"/>
                    <a:pt x="771" y="47"/>
                    <a:pt x="715" y="55"/>
                  </a:cubicBezTo>
                  <a:cubicBezTo>
                    <a:pt x="552" y="54"/>
                    <a:pt x="386" y="51"/>
                    <a:pt x="224" y="82"/>
                  </a:cubicBezTo>
                  <a:cubicBezTo>
                    <a:pt x="217" y="102"/>
                    <a:pt x="203" y="129"/>
                    <a:pt x="176" y="122"/>
                  </a:cubicBezTo>
                  <a:cubicBezTo>
                    <a:pt x="117" y="119"/>
                    <a:pt x="58" y="116"/>
                    <a:pt x="0" y="130"/>
                  </a:cubicBezTo>
                  <a:cubicBezTo>
                    <a:pt x="166" y="184"/>
                    <a:pt x="332" y="237"/>
                    <a:pt x="498" y="290"/>
                  </a:cubicBezTo>
                  <a:cubicBezTo>
                    <a:pt x="543" y="404"/>
                    <a:pt x="586" y="518"/>
                    <a:pt x="632" y="631"/>
                  </a:cubicBezTo>
                  <a:cubicBezTo>
                    <a:pt x="698" y="638"/>
                    <a:pt x="764" y="616"/>
                    <a:pt x="827" y="602"/>
                  </a:cubicBezTo>
                  <a:cubicBezTo>
                    <a:pt x="830" y="579"/>
                    <a:pt x="832" y="546"/>
                    <a:pt x="861" y="541"/>
                  </a:cubicBezTo>
                  <a:cubicBezTo>
                    <a:pt x="882" y="534"/>
                    <a:pt x="908" y="545"/>
                    <a:pt x="917" y="567"/>
                  </a:cubicBezTo>
                  <a:cubicBezTo>
                    <a:pt x="926" y="575"/>
                    <a:pt x="938" y="600"/>
                    <a:pt x="953" y="585"/>
                  </a:cubicBezTo>
                  <a:cubicBezTo>
                    <a:pt x="1047" y="533"/>
                    <a:pt x="1129" y="461"/>
                    <a:pt x="1227" y="417"/>
                  </a:cubicBezTo>
                  <a:cubicBezTo>
                    <a:pt x="1213" y="382"/>
                    <a:pt x="1216" y="330"/>
                    <a:pt x="1256" y="315"/>
                  </a:cubicBezTo>
                  <a:cubicBezTo>
                    <a:pt x="1310" y="290"/>
                    <a:pt x="1371" y="324"/>
                    <a:pt x="1425" y="301"/>
                  </a:cubicBezTo>
                  <a:cubicBezTo>
                    <a:pt x="1458" y="295"/>
                    <a:pt x="1495" y="298"/>
                    <a:pt x="1527" y="296"/>
                  </a:cubicBezTo>
                  <a:cubicBezTo>
                    <a:pt x="1530" y="284"/>
                    <a:pt x="1539" y="271"/>
                    <a:pt x="1540" y="261"/>
                  </a:cubicBezTo>
                  <a:cubicBezTo>
                    <a:pt x="1512" y="261"/>
                    <a:pt x="1481" y="255"/>
                    <a:pt x="1462" y="232"/>
                  </a:cubicBezTo>
                  <a:cubicBezTo>
                    <a:pt x="1466" y="221"/>
                    <a:pt x="1476" y="203"/>
                    <a:pt x="1465" y="193"/>
                  </a:cubicBezTo>
                  <a:cubicBezTo>
                    <a:pt x="1429" y="193"/>
                    <a:pt x="1397" y="172"/>
                    <a:pt x="1362" y="172"/>
                  </a:cubicBezTo>
                  <a:cubicBezTo>
                    <a:pt x="1379" y="144"/>
                    <a:pt x="1381" y="109"/>
                    <a:pt x="1380" y="79"/>
                  </a:cubicBezTo>
                  <a:cubicBezTo>
                    <a:pt x="1317" y="82"/>
                    <a:pt x="1252" y="58"/>
                    <a:pt x="1212" y="8"/>
                  </a:cubicBezTo>
                  <a:cubicBezTo>
                    <a:pt x="1209" y="5"/>
                    <a:pt x="1204" y="3"/>
                    <a:pt x="119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6" name="Freeform 113"/>
            <p:cNvSpPr>
              <a:spLocks/>
            </p:cNvSpPr>
            <p:nvPr/>
          </p:nvSpPr>
          <p:spPr bwMode="auto">
            <a:xfrm>
              <a:off x="108" y="536"/>
              <a:ext cx="158" cy="165"/>
            </a:xfrm>
            <a:custGeom>
              <a:avLst/>
              <a:gdLst>
                <a:gd name="T0" fmla="*/ 1420 w 2565"/>
                <a:gd name="T1" fmla="*/ 21 h 2664"/>
                <a:gd name="T2" fmla="*/ 1272 w 2565"/>
                <a:gd name="T3" fmla="*/ 293 h 2664"/>
                <a:gd name="T4" fmla="*/ 1060 w 2565"/>
                <a:gd name="T5" fmla="*/ 403 h 2664"/>
                <a:gd name="T6" fmla="*/ 1019 w 2565"/>
                <a:gd name="T7" fmla="*/ 457 h 2664"/>
                <a:gd name="T8" fmla="*/ 777 w 2565"/>
                <a:gd name="T9" fmla="*/ 440 h 2664"/>
                <a:gd name="T10" fmla="*/ 678 w 2565"/>
                <a:gd name="T11" fmla="*/ 327 h 2664"/>
                <a:gd name="T12" fmla="*/ 666 w 2565"/>
                <a:gd name="T13" fmla="*/ 598 h 2664"/>
                <a:gd name="T14" fmla="*/ 579 w 2565"/>
                <a:gd name="T15" fmla="*/ 641 h 2664"/>
                <a:gd name="T16" fmla="*/ 409 w 2565"/>
                <a:gd name="T17" fmla="*/ 628 h 2664"/>
                <a:gd name="T18" fmla="*/ 232 w 2565"/>
                <a:gd name="T19" fmla="*/ 558 h 2664"/>
                <a:gd name="T20" fmla="*/ 28 w 2565"/>
                <a:gd name="T21" fmla="*/ 599 h 2664"/>
                <a:gd name="T22" fmla="*/ 40 w 2565"/>
                <a:gd name="T23" fmla="*/ 717 h 2664"/>
                <a:gd name="T24" fmla="*/ 151 w 2565"/>
                <a:gd name="T25" fmla="*/ 794 h 2664"/>
                <a:gd name="T26" fmla="*/ 322 w 2565"/>
                <a:gd name="T27" fmla="*/ 895 h 2664"/>
                <a:gd name="T28" fmla="*/ 394 w 2565"/>
                <a:gd name="T29" fmla="*/ 1018 h 2664"/>
                <a:gd name="T30" fmla="*/ 586 w 2565"/>
                <a:gd name="T31" fmla="*/ 1062 h 2664"/>
                <a:gd name="T32" fmla="*/ 498 w 2565"/>
                <a:gd name="T33" fmla="*/ 1259 h 2664"/>
                <a:gd name="T34" fmla="*/ 656 w 2565"/>
                <a:gd name="T35" fmla="*/ 1401 h 2664"/>
                <a:gd name="T36" fmla="*/ 684 w 2565"/>
                <a:gd name="T37" fmla="*/ 1632 h 2664"/>
                <a:gd name="T38" fmla="*/ 629 w 2565"/>
                <a:gd name="T39" fmla="*/ 1684 h 2664"/>
                <a:gd name="T40" fmla="*/ 589 w 2565"/>
                <a:gd name="T41" fmla="*/ 1880 h 2664"/>
                <a:gd name="T42" fmla="*/ 415 w 2565"/>
                <a:gd name="T43" fmla="*/ 2255 h 2664"/>
                <a:gd name="T44" fmla="*/ 567 w 2565"/>
                <a:gd name="T45" fmla="*/ 2416 h 2664"/>
                <a:gd name="T46" fmla="*/ 1010 w 2565"/>
                <a:gd name="T47" fmla="*/ 2539 h 2664"/>
                <a:gd name="T48" fmla="*/ 1232 w 2565"/>
                <a:gd name="T49" fmla="*/ 2648 h 2664"/>
                <a:gd name="T50" fmla="*/ 1412 w 2565"/>
                <a:gd name="T51" fmla="*/ 2552 h 2664"/>
                <a:gd name="T52" fmla="*/ 1657 w 2565"/>
                <a:gd name="T53" fmla="*/ 2319 h 2664"/>
                <a:gd name="T54" fmla="*/ 1954 w 2565"/>
                <a:gd name="T55" fmla="*/ 2399 h 2664"/>
                <a:gd name="T56" fmla="*/ 2150 w 2565"/>
                <a:gd name="T57" fmla="*/ 2475 h 2664"/>
                <a:gd name="T58" fmla="*/ 2441 w 2565"/>
                <a:gd name="T59" fmla="*/ 2235 h 2664"/>
                <a:gd name="T60" fmla="*/ 2297 w 2565"/>
                <a:gd name="T61" fmla="*/ 2098 h 2664"/>
                <a:gd name="T62" fmla="*/ 2259 w 2565"/>
                <a:gd name="T63" fmla="*/ 1892 h 2664"/>
                <a:gd name="T64" fmla="*/ 2283 w 2565"/>
                <a:gd name="T65" fmla="*/ 1588 h 2664"/>
                <a:gd name="T66" fmla="*/ 2195 w 2565"/>
                <a:gd name="T67" fmla="*/ 1526 h 2664"/>
                <a:gd name="T68" fmla="*/ 2114 w 2565"/>
                <a:gd name="T69" fmla="*/ 1473 h 2664"/>
                <a:gd name="T70" fmla="*/ 2320 w 2565"/>
                <a:gd name="T71" fmla="*/ 1139 h 2664"/>
                <a:gd name="T72" fmla="*/ 2440 w 2565"/>
                <a:gd name="T73" fmla="*/ 1092 h 2664"/>
                <a:gd name="T74" fmla="*/ 2520 w 2565"/>
                <a:gd name="T75" fmla="*/ 766 h 2664"/>
                <a:gd name="T76" fmla="*/ 2384 w 2565"/>
                <a:gd name="T77" fmla="*/ 626 h 2664"/>
                <a:gd name="T78" fmla="*/ 2139 w 2565"/>
                <a:gd name="T79" fmla="*/ 499 h 2664"/>
                <a:gd name="T80" fmla="*/ 1936 w 2565"/>
                <a:gd name="T81" fmla="*/ 363 h 2664"/>
                <a:gd name="T82" fmla="*/ 1824 w 2565"/>
                <a:gd name="T83" fmla="*/ 325 h 2664"/>
                <a:gd name="T84" fmla="*/ 1637 w 2565"/>
                <a:gd name="T85" fmla="*/ 119 h 2664"/>
                <a:gd name="T86" fmla="*/ 1530 w 2565"/>
                <a:gd name="T87" fmla="*/ 1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5" h="2664">
                  <a:moveTo>
                    <a:pt x="1524" y="1"/>
                  </a:moveTo>
                  <a:cubicBezTo>
                    <a:pt x="1489" y="2"/>
                    <a:pt x="1451" y="0"/>
                    <a:pt x="1420" y="21"/>
                  </a:cubicBezTo>
                  <a:cubicBezTo>
                    <a:pt x="1366" y="53"/>
                    <a:pt x="1340" y="122"/>
                    <a:pt x="1357" y="182"/>
                  </a:cubicBezTo>
                  <a:cubicBezTo>
                    <a:pt x="1360" y="234"/>
                    <a:pt x="1315" y="273"/>
                    <a:pt x="1272" y="293"/>
                  </a:cubicBezTo>
                  <a:cubicBezTo>
                    <a:pt x="1207" y="341"/>
                    <a:pt x="1108" y="313"/>
                    <a:pt x="1052" y="379"/>
                  </a:cubicBezTo>
                  <a:cubicBezTo>
                    <a:pt x="1038" y="385"/>
                    <a:pt x="1045" y="405"/>
                    <a:pt x="1060" y="403"/>
                  </a:cubicBezTo>
                  <a:cubicBezTo>
                    <a:pt x="1079" y="404"/>
                    <a:pt x="1108" y="404"/>
                    <a:pt x="1116" y="426"/>
                  </a:cubicBezTo>
                  <a:cubicBezTo>
                    <a:pt x="1104" y="463"/>
                    <a:pt x="1052" y="471"/>
                    <a:pt x="1019" y="457"/>
                  </a:cubicBezTo>
                  <a:cubicBezTo>
                    <a:pt x="1007" y="458"/>
                    <a:pt x="996" y="475"/>
                    <a:pt x="981" y="477"/>
                  </a:cubicBezTo>
                  <a:cubicBezTo>
                    <a:pt x="910" y="499"/>
                    <a:pt x="846" y="446"/>
                    <a:pt x="777" y="440"/>
                  </a:cubicBezTo>
                  <a:cubicBezTo>
                    <a:pt x="753" y="443"/>
                    <a:pt x="753" y="411"/>
                    <a:pt x="742" y="395"/>
                  </a:cubicBezTo>
                  <a:cubicBezTo>
                    <a:pt x="728" y="368"/>
                    <a:pt x="711" y="334"/>
                    <a:pt x="678" y="327"/>
                  </a:cubicBezTo>
                  <a:cubicBezTo>
                    <a:pt x="649" y="327"/>
                    <a:pt x="621" y="367"/>
                    <a:pt x="647" y="391"/>
                  </a:cubicBezTo>
                  <a:cubicBezTo>
                    <a:pt x="679" y="455"/>
                    <a:pt x="662" y="529"/>
                    <a:pt x="666" y="598"/>
                  </a:cubicBezTo>
                  <a:cubicBezTo>
                    <a:pt x="677" y="605"/>
                    <a:pt x="704" y="616"/>
                    <a:pt x="694" y="633"/>
                  </a:cubicBezTo>
                  <a:cubicBezTo>
                    <a:pt x="663" y="659"/>
                    <a:pt x="611" y="666"/>
                    <a:pt x="579" y="641"/>
                  </a:cubicBezTo>
                  <a:cubicBezTo>
                    <a:pt x="570" y="625"/>
                    <a:pt x="552" y="626"/>
                    <a:pt x="537" y="629"/>
                  </a:cubicBezTo>
                  <a:cubicBezTo>
                    <a:pt x="495" y="631"/>
                    <a:pt x="449" y="641"/>
                    <a:pt x="409" y="628"/>
                  </a:cubicBezTo>
                  <a:cubicBezTo>
                    <a:pt x="375" y="590"/>
                    <a:pt x="344" y="537"/>
                    <a:pt x="288" y="534"/>
                  </a:cubicBezTo>
                  <a:cubicBezTo>
                    <a:pt x="265" y="533"/>
                    <a:pt x="255" y="561"/>
                    <a:pt x="232" y="558"/>
                  </a:cubicBezTo>
                  <a:cubicBezTo>
                    <a:pt x="161" y="563"/>
                    <a:pt x="82" y="540"/>
                    <a:pt x="16" y="575"/>
                  </a:cubicBezTo>
                  <a:cubicBezTo>
                    <a:pt x="0" y="584"/>
                    <a:pt x="13" y="603"/>
                    <a:pt x="28" y="599"/>
                  </a:cubicBezTo>
                  <a:cubicBezTo>
                    <a:pt x="44" y="602"/>
                    <a:pt x="65" y="587"/>
                    <a:pt x="78" y="599"/>
                  </a:cubicBezTo>
                  <a:cubicBezTo>
                    <a:pt x="72" y="640"/>
                    <a:pt x="43" y="676"/>
                    <a:pt x="40" y="717"/>
                  </a:cubicBezTo>
                  <a:cubicBezTo>
                    <a:pt x="22" y="728"/>
                    <a:pt x="25" y="760"/>
                    <a:pt x="49" y="763"/>
                  </a:cubicBezTo>
                  <a:cubicBezTo>
                    <a:pt x="83" y="773"/>
                    <a:pt x="125" y="766"/>
                    <a:pt x="151" y="794"/>
                  </a:cubicBezTo>
                  <a:cubicBezTo>
                    <a:pt x="193" y="805"/>
                    <a:pt x="220" y="840"/>
                    <a:pt x="250" y="867"/>
                  </a:cubicBezTo>
                  <a:cubicBezTo>
                    <a:pt x="270" y="886"/>
                    <a:pt x="296" y="892"/>
                    <a:pt x="322" y="895"/>
                  </a:cubicBezTo>
                  <a:cubicBezTo>
                    <a:pt x="358" y="910"/>
                    <a:pt x="406" y="915"/>
                    <a:pt x="426" y="953"/>
                  </a:cubicBezTo>
                  <a:cubicBezTo>
                    <a:pt x="428" y="978"/>
                    <a:pt x="404" y="996"/>
                    <a:pt x="394" y="1018"/>
                  </a:cubicBezTo>
                  <a:cubicBezTo>
                    <a:pt x="436" y="996"/>
                    <a:pt x="483" y="1007"/>
                    <a:pt x="522" y="1028"/>
                  </a:cubicBezTo>
                  <a:cubicBezTo>
                    <a:pt x="544" y="1039"/>
                    <a:pt x="565" y="1049"/>
                    <a:pt x="586" y="1062"/>
                  </a:cubicBezTo>
                  <a:cubicBezTo>
                    <a:pt x="536" y="1060"/>
                    <a:pt x="478" y="1088"/>
                    <a:pt x="472" y="1142"/>
                  </a:cubicBezTo>
                  <a:cubicBezTo>
                    <a:pt x="467" y="1182"/>
                    <a:pt x="483" y="1222"/>
                    <a:pt x="498" y="1259"/>
                  </a:cubicBezTo>
                  <a:cubicBezTo>
                    <a:pt x="530" y="1311"/>
                    <a:pt x="598" y="1315"/>
                    <a:pt x="643" y="1351"/>
                  </a:cubicBezTo>
                  <a:cubicBezTo>
                    <a:pt x="649" y="1367"/>
                    <a:pt x="651" y="1385"/>
                    <a:pt x="656" y="1401"/>
                  </a:cubicBezTo>
                  <a:cubicBezTo>
                    <a:pt x="659" y="1456"/>
                    <a:pt x="612" y="1510"/>
                    <a:pt x="639" y="1564"/>
                  </a:cubicBezTo>
                  <a:cubicBezTo>
                    <a:pt x="654" y="1587"/>
                    <a:pt x="680" y="1602"/>
                    <a:pt x="684" y="1632"/>
                  </a:cubicBezTo>
                  <a:cubicBezTo>
                    <a:pt x="695" y="1667"/>
                    <a:pt x="699" y="1705"/>
                    <a:pt x="694" y="1742"/>
                  </a:cubicBezTo>
                  <a:cubicBezTo>
                    <a:pt x="679" y="1718"/>
                    <a:pt x="662" y="1681"/>
                    <a:pt x="629" y="1684"/>
                  </a:cubicBezTo>
                  <a:cubicBezTo>
                    <a:pt x="597" y="1694"/>
                    <a:pt x="596" y="1734"/>
                    <a:pt x="588" y="1760"/>
                  </a:cubicBezTo>
                  <a:cubicBezTo>
                    <a:pt x="579" y="1800"/>
                    <a:pt x="603" y="1841"/>
                    <a:pt x="589" y="1880"/>
                  </a:cubicBezTo>
                  <a:cubicBezTo>
                    <a:pt x="569" y="1946"/>
                    <a:pt x="522" y="2000"/>
                    <a:pt x="508" y="2068"/>
                  </a:cubicBezTo>
                  <a:cubicBezTo>
                    <a:pt x="489" y="2134"/>
                    <a:pt x="473" y="2211"/>
                    <a:pt x="415" y="2255"/>
                  </a:cubicBezTo>
                  <a:cubicBezTo>
                    <a:pt x="394" y="2279"/>
                    <a:pt x="407" y="2317"/>
                    <a:pt x="434" y="2331"/>
                  </a:cubicBezTo>
                  <a:cubicBezTo>
                    <a:pt x="477" y="2362"/>
                    <a:pt x="531" y="2376"/>
                    <a:pt x="567" y="2416"/>
                  </a:cubicBezTo>
                  <a:cubicBezTo>
                    <a:pt x="642" y="2473"/>
                    <a:pt x="736" y="2494"/>
                    <a:pt x="824" y="2523"/>
                  </a:cubicBezTo>
                  <a:cubicBezTo>
                    <a:pt x="879" y="2485"/>
                    <a:pt x="966" y="2483"/>
                    <a:pt x="1010" y="2539"/>
                  </a:cubicBezTo>
                  <a:cubicBezTo>
                    <a:pt x="1031" y="2555"/>
                    <a:pt x="1060" y="2556"/>
                    <a:pt x="1078" y="2577"/>
                  </a:cubicBezTo>
                  <a:cubicBezTo>
                    <a:pt x="1122" y="2612"/>
                    <a:pt x="1171" y="2658"/>
                    <a:pt x="1232" y="2648"/>
                  </a:cubicBezTo>
                  <a:cubicBezTo>
                    <a:pt x="1290" y="2643"/>
                    <a:pt x="1356" y="2664"/>
                    <a:pt x="1409" y="2632"/>
                  </a:cubicBezTo>
                  <a:cubicBezTo>
                    <a:pt x="1430" y="2609"/>
                    <a:pt x="1411" y="2578"/>
                    <a:pt x="1412" y="2552"/>
                  </a:cubicBezTo>
                  <a:cubicBezTo>
                    <a:pt x="1408" y="2507"/>
                    <a:pt x="1413" y="2451"/>
                    <a:pt x="1454" y="2425"/>
                  </a:cubicBezTo>
                  <a:cubicBezTo>
                    <a:pt x="1524" y="2396"/>
                    <a:pt x="1589" y="2356"/>
                    <a:pt x="1657" y="2319"/>
                  </a:cubicBezTo>
                  <a:cubicBezTo>
                    <a:pt x="1721" y="2329"/>
                    <a:pt x="1776" y="2364"/>
                    <a:pt x="1833" y="2393"/>
                  </a:cubicBezTo>
                  <a:cubicBezTo>
                    <a:pt x="1867" y="2360"/>
                    <a:pt x="1919" y="2380"/>
                    <a:pt x="1954" y="2399"/>
                  </a:cubicBezTo>
                  <a:cubicBezTo>
                    <a:pt x="1979" y="2410"/>
                    <a:pt x="1995" y="2437"/>
                    <a:pt x="2023" y="2438"/>
                  </a:cubicBezTo>
                  <a:cubicBezTo>
                    <a:pt x="2064" y="2453"/>
                    <a:pt x="2104" y="2492"/>
                    <a:pt x="2150" y="2475"/>
                  </a:cubicBezTo>
                  <a:cubicBezTo>
                    <a:pt x="2227" y="2450"/>
                    <a:pt x="2271" y="2375"/>
                    <a:pt x="2336" y="2331"/>
                  </a:cubicBezTo>
                  <a:cubicBezTo>
                    <a:pt x="2370" y="2299"/>
                    <a:pt x="2429" y="2286"/>
                    <a:pt x="2441" y="2235"/>
                  </a:cubicBezTo>
                  <a:cubicBezTo>
                    <a:pt x="2444" y="2214"/>
                    <a:pt x="2436" y="2182"/>
                    <a:pt x="2411" y="2179"/>
                  </a:cubicBezTo>
                  <a:cubicBezTo>
                    <a:pt x="2359" y="2193"/>
                    <a:pt x="2307" y="2149"/>
                    <a:pt x="2297" y="2098"/>
                  </a:cubicBezTo>
                  <a:cubicBezTo>
                    <a:pt x="2285" y="2056"/>
                    <a:pt x="2288" y="2009"/>
                    <a:pt x="2304" y="1968"/>
                  </a:cubicBezTo>
                  <a:cubicBezTo>
                    <a:pt x="2265" y="1969"/>
                    <a:pt x="2246" y="1924"/>
                    <a:pt x="2259" y="1892"/>
                  </a:cubicBezTo>
                  <a:cubicBezTo>
                    <a:pt x="2267" y="1856"/>
                    <a:pt x="2293" y="1822"/>
                    <a:pt x="2331" y="1815"/>
                  </a:cubicBezTo>
                  <a:cubicBezTo>
                    <a:pt x="2306" y="1742"/>
                    <a:pt x="2266" y="1666"/>
                    <a:pt x="2283" y="1588"/>
                  </a:cubicBezTo>
                  <a:cubicBezTo>
                    <a:pt x="2274" y="1554"/>
                    <a:pt x="2288" y="1505"/>
                    <a:pt x="2253" y="1482"/>
                  </a:cubicBezTo>
                  <a:cubicBezTo>
                    <a:pt x="2225" y="1473"/>
                    <a:pt x="2200" y="1500"/>
                    <a:pt x="2195" y="1526"/>
                  </a:cubicBezTo>
                  <a:cubicBezTo>
                    <a:pt x="2182" y="1553"/>
                    <a:pt x="2138" y="1574"/>
                    <a:pt x="2114" y="1549"/>
                  </a:cubicBezTo>
                  <a:cubicBezTo>
                    <a:pt x="2105" y="1525"/>
                    <a:pt x="2116" y="1498"/>
                    <a:pt x="2114" y="1473"/>
                  </a:cubicBezTo>
                  <a:cubicBezTo>
                    <a:pt x="2121" y="1410"/>
                    <a:pt x="2162" y="1356"/>
                    <a:pt x="2206" y="1313"/>
                  </a:cubicBezTo>
                  <a:cubicBezTo>
                    <a:pt x="2225" y="1243"/>
                    <a:pt x="2311" y="1214"/>
                    <a:pt x="2320" y="1139"/>
                  </a:cubicBezTo>
                  <a:cubicBezTo>
                    <a:pt x="2316" y="1118"/>
                    <a:pt x="2336" y="1103"/>
                    <a:pt x="2356" y="1108"/>
                  </a:cubicBezTo>
                  <a:cubicBezTo>
                    <a:pt x="2383" y="1111"/>
                    <a:pt x="2424" y="1122"/>
                    <a:pt x="2440" y="1092"/>
                  </a:cubicBezTo>
                  <a:cubicBezTo>
                    <a:pt x="2451" y="1064"/>
                    <a:pt x="2434" y="1034"/>
                    <a:pt x="2441" y="1005"/>
                  </a:cubicBezTo>
                  <a:cubicBezTo>
                    <a:pt x="2447" y="921"/>
                    <a:pt x="2469" y="834"/>
                    <a:pt x="2520" y="766"/>
                  </a:cubicBezTo>
                  <a:cubicBezTo>
                    <a:pt x="2545" y="749"/>
                    <a:pt x="2565" y="708"/>
                    <a:pt x="2538" y="684"/>
                  </a:cubicBezTo>
                  <a:cubicBezTo>
                    <a:pt x="2495" y="647"/>
                    <a:pt x="2436" y="642"/>
                    <a:pt x="2384" y="626"/>
                  </a:cubicBezTo>
                  <a:cubicBezTo>
                    <a:pt x="2342" y="618"/>
                    <a:pt x="2284" y="613"/>
                    <a:pt x="2267" y="567"/>
                  </a:cubicBezTo>
                  <a:cubicBezTo>
                    <a:pt x="2250" y="514"/>
                    <a:pt x="2187" y="501"/>
                    <a:pt x="2139" y="499"/>
                  </a:cubicBezTo>
                  <a:cubicBezTo>
                    <a:pt x="2072" y="494"/>
                    <a:pt x="1998" y="472"/>
                    <a:pt x="1959" y="413"/>
                  </a:cubicBezTo>
                  <a:cubicBezTo>
                    <a:pt x="1946" y="397"/>
                    <a:pt x="1960" y="369"/>
                    <a:pt x="1936" y="363"/>
                  </a:cubicBezTo>
                  <a:cubicBezTo>
                    <a:pt x="1908" y="357"/>
                    <a:pt x="1878" y="366"/>
                    <a:pt x="1850" y="359"/>
                  </a:cubicBezTo>
                  <a:cubicBezTo>
                    <a:pt x="1834" y="357"/>
                    <a:pt x="1815" y="343"/>
                    <a:pt x="1824" y="325"/>
                  </a:cubicBezTo>
                  <a:cubicBezTo>
                    <a:pt x="1833" y="277"/>
                    <a:pt x="1799" y="235"/>
                    <a:pt x="1758" y="214"/>
                  </a:cubicBezTo>
                  <a:cubicBezTo>
                    <a:pt x="1713" y="188"/>
                    <a:pt x="1667" y="162"/>
                    <a:pt x="1637" y="119"/>
                  </a:cubicBezTo>
                  <a:cubicBezTo>
                    <a:pt x="1615" y="95"/>
                    <a:pt x="1586" y="78"/>
                    <a:pt x="1556" y="67"/>
                  </a:cubicBezTo>
                  <a:cubicBezTo>
                    <a:pt x="1554" y="45"/>
                    <a:pt x="1559" y="9"/>
                    <a:pt x="1530" y="1"/>
                  </a:cubicBezTo>
                  <a:cubicBezTo>
                    <a:pt x="1528" y="1"/>
                    <a:pt x="1526" y="1"/>
                    <a:pt x="15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7" name="Freeform 114"/>
            <p:cNvSpPr>
              <a:spLocks/>
            </p:cNvSpPr>
            <p:nvPr/>
          </p:nvSpPr>
          <p:spPr bwMode="auto">
            <a:xfrm>
              <a:off x="275" y="698"/>
              <a:ext cx="12" cy="23"/>
            </a:xfrm>
            <a:custGeom>
              <a:avLst/>
              <a:gdLst>
                <a:gd name="T0" fmla="*/ 144 w 197"/>
                <a:gd name="T1" fmla="*/ 7 h 370"/>
                <a:gd name="T2" fmla="*/ 11 w 197"/>
                <a:gd name="T3" fmla="*/ 91 h 370"/>
                <a:gd name="T4" fmla="*/ 17 w 197"/>
                <a:gd name="T5" fmla="*/ 197 h 370"/>
                <a:gd name="T6" fmla="*/ 50 w 197"/>
                <a:gd name="T7" fmla="*/ 290 h 370"/>
                <a:gd name="T8" fmla="*/ 112 w 197"/>
                <a:gd name="T9" fmla="*/ 367 h 370"/>
                <a:gd name="T10" fmla="*/ 154 w 197"/>
                <a:gd name="T11" fmla="*/ 298 h 370"/>
                <a:gd name="T12" fmla="*/ 164 w 197"/>
                <a:gd name="T13" fmla="*/ 37 h 370"/>
                <a:gd name="T14" fmla="*/ 144 w 197"/>
                <a:gd name="T15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70">
                  <a:moveTo>
                    <a:pt x="144" y="7"/>
                  </a:moveTo>
                  <a:cubicBezTo>
                    <a:pt x="100" y="34"/>
                    <a:pt x="37" y="41"/>
                    <a:pt x="11" y="91"/>
                  </a:cubicBezTo>
                  <a:cubicBezTo>
                    <a:pt x="0" y="126"/>
                    <a:pt x="21" y="161"/>
                    <a:pt x="17" y="197"/>
                  </a:cubicBezTo>
                  <a:cubicBezTo>
                    <a:pt x="19" y="230"/>
                    <a:pt x="24" y="267"/>
                    <a:pt x="50" y="290"/>
                  </a:cubicBezTo>
                  <a:cubicBezTo>
                    <a:pt x="50" y="325"/>
                    <a:pt x="72" y="370"/>
                    <a:pt x="112" y="367"/>
                  </a:cubicBezTo>
                  <a:cubicBezTo>
                    <a:pt x="146" y="364"/>
                    <a:pt x="150" y="324"/>
                    <a:pt x="154" y="298"/>
                  </a:cubicBezTo>
                  <a:cubicBezTo>
                    <a:pt x="185" y="216"/>
                    <a:pt x="197" y="121"/>
                    <a:pt x="164" y="37"/>
                  </a:cubicBezTo>
                  <a:cubicBezTo>
                    <a:pt x="171" y="22"/>
                    <a:pt x="164" y="0"/>
                    <a:pt x="14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8" name="Freeform 115"/>
            <p:cNvSpPr>
              <a:spLocks/>
            </p:cNvSpPr>
            <p:nvPr/>
          </p:nvSpPr>
          <p:spPr bwMode="auto">
            <a:xfrm>
              <a:off x="374" y="118"/>
              <a:ext cx="113" cy="227"/>
            </a:xfrm>
            <a:custGeom>
              <a:avLst/>
              <a:gdLst>
                <a:gd name="T0" fmla="*/ 655 w 1834"/>
                <a:gd name="T1" fmla="*/ 64 h 3680"/>
                <a:gd name="T2" fmla="*/ 564 w 1834"/>
                <a:gd name="T3" fmla="*/ 344 h 3680"/>
                <a:gd name="T4" fmla="*/ 510 w 1834"/>
                <a:gd name="T5" fmla="*/ 545 h 3680"/>
                <a:gd name="T6" fmla="*/ 373 w 1834"/>
                <a:gd name="T7" fmla="*/ 522 h 3680"/>
                <a:gd name="T8" fmla="*/ 174 w 1834"/>
                <a:gd name="T9" fmla="*/ 605 h 3680"/>
                <a:gd name="T10" fmla="*/ 24 w 1834"/>
                <a:gd name="T11" fmla="*/ 490 h 3680"/>
                <a:gd name="T12" fmla="*/ 141 w 1834"/>
                <a:gd name="T13" fmla="*/ 669 h 3680"/>
                <a:gd name="T14" fmla="*/ 401 w 1834"/>
                <a:gd name="T15" fmla="*/ 906 h 3680"/>
                <a:gd name="T16" fmla="*/ 453 w 1834"/>
                <a:gd name="T17" fmla="*/ 1167 h 3680"/>
                <a:gd name="T18" fmla="*/ 551 w 1834"/>
                <a:gd name="T19" fmla="*/ 1493 h 3680"/>
                <a:gd name="T20" fmla="*/ 648 w 1834"/>
                <a:gd name="T21" fmla="*/ 1548 h 3680"/>
                <a:gd name="T22" fmla="*/ 830 w 1834"/>
                <a:gd name="T23" fmla="*/ 1783 h 3680"/>
                <a:gd name="T24" fmla="*/ 862 w 1834"/>
                <a:gd name="T25" fmla="*/ 1921 h 3680"/>
                <a:gd name="T26" fmla="*/ 747 w 1834"/>
                <a:gd name="T27" fmla="*/ 2025 h 3680"/>
                <a:gd name="T28" fmla="*/ 471 w 1834"/>
                <a:gd name="T29" fmla="*/ 2589 h 3680"/>
                <a:gd name="T30" fmla="*/ 461 w 1834"/>
                <a:gd name="T31" fmla="*/ 2638 h 3680"/>
                <a:gd name="T32" fmla="*/ 432 w 1834"/>
                <a:gd name="T33" fmla="*/ 2999 h 3680"/>
                <a:gd name="T34" fmla="*/ 512 w 1834"/>
                <a:gd name="T35" fmla="*/ 3226 h 3680"/>
                <a:gd name="T36" fmla="*/ 480 w 1834"/>
                <a:gd name="T37" fmla="*/ 3309 h 3680"/>
                <a:gd name="T38" fmla="*/ 503 w 1834"/>
                <a:gd name="T39" fmla="*/ 3514 h 3680"/>
                <a:gd name="T40" fmla="*/ 732 w 1834"/>
                <a:gd name="T41" fmla="*/ 3560 h 3680"/>
                <a:gd name="T42" fmla="*/ 814 w 1834"/>
                <a:gd name="T43" fmla="*/ 3660 h 3680"/>
                <a:gd name="T44" fmla="*/ 1064 w 1834"/>
                <a:gd name="T45" fmla="*/ 3530 h 3680"/>
                <a:gd name="T46" fmla="*/ 1182 w 1834"/>
                <a:gd name="T47" fmla="*/ 3393 h 3680"/>
                <a:gd name="T48" fmla="*/ 1354 w 1834"/>
                <a:gd name="T49" fmla="*/ 3335 h 3680"/>
                <a:gd name="T50" fmla="*/ 1536 w 1834"/>
                <a:gd name="T51" fmla="*/ 3186 h 3680"/>
                <a:gd name="T52" fmla="*/ 1660 w 1834"/>
                <a:gd name="T53" fmla="*/ 2166 h 3680"/>
                <a:gd name="T54" fmla="*/ 1562 w 1834"/>
                <a:gd name="T55" fmla="*/ 1876 h 3680"/>
                <a:gd name="T56" fmla="*/ 1441 w 1834"/>
                <a:gd name="T57" fmla="*/ 1739 h 3680"/>
                <a:gd name="T58" fmla="*/ 1350 w 1834"/>
                <a:gd name="T59" fmla="*/ 1345 h 3680"/>
                <a:gd name="T60" fmla="*/ 1151 w 1834"/>
                <a:gd name="T61" fmla="*/ 897 h 3680"/>
                <a:gd name="T62" fmla="*/ 972 w 1834"/>
                <a:gd name="T63" fmla="*/ 606 h 3680"/>
                <a:gd name="T64" fmla="*/ 878 w 1834"/>
                <a:gd name="T65" fmla="*/ 366 h 3680"/>
                <a:gd name="T66" fmla="*/ 866 w 1834"/>
                <a:gd name="T67" fmla="*/ 73 h 3680"/>
                <a:gd name="T68" fmla="*/ 725 w 1834"/>
                <a:gd name="T69" fmla="*/ 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4" h="3680">
                  <a:moveTo>
                    <a:pt x="725" y="4"/>
                  </a:moveTo>
                  <a:cubicBezTo>
                    <a:pt x="692" y="11"/>
                    <a:pt x="686" y="52"/>
                    <a:pt x="655" y="64"/>
                  </a:cubicBezTo>
                  <a:cubicBezTo>
                    <a:pt x="613" y="91"/>
                    <a:pt x="554" y="112"/>
                    <a:pt x="544" y="168"/>
                  </a:cubicBezTo>
                  <a:cubicBezTo>
                    <a:pt x="536" y="228"/>
                    <a:pt x="545" y="287"/>
                    <a:pt x="564" y="344"/>
                  </a:cubicBezTo>
                  <a:cubicBezTo>
                    <a:pt x="578" y="388"/>
                    <a:pt x="586" y="448"/>
                    <a:pt x="545" y="481"/>
                  </a:cubicBezTo>
                  <a:cubicBezTo>
                    <a:pt x="522" y="496"/>
                    <a:pt x="527" y="526"/>
                    <a:pt x="510" y="545"/>
                  </a:cubicBezTo>
                  <a:cubicBezTo>
                    <a:pt x="490" y="575"/>
                    <a:pt x="450" y="605"/>
                    <a:pt x="414" y="587"/>
                  </a:cubicBezTo>
                  <a:cubicBezTo>
                    <a:pt x="393" y="571"/>
                    <a:pt x="386" y="544"/>
                    <a:pt x="373" y="522"/>
                  </a:cubicBezTo>
                  <a:cubicBezTo>
                    <a:pt x="372" y="567"/>
                    <a:pt x="347" y="619"/>
                    <a:pt x="297" y="624"/>
                  </a:cubicBezTo>
                  <a:cubicBezTo>
                    <a:pt x="256" y="628"/>
                    <a:pt x="208" y="630"/>
                    <a:pt x="174" y="605"/>
                  </a:cubicBezTo>
                  <a:cubicBezTo>
                    <a:pt x="129" y="562"/>
                    <a:pt x="115" y="490"/>
                    <a:pt x="55" y="464"/>
                  </a:cubicBezTo>
                  <a:cubicBezTo>
                    <a:pt x="37" y="453"/>
                    <a:pt x="28" y="477"/>
                    <a:pt x="24" y="490"/>
                  </a:cubicBezTo>
                  <a:cubicBezTo>
                    <a:pt x="0" y="534"/>
                    <a:pt x="15" y="598"/>
                    <a:pt x="64" y="618"/>
                  </a:cubicBezTo>
                  <a:cubicBezTo>
                    <a:pt x="92" y="631"/>
                    <a:pt x="109" y="660"/>
                    <a:pt x="141" y="669"/>
                  </a:cubicBezTo>
                  <a:cubicBezTo>
                    <a:pt x="197" y="691"/>
                    <a:pt x="270" y="688"/>
                    <a:pt x="307" y="743"/>
                  </a:cubicBezTo>
                  <a:cubicBezTo>
                    <a:pt x="347" y="791"/>
                    <a:pt x="397" y="840"/>
                    <a:pt x="401" y="906"/>
                  </a:cubicBezTo>
                  <a:cubicBezTo>
                    <a:pt x="404" y="936"/>
                    <a:pt x="399" y="967"/>
                    <a:pt x="414" y="995"/>
                  </a:cubicBezTo>
                  <a:cubicBezTo>
                    <a:pt x="434" y="1051"/>
                    <a:pt x="454" y="1107"/>
                    <a:pt x="453" y="1167"/>
                  </a:cubicBezTo>
                  <a:cubicBezTo>
                    <a:pt x="498" y="1222"/>
                    <a:pt x="548" y="1291"/>
                    <a:pt x="530" y="1367"/>
                  </a:cubicBezTo>
                  <a:cubicBezTo>
                    <a:pt x="508" y="1409"/>
                    <a:pt x="533" y="1454"/>
                    <a:pt x="551" y="1493"/>
                  </a:cubicBezTo>
                  <a:cubicBezTo>
                    <a:pt x="566" y="1518"/>
                    <a:pt x="589" y="1549"/>
                    <a:pt x="622" y="1549"/>
                  </a:cubicBezTo>
                  <a:cubicBezTo>
                    <a:pt x="632" y="1552"/>
                    <a:pt x="644" y="1534"/>
                    <a:pt x="648" y="1548"/>
                  </a:cubicBezTo>
                  <a:cubicBezTo>
                    <a:pt x="689" y="1616"/>
                    <a:pt x="785" y="1639"/>
                    <a:pt x="810" y="1718"/>
                  </a:cubicBezTo>
                  <a:cubicBezTo>
                    <a:pt x="814" y="1741"/>
                    <a:pt x="810" y="1767"/>
                    <a:pt x="830" y="1783"/>
                  </a:cubicBezTo>
                  <a:cubicBezTo>
                    <a:pt x="852" y="1813"/>
                    <a:pt x="879" y="1848"/>
                    <a:pt x="866" y="1887"/>
                  </a:cubicBezTo>
                  <a:cubicBezTo>
                    <a:pt x="862" y="1897"/>
                    <a:pt x="865" y="1913"/>
                    <a:pt x="862" y="1921"/>
                  </a:cubicBezTo>
                  <a:cubicBezTo>
                    <a:pt x="823" y="1919"/>
                    <a:pt x="771" y="1908"/>
                    <a:pt x="745" y="1946"/>
                  </a:cubicBezTo>
                  <a:cubicBezTo>
                    <a:pt x="731" y="1970"/>
                    <a:pt x="738" y="2000"/>
                    <a:pt x="747" y="2025"/>
                  </a:cubicBezTo>
                  <a:cubicBezTo>
                    <a:pt x="684" y="2170"/>
                    <a:pt x="611" y="2312"/>
                    <a:pt x="568" y="2465"/>
                  </a:cubicBezTo>
                  <a:cubicBezTo>
                    <a:pt x="538" y="2507"/>
                    <a:pt x="526" y="2571"/>
                    <a:pt x="471" y="2589"/>
                  </a:cubicBezTo>
                  <a:cubicBezTo>
                    <a:pt x="460" y="2591"/>
                    <a:pt x="429" y="2592"/>
                    <a:pt x="439" y="2611"/>
                  </a:cubicBezTo>
                  <a:cubicBezTo>
                    <a:pt x="447" y="2620"/>
                    <a:pt x="469" y="2622"/>
                    <a:pt x="461" y="2638"/>
                  </a:cubicBezTo>
                  <a:cubicBezTo>
                    <a:pt x="437" y="2680"/>
                    <a:pt x="377" y="2700"/>
                    <a:pt x="371" y="2754"/>
                  </a:cubicBezTo>
                  <a:cubicBezTo>
                    <a:pt x="360" y="2843"/>
                    <a:pt x="440" y="2911"/>
                    <a:pt x="432" y="2999"/>
                  </a:cubicBezTo>
                  <a:cubicBezTo>
                    <a:pt x="423" y="3026"/>
                    <a:pt x="428" y="3055"/>
                    <a:pt x="440" y="3080"/>
                  </a:cubicBezTo>
                  <a:cubicBezTo>
                    <a:pt x="456" y="3132"/>
                    <a:pt x="492" y="3175"/>
                    <a:pt x="512" y="3226"/>
                  </a:cubicBezTo>
                  <a:cubicBezTo>
                    <a:pt x="514" y="3234"/>
                    <a:pt x="525" y="3254"/>
                    <a:pt x="509" y="3252"/>
                  </a:cubicBezTo>
                  <a:cubicBezTo>
                    <a:pt x="483" y="3257"/>
                    <a:pt x="474" y="3286"/>
                    <a:pt x="480" y="3309"/>
                  </a:cubicBezTo>
                  <a:cubicBezTo>
                    <a:pt x="485" y="3330"/>
                    <a:pt x="484" y="3350"/>
                    <a:pt x="478" y="3370"/>
                  </a:cubicBezTo>
                  <a:cubicBezTo>
                    <a:pt x="472" y="3419"/>
                    <a:pt x="493" y="3466"/>
                    <a:pt x="503" y="3514"/>
                  </a:cubicBezTo>
                  <a:cubicBezTo>
                    <a:pt x="567" y="3553"/>
                    <a:pt x="641" y="3567"/>
                    <a:pt x="711" y="3592"/>
                  </a:cubicBezTo>
                  <a:cubicBezTo>
                    <a:pt x="719" y="3583"/>
                    <a:pt x="722" y="3564"/>
                    <a:pt x="732" y="3560"/>
                  </a:cubicBezTo>
                  <a:cubicBezTo>
                    <a:pt x="755" y="3594"/>
                    <a:pt x="747" y="3643"/>
                    <a:pt x="778" y="3673"/>
                  </a:cubicBezTo>
                  <a:cubicBezTo>
                    <a:pt x="791" y="3680"/>
                    <a:pt x="807" y="3671"/>
                    <a:pt x="814" y="3660"/>
                  </a:cubicBezTo>
                  <a:cubicBezTo>
                    <a:pt x="870" y="3676"/>
                    <a:pt x="925" y="3645"/>
                    <a:pt x="971" y="3617"/>
                  </a:cubicBezTo>
                  <a:cubicBezTo>
                    <a:pt x="1003" y="3589"/>
                    <a:pt x="1025" y="3551"/>
                    <a:pt x="1064" y="3530"/>
                  </a:cubicBezTo>
                  <a:cubicBezTo>
                    <a:pt x="1091" y="3510"/>
                    <a:pt x="1128" y="3495"/>
                    <a:pt x="1143" y="3465"/>
                  </a:cubicBezTo>
                  <a:cubicBezTo>
                    <a:pt x="1149" y="3440"/>
                    <a:pt x="1151" y="3400"/>
                    <a:pt x="1182" y="3393"/>
                  </a:cubicBezTo>
                  <a:cubicBezTo>
                    <a:pt x="1198" y="3393"/>
                    <a:pt x="1209" y="3374"/>
                    <a:pt x="1207" y="3361"/>
                  </a:cubicBezTo>
                  <a:cubicBezTo>
                    <a:pt x="1255" y="3386"/>
                    <a:pt x="1314" y="3368"/>
                    <a:pt x="1354" y="3335"/>
                  </a:cubicBezTo>
                  <a:cubicBezTo>
                    <a:pt x="1383" y="3326"/>
                    <a:pt x="1416" y="3331"/>
                    <a:pt x="1442" y="3314"/>
                  </a:cubicBezTo>
                  <a:cubicBezTo>
                    <a:pt x="1487" y="3284"/>
                    <a:pt x="1504" y="3228"/>
                    <a:pt x="1536" y="3186"/>
                  </a:cubicBezTo>
                  <a:cubicBezTo>
                    <a:pt x="1690" y="2938"/>
                    <a:pt x="1801" y="2659"/>
                    <a:pt x="1834" y="2368"/>
                  </a:cubicBezTo>
                  <a:cubicBezTo>
                    <a:pt x="1824" y="2273"/>
                    <a:pt x="1746" y="2198"/>
                    <a:pt x="1660" y="2166"/>
                  </a:cubicBezTo>
                  <a:cubicBezTo>
                    <a:pt x="1594" y="2134"/>
                    <a:pt x="1549" y="2047"/>
                    <a:pt x="1586" y="1977"/>
                  </a:cubicBezTo>
                  <a:cubicBezTo>
                    <a:pt x="1601" y="1942"/>
                    <a:pt x="1592" y="1900"/>
                    <a:pt x="1562" y="1876"/>
                  </a:cubicBezTo>
                  <a:cubicBezTo>
                    <a:pt x="1534" y="1850"/>
                    <a:pt x="1487" y="1831"/>
                    <a:pt x="1484" y="1788"/>
                  </a:cubicBezTo>
                  <a:cubicBezTo>
                    <a:pt x="1489" y="1761"/>
                    <a:pt x="1456" y="1754"/>
                    <a:pt x="1441" y="1739"/>
                  </a:cubicBezTo>
                  <a:cubicBezTo>
                    <a:pt x="1396" y="1705"/>
                    <a:pt x="1375" y="1644"/>
                    <a:pt x="1382" y="1588"/>
                  </a:cubicBezTo>
                  <a:cubicBezTo>
                    <a:pt x="1328" y="1517"/>
                    <a:pt x="1380" y="1423"/>
                    <a:pt x="1350" y="1345"/>
                  </a:cubicBezTo>
                  <a:cubicBezTo>
                    <a:pt x="1302" y="1257"/>
                    <a:pt x="1229" y="1186"/>
                    <a:pt x="1178" y="1100"/>
                  </a:cubicBezTo>
                  <a:cubicBezTo>
                    <a:pt x="1129" y="1046"/>
                    <a:pt x="1139" y="964"/>
                    <a:pt x="1151" y="897"/>
                  </a:cubicBezTo>
                  <a:cubicBezTo>
                    <a:pt x="1158" y="845"/>
                    <a:pt x="1174" y="791"/>
                    <a:pt x="1162" y="739"/>
                  </a:cubicBezTo>
                  <a:cubicBezTo>
                    <a:pt x="1121" y="672"/>
                    <a:pt x="1055" y="609"/>
                    <a:pt x="972" y="606"/>
                  </a:cubicBezTo>
                  <a:cubicBezTo>
                    <a:pt x="904" y="559"/>
                    <a:pt x="891" y="465"/>
                    <a:pt x="906" y="389"/>
                  </a:cubicBezTo>
                  <a:cubicBezTo>
                    <a:pt x="893" y="393"/>
                    <a:pt x="869" y="383"/>
                    <a:pt x="878" y="366"/>
                  </a:cubicBezTo>
                  <a:cubicBezTo>
                    <a:pt x="890" y="319"/>
                    <a:pt x="919" y="267"/>
                    <a:pt x="895" y="219"/>
                  </a:cubicBezTo>
                  <a:cubicBezTo>
                    <a:pt x="929" y="173"/>
                    <a:pt x="913" y="104"/>
                    <a:pt x="866" y="73"/>
                  </a:cubicBezTo>
                  <a:cubicBezTo>
                    <a:pt x="839" y="52"/>
                    <a:pt x="804" y="47"/>
                    <a:pt x="772" y="42"/>
                  </a:cubicBezTo>
                  <a:cubicBezTo>
                    <a:pt x="759" y="28"/>
                    <a:pt x="751" y="0"/>
                    <a:pt x="72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9" name="Freeform 116"/>
            <p:cNvSpPr>
              <a:spLocks/>
            </p:cNvSpPr>
            <p:nvPr/>
          </p:nvSpPr>
          <p:spPr bwMode="auto">
            <a:xfrm>
              <a:off x="405" y="377"/>
              <a:ext cx="5" cy="7"/>
            </a:xfrm>
            <a:custGeom>
              <a:avLst/>
              <a:gdLst>
                <a:gd name="T0" fmla="*/ 45 w 84"/>
                <a:gd name="T1" fmla="*/ 1 h 114"/>
                <a:gd name="T2" fmla="*/ 19 w 84"/>
                <a:gd name="T3" fmla="*/ 70 h 114"/>
                <a:gd name="T4" fmla="*/ 67 w 84"/>
                <a:gd name="T5" fmla="*/ 93 h 114"/>
                <a:gd name="T6" fmla="*/ 67 w 84"/>
                <a:gd name="T7" fmla="*/ 12 h 114"/>
                <a:gd name="T8" fmla="*/ 45 w 84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4">
                  <a:moveTo>
                    <a:pt x="45" y="1"/>
                  </a:moveTo>
                  <a:cubicBezTo>
                    <a:pt x="16" y="8"/>
                    <a:pt x="0" y="46"/>
                    <a:pt x="19" y="70"/>
                  </a:cubicBezTo>
                  <a:cubicBezTo>
                    <a:pt x="24" y="90"/>
                    <a:pt x="50" y="114"/>
                    <a:pt x="67" y="93"/>
                  </a:cubicBezTo>
                  <a:cubicBezTo>
                    <a:pt x="84" y="70"/>
                    <a:pt x="80" y="36"/>
                    <a:pt x="67" y="12"/>
                  </a:cubicBezTo>
                  <a:cubicBezTo>
                    <a:pt x="62" y="5"/>
                    <a:pt x="54" y="0"/>
                    <a:pt x="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0" name="Freeform 117"/>
            <p:cNvSpPr>
              <a:spLocks/>
            </p:cNvSpPr>
            <p:nvPr/>
          </p:nvSpPr>
          <p:spPr bwMode="auto">
            <a:xfrm>
              <a:off x="405" y="388"/>
              <a:ext cx="9" cy="7"/>
            </a:xfrm>
            <a:custGeom>
              <a:avLst/>
              <a:gdLst>
                <a:gd name="T0" fmla="*/ 71 w 151"/>
                <a:gd name="T1" fmla="*/ 0 h 121"/>
                <a:gd name="T2" fmla="*/ 14 w 151"/>
                <a:gd name="T3" fmla="*/ 52 h 121"/>
                <a:gd name="T4" fmla="*/ 71 w 151"/>
                <a:gd name="T5" fmla="*/ 115 h 121"/>
                <a:gd name="T6" fmla="*/ 151 w 151"/>
                <a:gd name="T7" fmla="*/ 32 h 121"/>
                <a:gd name="T8" fmla="*/ 88 w 151"/>
                <a:gd name="T9" fmla="*/ 0 h 121"/>
                <a:gd name="T10" fmla="*/ 71 w 151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21">
                  <a:moveTo>
                    <a:pt x="71" y="0"/>
                  </a:moveTo>
                  <a:cubicBezTo>
                    <a:pt x="44" y="1"/>
                    <a:pt x="24" y="28"/>
                    <a:pt x="14" y="52"/>
                  </a:cubicBezTo>
                  <a:cubicBezTo>
                    <a:pt x="0" y="87"/>
                    <a:pt x="37" y="121"/>
                    <a:pt x="71" y="115"/>
                  </a:cubicBezTo>
                  <a:cubicBezTo>
                    <a:pt x="113" y="112"/>
                    <a:pt x="147" y="73"/>
                    <a:pt x="151" y="32"/>
                  </a:cubicBezTo>
                  <a:cubicBezTo>
                    <a:pt x="144" y="7"/>
                    <a:pt x="111" y="2"/>
                    <a:pt x="88" y="0"/>
                  </a:cubicBezTo>
                  <a:cubicBezTo>
                    <a:pt x="82" y="0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1" name="Freeform 118"/>
            <p:cNvSpPr>
              <a:spLocks/>
            </p:cNvSpPr>
            <p:nvPr/>
          </p:nvSpPr>
          <p:spPr bwMode="auto">
            <a:xfrm>
              <a:off x="415" y="361"/>
              <a:ext cx="50" cy="32"/>
            </a:xfrm>
            <a:custGeom>
              <a:avLst/>
              <a:gdLst>
                <a:gd name="T0" fmla="*/ 371 w 815"/>
                <a:gd name="T1" fmla="*/ 4 h 516"/>
                <a:gd name="T2" fmla="*/ 255 w 815"/>
                <a:gd name="T3" fmla="*/ 50 h 516"/>
                <a:gd name="T4" fmla="*/ 175 w 815"/>
                <a:gd name="T5" fmla="*/ 82 h 516"/>
                <a:gd name="T6" fmla="*/ 68 w 815"/>
                <a:gd name="T7" fmla="*/ 182 h 516"/>
                <a:gd name="T8" fmla="*/ 27 w 815"/>
                <a:gd name="T9" fmla="*/ 201 h 516"/>
                <a:gd name="T10" fmla="*/ 61 w 815"/>
                <a:gd name="T11" fmla="*/ 374 h 516"/>
                <a:gd name="T12" fmla="*/ 99 w 815"/>
                <a:gd name="T13" fmla="*/ 483 h 516"/>
                <a:gd name="T14" fmla="*/ 228 w 815"/>
                <a:gd name="T15" fmla="*/ 470 h 516"/>
                <a:gd name="T16" fmla="*/ 300 w 815"/>
                <a:gd name="T17" fmla="*/ 474 h 516"/>
                <a:gd name="T18" fmla="*/ 472 w 815"/>
                <a:gd name="T19" fmla="*/ 442 h 516"/>
                <a:gd name="T20" fmla="*/ 515 w 815"/>
                <a:gd name="T21" fmla="*/ 485 h 516"/>
                <a:gd name="T22" fmla="*/ 694 w 815"/>
                <a:gd name="T23" fmla="*/ 475 h 516"/>
                <a:gd name="T24" fmla="*/ 798 w 815"/>
                <a:gd name="T25" fmla="*/ 471 h 516"/>
                <a:gd name="T26" fmla="*/ 778 w 815"/>
                <a:gd name="T27" fmla="*/ 399 h 516"/>
                <a:gd name="T28" fmla="*/ 715 w 815"/>
                <a:gd name="T29" fmla="*/ 287 h 516"/>
                <a:gd name="T30" fmla="*/ 558 w 815"/>
                <a:gd name="T31" fmla="*/ 128 h 516"/>
                <a:gd name="T32" fmla="*/ 616 w 815"/>
                <a:gd name="T33" fmla="*/ 50 h 516"/>
                <a:gd name="T34" fmla="*/ 629 w 815"/>
                <a:gd name="T35" fmla="*/ 9 h 516"/>
                <a:gd name="T36" fmla="*/ 528 w 815"/>
                <a:gd name="T37" fmla="*/ 17 h 516"/>
                <a:gd name="T38" fmla="*/ 371 w 815"/>
                <a:gd name="T39" fmla="*/ 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5" h="516">
                  <a:moveTo>
                    <a:pt x="371" y="4"/>
                  </a:moveTo>
                  <a:cubicBezTo>
                    <a:pt x="328" y="3"/>
                    <a:pt x="288" y="25"/>
                    <a:pt x="255" y="50"/>
                  </a:cubicBezTo>
                  <a:cubicBezTo>
                    <a:pt x="226" y="53"/>
                    <a:pt x="196" y="60"/>
                    <a:pt x="175" y="82"/>
                  </a:cubicBezTo>
                  <a:cubicBezTo>
                    <a:pt x="140" y="115"/>
                    <a:pt x="122" y="174"/>
                    <a:pt x="68" y="182"/>
                  </a:cubicBezTo>
                  <a:cubicBezTo>
                    <a:pt x="52" y="179"/>
                    <a:pt x="31" y="182"/>
                    <a:pt x="27" y="201"/>
                  </a:cubicBezTo>
                  <a:cubicBezTo>
                    <a:pt x="0" y="260"/>
                    <a:pt x="35" y="322"/>
                    <a:pt x="61" y="374"/>
                  </a:cubicBezTo>
                  <a:cubicBezTo>
                    <a:pt x="76" y="409"/>
                    <a:pt x="63" y="458"/>
                    <a:pt x="99" y="483"/>
                  </a:cubicBezTo>
                  <a:cubicBezTo>
                    <a:pt x="140" y="508"/>
                    <a:pt x="185" y="472"/>
                    <a:pt x="228" y="470"/>
                  </a:cubicBezTo>
                  <a:cubicBezTo>
                    <a:pt x="252" y="470"/>
                    <a:pt x="275" y="482"/>
                    <a:pt x="300" y="474"/>
                  </a:cubicBezTo>
                  <a:cubicBezTo>
                    <a:pt x="357" y="462"/>
                    <a:pt x="413" y="424"/>
                    <a:pt x="472" y="442"/>
                  </a:cubicBezTo>
                  <a:cubicBezTo>
                    <a:pt x="484" y="459"/>
                    <a:pt x="495" y="477"/>
                    <a:pt x="515" y="485"/>
                  </a:cubicBezTo>
                  <a:cubicBezTo>
                    <a:pt x="571" y="516"/>
                    <a:pt x="638" y="497"/>
                    <a:pt x="694" y="475"/>
                  </a:cubicBezTo>
                  <a:cubicBezTo>
                    <a:pt x="728" y="474"/>
                    <a:pt x="768" y="494"/>
                    <a:pt x="798" y="471"/>
                  </a:cubicBezTo>
                  <a:cubicBezTo>
                    <a:pt x="815" y="446"/>
                    <a:pt x="789" y="420"/>
                    <a:pt x="778" y="399"/>
                  </a:cubicBezTo>
                  <a:cubicBezTo>
                    <a:pt x="753" y="364"/>
                    <a:pt x="747" y="318"/>
                    <a:pt x="715" y="287"/>
                  </a:cubicBezTo>
                  <a:cubicBezTo>
                    <a:pt x="666" y="231"/>
                    <a:pt x="593" y="195"/>
                    <a:pt x="558" y="128"/>
                  </a:cubicBezTo>
                  <a:cubicBezTo>
                    <a:pt x="546" y="90"/>
                    <a:pt x="587" y="66"/>
                    <a:pt x="616" y="50"/>
                  </a:cubicBezTo>
                  <a:cubicBezTo>
                    <a:pt x="631" y="43"/>
                    <a:pt x="650" y="21"/>
                    <a:pt x="629" y="9"/>
                  </a:cubicBezTo>
                  <a:cubicBezTo>
                    <a:pt x="596" y="0"/>
                    <a:pt x="562" y="21"/>
                    <a:pt x="528" y="17"/>
                  </a:cubicBezTo>
                  <a:cubicBezTo>
                    <a:pt x="476" y="16"/>
                    <a:pt x="424" y="1"/>
                    <a:pt x="37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2" name="Freeform 119"/>
            <p:cNvSpPr>
              <a:spLocks/>
            </p:cNvSpPr>
            <p:nvPr/>
          </p:nvSpPr>
          <p:spPr bwMode="auto">
            <a:xfrm>
              <a:off x="290" y="451"/>
              <a:ext cx="11" cy="9"/>
            </a:xfrm>
            <a:custGeom>
              <a:avLst/>
              <a:gdLst>
                <a:gd name="T0" fmla="*/ 67 w 177"/>
                <a:gd name="T1" fmla="*/ 0 h 150"/>
                <a:gd name="T2" fmla="*/ 26 w 177"/>
                <a:gd name="T3" fmla="*/ 86 h 150"/>
                <a:gd name="T4" fmla="*/ 90 w 177"/>
                <a:gd name="T5" fmla="*/ 118 h 150"/>
                <a:gd name="T6" fmla="*/ 170 w 177"/>
                <a:gd name="T7" fmla="*/ 107 h 150"/>
                <a:gd name="T8" fmla="*/ 148 w 177"/>
                <a:gd name="T9" fmla="*/ 31 h 150"/>
                <a:gd name="T10" fmla="*/ 67 w 17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0">
                  <a:moveTo>
                    <a:pt x="67" y="0"/>
                  </a:moveTo>
                  <a:cubicBezTo>
                    <a:pt x="27" y="1"/>
                    <a:pt x="0" y="53"/>
                    <a:pt x="26" y="86"/>
                  </a:cubicBezTo>
                  <a:cubicBezTo>
                    <a:pt x="39" y="108"/>
                    <a:pt x="68" y="114"/>
                    <a:pt x="90" y="118"/>
                  </a:cubicBezTo>
                  <a:cubicBezTo>
                    <a:pt x="107" y="150"/>
                    <a:pt x="163" y="144"/>
                    <a:pt x="170" y="107"/>
                  </a:cubicBezTo>
                  <a:cubicBezTo>
                    <a:pt x="177" y="80"/>
                    <a:pt x="158" y="55"/>
                    <a:pt x="148" y="31"/>
                  </a:cubicBezTo>
                  <a:cubicBezTo>
                    <a:pt x="131" y="5"/>
                    <a:pt x="96" y="0"/>
                    <a:pt x="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3" name="Freeform 120"/>
            <p:cNvSpPr>
              <a:spLocks/>
            </p:cNvSpPr>
            <p:nvPr/>
          </p:nvSpPr>
          <p:spPr bwMode="auto">
            <a:xfrm>
              <a:off x="306" y="438"/>
              <a:ext cx="15" cy="22"/>
            </a:xfrm>
            <a:custGeom>
              <a:avLst/>
              <a:gdLst>
                <a:gd name="T0" fmla="*/ 190 w 243"/>
                <a:gd name="T1" fmla="*/ 3 h 344"/>
                <a:gd name="T2" fmla="*/ 172 w 243"/>
                <a:gd name="T3" fmla="*/ 92 h 344"/>
                <a:gd name="T4" fmla="*/ 176 w 243"/>
                <a:gd name="T5" fmla="*/ 154 h 344"/>
                <a:gd name="T6" fmla="*/ 117 w 243"/>
                <a:gd name="T7" fmla="*/ 167 h 344"/>
                <a:gd name="T8" fmla="*/ 15 w 243"/>
                <a:gd name="T9" fmla="*/ 153 h 344"/>
                <a:gd name="T10" fmla="*/ 52 w 243"/>
                <a:gd name="T11" fmla="*/ 285 h 344"/>
                <a:gd name="T12" fmla="*/ 120 w 243"/>
                <a:gd name="T13" fmla="*/ 309 h 344"/>
                <a:gd name="T14" fmla="*/ 170 w 243"/>
                <a:gd name="T15" fmla="*/ 327 h 344"/>
                <a:gd name="T16" fmla="*/ 237 w 243"/>
                <a:gd name="T17" fmla="*/ 242 h 344"/>
                <a:gd name="T18" fmla="*/ 201 w 243"/>
                <a:gd name="T19" fmla="*/ 234 h 344"/>
                <a:gd name="T20" fmla="*/ 195 w 243"/>
                <a:gd name="T21" fmla="*/ 171 h 344"/>
                <a:gd name="T22" fmla="*/ 240 w 243"/>
                <a:gd name="T23" fmla="*/ 87 h 344"/>
                <a:gd name="T24" fmla="*/ 194 w 243"/>
                <a:gd name="T25" fmla="*/ 0 h 344"/>
                <a:gd name="T26" fmla="*/ 191 w 243"/>
                <a:gd name="T27" fmla="*/ 2 h 344"/>
                <a:gd name="T28" fmla="*/ 190 w 243"/>
                <a:gd name="T29" fmla="*/ 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44">
                  <a:moveTo>
                    <a:pt x="190" y="3"/>
                  </a:moveTo>
                  <a:cubicBezTo>
                    <a:pt x="157" y="20"/>
                    <a:pt x="170" y="62"/>
                    <a:pt x="172" y="92"/>
                  </a:cubicBezTo>
                  <a:cubicBezTo>
                    <a:pt x="173" y="112"/>
                    <a:pt x="185" y="136"/>
                    <a:pt x="176" y="154"/>
                  </a:cubicBezTo>
                  <a:cubicBezTo>
                    <a:pt x="156" y="143"/>
                    <a:pt x="133" y="159"/>
                    <a:pt x="117" y="167"/>
                  </a:cubicBezTo>
                  <a:cubicBezTo>
                    <a:pt x="87" y="148"/>
                    <a:pt x="48" y="137"/>
                    <a:pt x="15" y="153"/>
                  </a:cubicBezTo>
                  <a:cubicBezTo>
                    <a:pt x="0" y="198"/>
                    <a:pt x="4" y="262"/>
                    <a:pt x="52" y="285"/>
                  </a:cubicBezTo>
                  <a:cubicBezTo>
                    <a:pt x="73" y="298"/>
                    <a:pt x="103" y="288"/>
                    <a:pt x="120" y="309"/>
                  </a:cubicBezTo>
                  <a:cubicBezTo>
                    <a:pt x="131" y="323"/>
                    <a:pt x="152" y="344"/>
                    <a:pt x="170" y="327"/>
                  </a:cubicBezTo>
                  <a:cubicBezTo>
                    <a:pt x="194" y="300"/>
                    <a:pt x="212" y="268"/>
                    <a:pt x="237" y="242"/>
                  </a:cubicBezTo>
                  <a:cubicBezTo>
                    <a:pt x="225" y="244"/>
                    <a:pt x="200" y="256"/>
                    <a:pt x="201" y="234"/>
                  </a:cubicBezTo>
                  <a:cubicBezTo>
                    <a:pt x="201" y="214"/>
                    <a:pt x="198" y="189"/>
                    <a:pt x="195" y="171"/>
                  </a:cubicBezTo>
                  <a:cubicBezTo>
                    <a:pt x="223" y="154"/>
                    <a:pt x="235" y="118"/>
                    <a:pt x="240" y="87"/>
                  </a:cubicBezTo>
                  <a:cubicBezTo>
                    <a:pt x="243" y="52"/>
                    <a:pt x="224" y="18"/>
                    <a:pt x="194" y="0"/>
                  </a:cubicBezTo>
                  <a:cubicBezTo>
                    <a:pt x="191" y="2"/>
                    <a:pt x="191" y="2"/>
                    <a:pt x="191" y="2"/>
                  </a:cubicBezTo>
                  <a:lnTo>
                    <a:pt x="19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4" name="Freeform 121"/>
            <p:cNvSpPr>
              <a:spLocks/>
            </p:cNvSpPr>
            <p:nvPr/>
          </p:nvSpPr>
          <p:spPr bwMode="auto">
            <a:xfrm>
              <a:off x="284" y="408"/>
              <a:ext cx="8" cy="9"/>
            </a:xfrm>
            <a:custGeom>
              <a:avLst/>
              <a:gdLst>
                <a:gd name="T0" fmla="*/ 89 w 136"/>
                <a:gd name="T1" fmla="*/ 4 h 146"/>
                <a:gd name="T2" fmla="*/ 25 w 136"/>
                <a:gd name="T3" fmla="*/ 43 h 146"/>
                <a:gd name="T4" fmla="*/ 38 w 136"/>
                <a:gd name="T5" fmla="*/ 127 h 146"/>
                <a:gd name="T6" fmla="*/ 130 w 136"/>
                <a:gd name="T7" fmla="*/ 62 h 146"/>
                <a:gd name="T8" fmla="*/ 89 w 136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6">
                  <a:moveTo>
                    <a:pt x="89" y="4"/>
                  </a:moveTo>
                  <a:cubicBezTo>
                    <a:pt x="66" y="12"/>
                    <a:pt x="45" y="28"/>
                    <a:pt x="25" y="43"/>
                  </a:cubicBezTo>
                  <a:cubicBezTo>
                    <a:pt x="0" y="66"/>
                    <a:pt x="3" y="115"/>
                    <a:pt x="38" y="127"/>
                  </a:cubicBezTo>
                  <a:cubicBezTo>
                    <a:pt x="80" y="146"/>
                    <a:pt x="136" y="110"/>
                    <a:pt x="130" y="62"/>
                  </a:cubicBezTo>
                  <a:cubicBezTo>
                    <a:pt x="131" y="37"/>
                    <a:pt x="121" y="0"/>
                    <a:pt x="8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5" name="Freeform 122"/>
            <p:cNvSpPr>
              <a:spLocks/>
            </p:cNvSpPr>
            <p:nvPr/>
          </p:nvSpPr>
          <p:spPr bwMode="auto">
            <a:xfrm>
              <a:off x="269" y="420"/>
              <a:ext cx="31" cy="46"/>
            </a:xfrm>
            <a:custGeom>
              <a:avLst/>
              <a:gdLst>
                <a:gd name="T0" fmla="*/ 332 w 504"/>
                <a:gd name="T1" fmla="*/ 2 h 737"/>
                <a:gd name="T2" fmla="*/ 162 w 504"/>
                <a:gd name="T3" fmla="*/ 40 h 737"/>
                <a:gd name="T4" fmla="*/ 59 w 504"/>
                <a:gd name="T5" fmla="*/ 78 h 737"/>
                <a:gd name="T6" fmla="*/ 5 w 504"/>
                <a:gd name="T7" fmla="*/ 249 h 737"/>
                <a:gd name="T8" fmla="*/ 13 w 504"/>
                <a:gd name="T9" fmla="*/ 355 h 737"/>
                <a:gd name="T10" fmla="*/ 66 w 504"/>
                <a:gd name="T11" fmla="*/ 494 h 737"/>
                <a:gd name="T12" fmla="*/ 115 w 504"/>
                <a:gd name="T13" fmla="*/ 610 h 737"/>
                <a:gd name="T14" fmla="*/ 127 w 504"/>
                <a:gd name="T15" fmla="*/ 699 h 737"/>
                <a:gd name="T16" fmla="*/ 216 w 504"/>
                <a:gd name="T17" fmla="*/ 711 h 737"/>
                <a:gd name="T18" fmla="*/ 252 w 504"/>
                <a:gd name="T19" fmla="*/ 606 h 737"/>
                <a:gd name="T20" fmla="*/ 246 w 504"/>
                <a:gd name="T21" fmla="*/ 556 h 737"/>
                <a:gd name="T22" fmla="*/ 258 w 504"/>
                <a:gd name="T23" fmla="*/ 447 h 737"/>
                <a:gd name="T24" fmla="*/ 275 w 504"/>
                <a:gd name="T25" fmla="*/ 420 h 737"/>
                <a:gd name="T26" fmla="*/ 384 w 504"/>
                <a:gd name="T27" fmla="*/ 356 h 737"/>
                <a:gd name="T28" fmla="*/ 403 w 504"/>
                <a:gd name="T29" fmla="*/ 255 h 737"/>
                <a:gd name="T30" fmla="*/ 453 w 504"/>
                <a:gd name="T31" fmla="*/ 235 h 737"/>
                <a:gd name="T32" fmla="*/ 492 w 504"/>
                <a:gd name="T33" fmla="*/ 200 h 737"/>
                <a:gd name="T34" fmla="*/ 437 w 504"/>
                <a:gd name="T35" fmla="*/ 182 h 737"/>
                <a:gd name="T36" fmla="*/ 418 w 504"/>
                <a:gd name="T37" fmla="*/ 190 h 737"/>
                <a:gd name="T38" fmla="*/ 373 w 504"/>
                <a:gd name="T39" fmla="*/ 120 h 737"/>
                <a:gd name="T40" fmla="*/ 395 w 504"/>
                <a:gd name="T41" fmla="*/ 20 h 737"/>
                <a:gd name="T42" fmla="*/ 332 w 504"/>
                <a:gd name="T43" fmla="*/ 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4" h="737">
                  <a:moveTo>
                    <a:pt x="332" y="2"/>
                  </a:moveTo>
                  <a:cubicBezTo>
                    <a:pt x="275" y="11"/>
                    <a:pt x="215" y="14"/>
                    <a:pt x="162" y="40"/>
                  </a:cubicBezTo>
                  <a:cubicBezTo>
                    <a:pt x="128" y="55"/>
                    <a:pt x="89" y="59"/>
                    <a:pt x="59" y="78"/>
                  </a:cubicBezTo>
                  <a:cubicBezTo>
                    <a:pt x="12" y="120"/>
                    <a:pt x="15" y="191"/>
                    <a:pt x="5" y="249"/>
                  </a:cubicBezTo>
                  <a:cubicBezTo>
                    <a:pt x="0" y="285"/>
                    <a:pt x="17" y="319"/>
                    <a:pt x="13" y="355"/>
                  </a:cubicBezTo>
                  <a:cubicBezTo>
                    <a:pt x="12" y="405"/>
                    <a:pt x="17" y="467"/>
                    <a:pt x="66" y="494"/>
                  </a:cubicBezTo>
                  <a:cubicBezTo>
                    <a:pt x="109" y="515"/>
                    <a:pt x="114" y="568"/>
                    <a:pt x="115" y="610"/>
                  </a:cubicBezTo>
                  <a:cubicBezTo>
                    <a:pt x="117" y="639"/>
                    <a:pt x="113" y="674"/>
                    <a:pt x="127" y="699"/>
                  </a:cubicBezTo>
                  <a:cubicBezTo>
                    <a:pt x="153" y="714"/>
                    <a:pt x="190" y="737"/>
                    <a:pt x="216" y="711"/>
                  </a:cubicBezTo>
                  <a:cubicBezTo>
                    <a:pt x="238" y="679"/>
                    <a:pt x="218" y="630"/>
                    <a:pt x="252" y="606"/>
                  </a:cubicBezTo>
                  <a:cubicBezTo>
                    <a:pt x="260" y="589"/>
                    <a:pt x="240" y="574"/>
                    <a:pt x="246" y="556"/>
                  </a:cubicBezTo>
                  <a:cubicBezTo>
                    <a:pt x="252" y="521"/>
                    <a:pt x="281" y="482"/>
                    <a:pt x="258" y="447"/>
                  </a:cubicBezTo>
                  <a:cubicBezTo>
                    <a:pt x="246" y="438"/>
                    <a:pt x="271" y="430"/>
                    <a:pt x="275" y="420"/>
                  </a:cubicBezTo>
                  <a:cubicBezTo>
                    <a:pt x="302" y="387"/>
                    <a:pt x="337" y="352"/>
                    <a:pt x="384" y="356"/>
                  </a:cubicBezTo>
                  <a:cubicBezTo>
                    <a:pt x="361" y="322"/>
                    <a:pt x="384" y="284"/>
                    <a:pt x="403" y="255"/>
                  </a:cubicBezTo>
                  <a:cubicBezTo>
                    <a:pt x="410" y="235"/>
                    <a:pt x="437" y="243"/>
                    <a:pt x="453" y="235"/>
                  </a:cubicBezTo>
                  <a:cubicBezTo>
                    <a:pt x="470" y="231"/>
                    <a:pt x="504" y="223"/>
                    <a:pt x="492" y="200"/>
                  </a:cubicBezTo>
                  <a:cubicBezTo>
                    <a:pt x="480" y="182"/>
                    <a:pt x="455" y="188"/>
                    <a:pt x="437" y="182"/>
                  </a:cubicBezTo>
                  <a:cubicBezTo>
                    <a:pt x="430" y="181"/>
                    <a:pt x="422" y="187"/>
                    <a:pt x="418" y="190"/>
                  </a:cubicBezTo>
                  <a:cubicBezTo>
                    <a:pt x="412" y="161"/>
                    <a:pt x="381" y="146"/>
                    <a:pt x="373" y="120"/>
                  </a:cubicBezTo>
                  <a:cubicBezTo>
                    <a:pt x="368" y="85"/>
                    <a:pt x="411" y="55"/>
                    <a:pt x="395" y="20"/>
                  </a:cubicBezTo>
                  <a:cubicBezTo>
                    <a:pt x="382" y="0"/>
                    <a:pt x="353" y="2"/>
                    <a:pt x="33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6" name="Freeform 123"/>
            <p:cNvSpPr>
              <a:spLocks/>
            </p:cNvSpPr>
            <p:nvPr/>
          </p:nvSpPr>
          <p:spPr bwMode="auto">
            <a:xfrm>
              <a:off x="320" y="538"/>
              <a:ext cx="76" cy="44"/>
            </a:xfrm>
            <a:custGeom>
              <a:avLst/>
              <a:gdLst>
                <a:gd name="T0" fmla="*/ 374 w 1237"/>
                <a:gd name="T1" fmla="*/ 0 h 717"/>
                <a:gd name="T2" fmla="*/ 341 w 1237"/>
                <a:gd name="T3" fmla="*/ 47 h 717"/>
                <a:gd name="T4" fmla="*/ 203 w 1237"/>
                <a:gd name="T5" fmla="*/ 129 h 717"/>
                <a:gd name="T6" fmla="*/ 120 w 1237"/>
                <a:gd name="T7" fmla="*/ 184 h 717"/>
                <a:gd name="T8" fmla="*/ 10 w 1237"/>
                <a:gd name="T9" fmla="*/ 270 h 717"/>
                <a:gd name="T10" fmla="*/ 28 w 1237"/>
                <a:gd name="T11" fmla="*/ 364 h 717"/>
                <a:gd name="T12" fmla="*/ 111 w 1237"/>
                <a:gd name="T13" fmla="*/ 501 h 717"/>
                <a:gd name="T14" fmla="*/ 260 w 1237"/>
                <a:gd name="T15" fmla="*/ 621 h 717"/>
                <a:gd name="T16" fmla="*/ 465 w 1237"/>
                <a:gd name="T17" fmla="*/ 703 h 717"/>
                <a:gd name="T18" fmla="*/ 545 w 1237"/>
                <a:gd name="T19" fmla="*/ 611 h 717"/>
                <a:gd name="T20" fmla="*/ 645 w 1237"/>
                <a:gd name="T21" fmla="*/ 574 h 717"/>
                <a:gd name="T22" fmla="*/ 724 w 1237"/>
                <a:gd name="T23" fmla="*/ 583 h 717"/>
                <a:gd name="T24" fmla="*/ 923 w 1237"/>
                <a:gd name="T25" fmla="*/ 601 h 717"/>
                <a:gd name="T26" fmla="*/ 1025 w 1237"/>
                <a:gd name="T27" fmla="*/ 590 h 717"/>
                <a:gd name="T28" fmla="*/ 1114 w 1237"/>
                <a:gd name="T29" fmla="*/ 516 h 717"/>
                <a:gd name="T30" fmla="*/ 1227 w 1237"/>
                <a:gd name="T31" fmla="*/ 366 h 717"/>
                <a:gd name="T32" fmla="*/ 1152 w 1237"/>
                <a:gd name="T33" fmla="*/ 247 h 717"/>
                <a:gd name="T34" fmla="*/ 1091 w 1237"/>
                <a:gd name="T35" fmla="*/ 227 h 717"/>
                <a:gd name="T36" fmla="*/ 983 w 1237"/>
                <a:gd name="T37" fmla="*/ 148 h 717"/>
                <a:gd name="T38" fmla="*/ 928 w 1237"/>
                <a:gd name="T39" fmla="*/ 178 h 717"/>
                <a:gd name="T40" fmla="*/ 807 w 1237"/>
                <a:gd name="T41" fmla="*/ 182 h 717"/>
                <a:gd name="T42" fmla="*/ 732 w 1237"/>
                <a:gd name="T43" fmla="*/ 81 h 717"/>
                <a:gd name="T44" fmla="*/ 617 w 1237"/>
                <a:gd name="T45" fmla="*/ 39 h 717"/>
                <a:gd name="T46" fmla="*/ 502 w 1237"/>
                <a:gd name="T47" fmla="*/ 29 h 717"/>
                <a:gd name="T48" fmla="*/ 456 w 1237"/>
                <a:gd name="T49" fmla="*/ 53 h 717"/>
                <a:gd name="T50" fmla="*/ 374 w 1237"/>
                <a:gd name="T5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7" h="717">
                  <a:moveTo>
                    <a:pt x="374" y="0"/>
                  </a:moveTo>
                  <a:cubicBezTo>
                    <a:pt x="350" y="5"/>
                    <a:pt x="363" y="39"/>
                    <a:pt x="341" y="47"/>
                  </a:cubicBezTo>
                  <a:cubicBezTo>
                    <a:pt x="297" y="77"/>
                    <a:pt x="230" y="77"/>
                    <a:pt x="203" y="129"/>
                  </a:cubicBezTo>
                  <a:cubicBezTo>
                    <a:pt x="194" y="166"/>
                    <a:pt x="150" y="172"/>
                    <a:pt x="120" y="184"/>
                  </a:cubicBezTo>
                  <a:cubicBezTo>
                    <a:pt x="75" y="198"/>
                    <a:pt x="21" y="219"/>
                    <a:pt x="10" y="270"/>
                  </a:cubicBezTo>
                  <a:cubicBezTo>
                    <a:pt x="0" y="303"/>
                    <a:pt x="28" y="331"/>
                    <a:pt x="28" y="364"/>
                  </a:cubicBezTo>
                  <a:cubicBezTo>
                    <a:pt x="36" y="418"/>
                    <a:pt x="55" y="481"/>
                    <a:pt x="111" y="501"/>
                  </a:cubicBezTo>
                  <a:cubicBezTo>
                    <a:pt x="168" y="531"/>
                    <a:pt x="208" y="583"/>
                    <a:pt x="260" y="621"/>
                  </a:cubicBezTo>
                  <a:cubicBezTo>
                    <a:pt x="316" y="670"/>
                    <a:pt x="387" y="717"/>
                    <a:pt x="465" y="703"/>
                  </a:cubicBezTo>
                  <a:cubicBezTo>
                    <a:pt x="509" y="695"/>
                    <a:pt x="542" y="655"/>
                    <a:pt x="545" y="611"/>
                  </a:cubicBezTo>
                  <a:cubicBezTo>
                    <a:pt x="561" y="571"/>
                    <a:pt x="609" y="570"/>
                    <a:pt x="645" y="574"/>
                  </a:cubicBezTo>
                  <a:cubicBezTo>
                    <a:pt x="671" y="578"/>
                    <a:pt x="700" y="577"/>
                    <a:pt x="724" y="583"/>
                  </a:cubicBezTo>
                  <a:cubicBezTo>
                    <a:pt x="780" y="628"/>
                    <a:pt x="859" y="623"/>
                    <a:pt x="923" y="601"/>
                  </a:cubicBezTo>
                  <a:cubicBezTo>
                    <a:pt x="957" y="599"/>
                    <a:pt x="992" y="601"/>
                    <a:pt x="1025" y="590"/>
                  </a:cubicBezTo>
                  <a:cubicBezTo>
                    <a:pt x="1064" y="582"/>
                    <a:pt x="1104" y="557"/>
                    <a:pt x="1114" y="516"/>
                  </a:cubicBezTo>
                  <a:cubicBezTo>
                    <a:pt x="1141" y="459"/>
                    <a:pt x="1185" y="411"/>
                    <a:pt x="1227" y="366"/>
                  </a:cubicBezTo>
                  <a:cubicBezTo>
                    <a:pt x="1237" y="314"/>
                    <a:pt x="1191" y="273"/>
                    <a:pt x="1152" y="247"/>
                  </a:cubicBezTo>
                  <a:cubicBezTo>
                    <a:pt x="1134" y="235"/>
                    <a:pt x="1110" y="235"/>
                    <a:pt x="1091" y="227"/>
                  </a:cubicBezTo>
                  <a:cubicBezTo>
                    <a:pt x="1059" y="197"/>
                    <a:pt x="1033" y="148"/>
                    <a:pt x="983" y="148"/>
                  </a:cubicBezTo>
                  <a:cubicBezTo>
                    <a:pt x="960" y="145"/>
                    <a:pt x="937" y="156"/>
                    <a:pt x="928" y="178"/>
                  </a:cubicBezTo>
                  <a:cubicBezTo>
                    <a:pt x="898" y="215"/>
                    <a:pt x="839" y="216"/>
                    <a:pt x="807" y="182"/>
                  </a:cubicBezTo>
                  <a:cubicBezTo>
                    <a:pt x="772" y="156"/>
                    <a:pt x="753" y="117"/>
                    <a:pt x="732" y="81"/>
                  </a:cubicBezTo>
                  <a:cubicBezTo>
                    <a:pt x="705" y="45"/>
                    <a:pt x="659" y="37"/>
                    <a:pt x="617" y="39"/>
                  </a:cubicBezTo>
                  <a:cubicBezTo>
                    <a:pt x="580" y="33"/>
                    <a:pt x="538" y="4"/>
                    <a:pt x="502" y="29"/>
                  </a:cubicBezTo>
                  <a:cubicBezTo>
                    <a:pt x="487" y="38"/>
                    <a:pt x="476" y="65"/>
                    <a:pt x="456" y="53"/>
                  </a:cubicBezTo>
                  <a:cubicBezTo>
                    <a:pt x="427" y="41"/>
                    <a:pt x="409" y="1"/>
                    <a:pt x="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7" name="Freeform 124"/>
            <p:cNvSpPr>
              <a:spLocks/>
            </p:cNvSpPr>
            <p:nvPr/>
          </p:nvSpPr>
          <p:spPr bwMode="auto">
            <a:xfrm>
              <a:off x="645" y="805"/>
              <a:ext cx="20" cy="11"/>
            </a:xfrm>
            <a:custGeom>
              <a:avLst/>
              <a:gdLst>
                <a:gd name="T0" fmla="*/ 93 w 318"/>
                <a:gd name="T1" fmla="*/ 2 h 182"/>
                <a:gd name="T2" fmla="*/ 74 w 318"/>
                <a:gd name="T3" fmla="*/ 41 h 182"/>
                <a:gd name="T4" fmla="*/ 14 w 318"/>
                <a:gd name="T5" fmla="*/ 130 h 182"/>
                <a:gd name="T6" fmla="*/ 140 w 318"/>
                <a:gd name="T7" fmla="*/ 177 h 182"/>
                <a:gd name="T8" fmla="*/ 268 w 318"/>
                <a:gd name="T9" fmla="*/ 94 h 182"/>
                <a:gd name="T10" fmla="*/ 307 w 318"/>
                <a:gd name="T11" fmla="*/ 75 h 182"/>
                <a:gd name="T12" fmla="*/ 260 w 318"/>
                <a:gd name="T13" fmla="*/ 9 h 182"/>
                <a:gd name="T14" fmla="*/ 109 w 318"/>
                <a:gd name="T15" fmla="*/ 8 h 182"/>
                <a:gd name="T16" fmla="*/ 93 w 318"/>
                <a:gd name="T17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182">
                  <a:moveTo>
                    <a:pt x="93" y="2"/>
                  </a:moveTo>
                  <a:cubicBezTo>
                    <a:pt x="76" y="9"/>
                    <a:pt x="97" y="38"/>
                    <a:pt x="74" y="41"/>
                  </a:cubicBezTo>
                  <a:cubicBezTo>
                    <a:pt x="40" y="55"/>
                    <a:pt x="0" y="89"/>
                    <a:pt x="14" y="130"/>
                  </a:cubicBezTo>
                  <a:cubicBezTo>
                    <a:pt x="39" y="173"/>
                    <a:pt x="97" y="169"/>
                    <a:pt x="140" y="177"/>
                  </a:cubicBezTo>
                  <a:cubicBezTo>
                    <a:pt x="196" y="182"/>
                    <a:pt x="236" y="133"/>
                    <a:pt x="268" y="94"/>
                  </a:cubicBezTo>
                  <a:cubicBezTo>
                    <a:pt x="277" y="82"/>
                    <a:pt x="290" y="69"/>
                    <a:pt x="307" y="75"/>
                  </a:cubicBezTo>
                  <a:cubicBezTo>
                    <a:pt x="318" y="44"/>
                    <a:pt x="295" y="5"/>
                    <a:pt x="260" y="9"/>
                  </a:cubicBezTo>
                  <a:cubicBezTo>
                    <a:pt x="210" y="6"/>
                    <a:pt x="156" y="37"/>
                    <a:pt x="109" y="8"/>
                  </a:cubicBezTo>
                  <a:cubicBezTo>
                    <a:pt x="104" y="5"/>
                    <a:pt x="99" y="0"/>
                    <a:pt x="9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8" name="Freeform 125"/>
            <p:cNvSpPr>
              <a:spLocks noEditPoints="1"/>
            </p:cNvSpPr>
            <p:nvPr/>
          </p:nvSpPr>
          <p:spPr bwMode="auto">
            <a:xfrm>
              <a:off x="343" y="626"/>
              <a:ext cx="79" cy="67"/>
            </a:xfrm>
            <a:custGeom>
              <a:avLst/>
              <a:gdLst>
                <a:gd name="T0" fmla="*/ 686 w 1287"/>
                <a:gd name="T1" fmla="*/ 3 h 1081"/>
                <a:gd name="T2" fmla="*/ 631 w 1287"/>
                <a:gd name="T3" fmla="*/ 24 h 1081"/>
                <a:gd name="T4" fmla="*/ 443 w 1287"/>
                <a:gd name="T5" fmla="*/ 131 h 1081"/>
                <a:gd name="T6" fmla="*/ 419 w 1287"/>
                <a:gd name="T7" fmla="*/ 177 h 1081"/>
                <a:gd name="T8" fmla="*/ 294 w 1287"/>
                <a:gd name="T9" fmla="*/ 319 h 1081"/>
                <a:gd name="T10" fmla="*/ 232 w 1287"/>
                <a:gd name="T11" fmla="*/ 322 h 1081"/>
                <a:gd name="T12" fmla="*/ 262 w 1287"/>
                <a:gd name="T13" fmla="*/ 350 h 1081"/>
                <a:gd name="T14" fmla="*/ 299 w 1287"/>
                <a:gd name="T15" fmla="*/ 438 h 1081"/>
                <a:gd name="T16" fmla="*/ 370 w 1287"/>
                <a:gd name="T17" fmla="*/ 560 h 1081"/>
                <a:gd name="T18" fmla="*/ 457 w 1287"/>
                <a:gd name="T19" fmla="*/ 618 h 1081"/>
                <a:gd name="T20" fmla="*/ 403 w 1287"/>
                <a:gd name="T21" fmla="*/ 643 h 1081"/>
                <a:gd name="T22" fmla="*/ 443 w 1287"/>
                <a:gd name="T23" fmla="*/ 713 h 1081"/>
                <a:gd name="T24" fmla="*/ 556 w 1287"/>
                <a:gd name="T25" fmla="*/ 779 h 1081"/>
                <a:gd name="T26" fmla="*/ 610 w 1287"/>
                <a:gd name="T27" fmla="*/ 824 h 1081"/>
                <a:gd name="T28" fmla="*/ 752 w 1287"/>
                <a:gd name="T29" fmla="*/ 834 h 1081"/>
                <a:gd name="T30" fmla="*/ 968 w 1287"/>
                <a:gd name="T31" fmla="*/ 988 h 1081"/>
                <a:gd name="T32" fmla="*/ 1034 w 1287"/>
                <a:gd name="T33" fmla="*/ 1001 h 1081"/>
                <a:gd name="T34" fmla="*/ 1200 w 1287"/>
                <a:gd name="T35" fmla="*/ 1081 h 1081"/>
                <a:gd name="T36" fmla="*/ 1199 w 1287"/>
                <a:gd name="T37" fmla="*/ 1024 h 1081"/>
                <a:gd name="T38" fmla="*/ 1101 w 1287"/>
                <a:gd name="T39" fmla="*/ 973 h 1081"/>
                <a:gd name="T40" fmla="*/ 1034 w 1287"/>
                <a:gd name="T41" fmla="*/ 971 h 1081"/>
                <a:gd name="T42" fmla="*/ 978 w 1287"/>
                <a:gd name="T43" fmla="*/ 892 h 1081"/>
                <a:gd name="T44" fmla="*/ 899 w 1287"/>
                <a:gd name="T45" fmla="*/ 789 h 1081"/>
                <a:gd name="T46" fmla="*/ 612 w 1287"/>
                <a:gd name="T47" fmla="*/ 571 h 1081"/>
                <a:gd name="T48" fmla="*/ 483 w 1287"/>
                <a:gd name="T49" fmla="*/ 393 h 1081"/>
                <a:gd name="T50" fmla="*/ 497 w 1287"/>
                <a:gd name="T51" fmla="*/ 352 h 1081"/>
                <a:gd name="T52" fmla="*/ 709 w 1287"/>
                <a:gd name="T53" fmla="*/ 275 h 1081"/>
                <a:gd name="T54" fmla="*/ 759 w 1287"/>
                <a:gd name="T55" fmla="*/ 289 h 1081"/>
                <a:gd name="T56" fmla="*/ 1095 w 1287"/>
                <a:gd name="T57" fmla="*/ 228 h 1081"/>
                <a:gd name="T58" fmla="*/ 1234 w 1287"/>
                <a:gd name="T59" fmla="*/ 325 h 1081"/>
                <a:gd name="T60" fmla="*/ 1280 w 1287"/>
                <a:gd name="T61" fmla="*/ 295 h 1081"/>
                <a:gd name="T62" fmla="*/ 1187 w 1287"/>
                <a:gd name="T63" fmla="*/ 206 h 1081"/>
                <a:gd name="T64" fmla="*/ 1123 w 1287"/>
                <a:gd name="T65" fmla="*/ 39 h 1081"/>
                <a:gd name="T66" fmla="*/ 1090 w 1287"/>
                <a:gd name="T67" fmla="*/ 44 h 1081"/>
                <a:gd name="T68" fmla="*/ 854 w 1287"/>
                <a:gd name="T69" fmla="*/ 93 h 1081"/>
                <a:gd name="T70" fmla="*/ 774 w 1287"/>
                <a:gd name="T71" fmla="*/ 49 h 1081"/>
                <a:gd name="T72" fmla="*/ 686 w 1287"/>
                <a:gd name="T73" fmla="*/ 3 h 1081"/>
                <a:gd name="T74" fmla="*/ 95 w 1287"/>
                <a:gd name="T75" fmla="*/ 301 h 1081"/>
                <a:gd name="T76" fmla="*/ 14 w 1287"/>
                <a:gd name="T77" fmla="*/ 335 h 1081"/>
                <a:gd name="T78" fmla="*/ 77 w 1287"/>
                <a:gd name="T79" fmla="*/ 441 h 1081"/>
                <a:gd name="T80" fmla="*/ 117 w 1287"/>
                <a:gd name="T81" fmla="*/ 376 h 1081"/>
                <a:gd name="T82" fmla="*/ 120 w 1287"/>
                <a:gd name="T83" fmla="*/ 307 h 1081"/>
                <a:gd name="T84" fmla="*/ 95 w 1287"/>
                <a:gd name="T85" fmla="*/ 30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081">
                  <a:moveTo>
                    <a:pt x="686" y="3"/>
                  </a:moveTo>
                  <a:cubicBezTo>
                    <a:pt x="665" y="2"/>
                    <a:pt x="648" y="18"/>
                    <a:pt x="631" y="24"/>
                  </a:cubicBezTo>
                  <a:cubicBezTo>
                    <a:pt x="552" y="2"/>
                    <a:pt x="465" y="54"/>
                    <a:pt x="443" y="131"/>
                  </a:cubicBezTo>
                  <a:cubicBezTo>
                    <a:pt x="438" y="149"/>
                    <a:pt x="435" y="167"/>
                    <a:pt x="419" y="177"/>
                  </a:cubicBezTo>
                  <a:cubicBezTo>
                    <a:pt x="375" y="222"/>
                    <a:pt x="355" y="293"/>
                    <a:pt x="294" y="319"/>
                  </a:cubicBezTo>
                  <a:cubicBezTo>
                    <a:pt x="274" y="326"/>
                    <a:pt x="249" y="305"/>
                    <a:pt x="232" y="322"/>
                  </a:cubicBezTo>
                  <a:cubicBezTo>
                    <a:pt x="223" y="339"/>
                    <a:pt x="246" y="354"/>
                    <a:pt x="262" y="350"/>
                  </a:cubicBezTo>
                  <a:cubicBezTo>
                    <a:pt x="288" y="370"/>
                    <a:pt x="289" y="408"/>
                    <a:pt x="299" y="438"/>
                  </a:cubicBezTo>
                  <a:cubicBezTo>
                    <a:pt x="310" y="484"/>
                    <a:pt x="322" y="539"/>
                    <a:pt x="370" y="560"/>
                  </a:cubicBezTo>
                  <a:cubicBezTo>
                    <a:pt x="399" y="577"/>
                    <a:pt x="438" y="593"/>
                    <a:pt x="457" y="618"/>
                  </a:cubicBezTo>
                  <a:cubicBezTo>
                    <a:pt x="438" y="623"/>
                    <a:pt x="412" y="621"/>
                    <a:pt x="403" y="643"/>
                  </a:cubicBezTo>
                  <a:cubicBezTo>
                    <a:pt x="388" y="674"/>
                    <a:pt x="422" y="698"/>
                    <a:pt x="443" y="713"/>
                  </a:cubicBezTo>
                  <a:cubicBezTo>
                    <a:pt x="479" y="738"/>
                    <a:pt x="523" y="750"/>
                    <a:pt x="556" y="779"/>
                  </a:cubicBezTo>
                  <a:cubicBezTo>
                    <a:pt x="562" y="803"/>
                    <a:pt x="584" y="822"/>
                    <a:pt x="610" y="824"/>
                  </a:cubicBezTo>
                  <a:cubicBezTo>
                    <a:pt x="657" y="830"/>
                    <a:pt x="710" y="802"/>
                    <a:pt x="752" y="834"/>
                  </a:cubicBezTo>
                  <a:cubicBezTo>
                    <a:pt x="837" y="863"/>
                    <a:pt x="910" y="920"/>
                    <a:pt x="968" y="988"/>
                  </a:cubicBezTo>
                  <a:cubicBezTo>
                    <a:pt x="988" y="1001"/>
                    <a:pt x="1012" y="998"/>
                    <a:pt x="1034" y="1001"/>
                  </a:cubicBezTo>
                  <a:cubicBezTo>
                    <a:pt x="1094" y="1018"/>
                    <a:pt x="1138" y="1073"/>
                    <a:pt x="1200" y="1081"/>
                  </a:cubicBezTo>
                  <a:cubicBezTo>
                    <a:pt x="1228" y="1075"/>
                    <a:pt x="1220" y="1034"/>
                    <a:pt x="1199" y="1024"/>
                  </a:cubicBezTo>
                  <a:cubicBezTo>
                    <a:pt x="1168" y="1004"/>
                    <a:pt x="1136" y="983"/>
                    <a:pt x="1101" y="973"/>
                  </a:cubicBezTo>
                  <a:cubicBezTo>
                    <a:pt x="1080" y="966"/>
                    <a:pt x="1053" y="971"/>
                    <a:pt x="1034" y="971"/>
                  </a:cubicBezTo>
                  <a:cubicBezTo>
                    <a:pt x="1026" y="939"/>
                    <a:pt x="997" y="917"/>
                    <a:pt x="978" y="892"/>
                  </a:cubicBezTo>
                  <a:cubicBezTo>
                    <a:pt x="948" y="860"/>
                    <a:pt x="922" y="826"/>
                    <a:pt x="899" y="789"/>
                  </a:cubicBezTo>
                  <a:cubicBezTo>
                    <a:pt x="823" y="693"/>
                    <a:pt x="682" y="675"/>
                    <a:pt x="612" y="571"/>
                  </a:cubicBezTo>
                  <a:cubicBezTo>
                    <a:pt x="556" y="524"/>
                    <a:pt x="488" y="472"/>
                    <a:pt x="483" y="393"/>
                  </a:cubicBezTo>
                  <a:cubicBezTo>
                    <a:pt x="485" y="379"/>
                    <a:pt x="475" y="353"/>
                    <a:pt x="497" y="352"/>
                  </a:cubicBezTo>
                  <a:cubicBezTo>
                    <a:pt x="568" y="330"/>
                    <a:pt x="652" y="328"/>
                    <a:pt x="709" y="275"/>
                  </a:cubicBezTo>
                  <a:cubicBezTo>
                    <a:pt x="725" y="277"/>
                    <a:pt x="742" y="287"/>
                    <a:pt x="759" y="289"/>
                  </a:cubicBezTo>
                  <a:cubicBezTo>
                    <a:pt x="875" y="312"/>
                    <a:pt x="987" y="259"/>
                    <a:pt x="1095" y="228"/>
                  </a:cubicBezTo>
                  <a:cubicBezTo>
                    <a:pt x="1123" y="280"/>
                    <a:pt x="1181" y="307"/>
                    <a:pt x="1234" y="325"/>
                  </a:cubicBezTo>
                  <a:cubicBezTo>
                    <a:pt x="1254" y="331"/>
                    <a:pt x="1287" y="321"/>
                    <a:pt x="1280" y="295"/>
                  </a:cubicBezTo>
                  <a:cubicBezTo>
                    <a:pt x="1264" y="253"/>
                    <a:pt x="1215" y="239"/>
                    <a:pt x="1187" y="206"/>
                  </a:cubicBezTo>
                  <a:cubicBezTo>
                    <a:pt x="1140" y="165"/>
                    <a:pt x="1110" y="102"/>
                    <a:pt x="1123" y="39"/>
                  </a:cubicBezTo>
                  <a:cubicBezTo>
                    <a:pt x="1119" y="20"/>
                    <a:pt x="1097" y="35"/>
                    <a:pt x="1090" y="44"/>
                  </a:cubicBezTo>
                  <a:cubicBezTo>
                    <a:pt x="1026" y="96"/>
                    <a:pt x="933" y="131"/>
                    <a:pt x="854" y="93"/>
                  </a:cubicBezTo>
                  <a:cubicBezTo>
                    <a:pt x="829" y="76"/>
                    <a:pt x="795" y="74"/>
                    <a:pt x="774" y="49"/>
                  </a:cubicBezTo>
                  <a:cubicBezTo>
                    <a:pt x="750" y="27"/>
                    <a:pt x="722" y="0"/>
                    <a:pt x="686" y="3"/>
                  </a:cubicBezTo>
                  <a:close/>
                  <a:moveTo>
                    <a:pt x="95" y="301"/>
                  </a:moveTo>
                  <a:cubicBezTo>
                    <a:pt x="66" y="303"/>
                    <a:pt x="25" y="301"/>
                    <a:pt x="14" y="335"/>
                  </a:cubicBezTo>
                  <a:cubicBezTo>
                    <a:pt x="0" y="378"/>
                    <a:pt x="31" y="434"/>
                    <a:pt x="77" y="441"/>
                  </a:cubicBezTo>
                  <a:cubicBezTo>
                    <a:pt x="108" y="439"/>
                    <a:pt x="120" y="402"/>
                    <a:pt x="117" y="376"/>
                  </a:cubicBezTo>
                  <a:cubicBezTo>
                    <a:pt x="122" y="355"/>
                    <a:pt x="142" y="325"/>
                    <a:pt x="120" y="307"/>
                  </a:cubicBezTo>
                  <a:cubicBezTo>
                    <a:pt x="113" y="302"/>
                    <a:pt x="104" y="300"/>
                    <a:pt x="95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9" name="Freeform 126"/>
            <p:cNvSpPr>
              <a:spLocks/>
            </p:cNvSpPr>
            <p:nvPr/>
          </p:nvSpPr>
          <p:spPr bwMode="auto">
            <a:xfrm>
              <a:off x="467" y="639"/>
              <a:ext cx="85" cy="63"/>
            </a:xfrm>
            <a:custGeom>
              <a:avLst/>
              <a:gdLst>
                <a:gd name="T0" fmla="*/ 1048 w 1371"/>
                <a:gd name="T1" fmla="*/ 7 h 1028"/>
                <a:gd name="T2" fmla="*/ 814 w 1371"/>
                <a:gd name="T3" fmla="*/ 153 h 1028"/>
                <a:gd name="T4" fmla="*/ 683 w 1371"/>
                <a:gd name="T5" fmla="*/ 244 h 1028"/>
                <a:gd name="T6" fmla="*/ 156 w 1371"/>
                <a:gd name="T7" fmla="*/ 315 h 1028"/>
                <a:gd name="T8" fmla="*/ 86 w 1371"/>
                <a:gd name="T9" fmla="*/ 285 h 1028"/>
                <a:gd name="T10" fmla="*/ 38 w 1371"/>
                <a:gd name="T11" fmla="*/ 232 h 1028"/>
                <a:gd name="T12" fmla="*/ 2 w 1371"/>
                <a:gd name="T13" fmla="*/ 310 h 1028"/>
                <a:gd name="T14" fmla="*/ 148 w 1371"/>
                <a:gd name="T15" fmla="*/ 517 h 1028"/>
                <a:gd name="T16" fmla="*/ 146 w 1371"/>
                <a:gd name="T17" fmla="*/ 542 h 1028"/>
                <a:gd name="T18" fmla="*/ 101 w 1371"/>
                <a:gd name="T19" fmla="*/ 763 h 1028"/>
                <a:gd name="T20" fmla="*/ 198 w 1371"/>
                <a:gd name="T21" fmla="*/ 835 h 1028"/>
                <a:gd name="T22" fmla="*/ 265 w 1371"/>
                <a:gd name="T23" fmla="*/ 972 h 1028"/>
                <a:gd name="T24" fmla="*/ 330 w 1371"/>
                <a:gd name="T25" fmla="*/ 1009 h 1028"/>
                <a:gd name="T26" fmla="*/ 591 w 1371"/>
                <a:gd name="T27" fmla="*/ 898 h 1028"/>
                <a:gd name="T28" fmla="*/ 766 w 1371"/>
                <a:gd name="T29" fmla="*/ 918 h 1028"/>
                <a:gd name="T30" fmla="*/ 858 w 1371"/>
                <a:gd name="T31" fmla="*/ 926 h 1028"/>
                <a:gd name="T32" fmla="*/ 978 w 1371"/>
                <a:gd name="T33" fmla="*/ 802 h 1028"/>
                <a:gd name="T34" fmla="*/ 992 w 1371"/>
                <a:gd name="T35" fmla="*/ 748 h 1028"/>
                <a:gd name="T36" fmla="*/ 1195 w 1371"/>
                <a:gd name="T37" fmla="*/ 620 h 1028"/>
                <a:gd name="T38" fmla="*/ 1348 w 1371"/>
                <a:gd name="T39" fmla="*/ 618 h 1028"/>
                <a:gd name="T40" fmla="*/ 1346 w 1371"/>
                <a:gd name="T41" fmla="*/ 565 h 1028"/>
                <a:gd name="T42" fmla="*/ 1228 w 1371"/>
                <a:gd name="T43" fmla="*/ 462 h 1028"/>
                <a:gd name="T44" fmla="*/ 1228 w 1371"/>
                <a:gd name="T45" fmla="*/ 438 h 1028"/>
                <a:gd name="T46" fmla="*/ 1267 w 1371"/>
                <a:gd name="T47" fmla="*/ 252 h 1028"/>
                <a:gd name="T48" fmla="*/ 1274 w 1371"/>
                <a:gd name="T49" fmla="*/ 188 h 1028"/>
                <a:gd name="T50" fmla="*/ 1368 w 1371"/>
                <a:gd name="T51" fmla="*/ 83 h 1028"/>
                <a:gd name="T52" fmla="*/ 1319 w 1371"/>
                <a:gd name="T53" fmla="*/ 44 h 1028"/>
                <a:gd name="T54" fmla="*/ 1088 w 1371"/>
                <a:gd name="T55" fmla="*/ 17 h 1028"/>
                <a:gd name="T56" fmla="*/ 1048 w 1371"/>
                <a:gd name="T57" fmla="*/ 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1" h="1028">
                  <a:moveTo>
                    <a:pt x="1048" y="7"/>
                  </a:moveTo>
                  <a:cubicBezTo>
                    <a:pt x="951" y="16"/>
                    <a:pt x="880" y="90"/>
                    <a:pt x="814" y="153"/>
                  </a:cubicBezTo>
                  <a:cubicBezTo>
                    <a:pt x="775" y="189"/>
                    <a:pt x="734" y="228"/>
                    <a:pt x="683" y="244"/>
                  </a:cubicBezTo>
                  <a:cubicBezTo>
                    <a:pt x="506" y="249"/>
                    <a:pt x="333" y="298"/>
                    <a:pt x="156" y="315"/>
                  </a:cubicBezTo>
                  <a:cubicBezTo>
                    <a:pt x="129" y="331"/>
                    <a:pt x="96" y="311"/>
                    <a:pt x="86" y="285"/>
                  </a:cubicBezTo>
                  <a:cubicBezTo>
                    <a:pt x="75" y="264"/>
                    <a:pt x="66" y="230"/>
                    <a:pt x="38" y="232"/>
                  </a:cubicBezTo>
                  <a:cubicBezTo>
                    <a:pt x="8" y="243"/>
                    <a:pt x="0" y="282"/>
                    <a:pt x="2" y="310"/>
                  </a:cubicBezTo>
                  <a:cubicBezTo>
                    <a:pt x="6" y="401"/>
                    <a:pt x="77" y="469"/>
                    <a:pt x="148" y="517"/>
                  </a:cubicBezTo>
                  <a:cubicBezTo>
                    <a:pt x="165" y="523"/>
                    <a:pt x="152" y="533"/>
                    <a:pt x="146" y="542"/>
                  </a:cubicBezTo>
                  <a:cubicBezTo>
                    <a:pt x="103" y="605"/>
                    <a:pt x="73" y="688"/>
                    <a:pt x="101" y="763"/>
                  </a:cubicBezTo>
                  <a:cubicBezTo>
                    <a:pt x="118" y="802"/>
                    <a:pt x="158" y="824"/>
                    <a:pt x="198" y="835"/>
                  </a:cubicBezTo>
                  <a:cubicBezTo>
                    <a:pt x="243" y="866"/>
                    <a:pt x="243" y="927"/>
                    <a:pt x="265" y="972"/>
                  </a:cubicBezTo>
                  <a:cubicBezTo>
                    <a:pt x="274" y="997"/>
                    <a:pt x="302" y="1028"/>
                    <a:pt x="330" y="1009"/>
                  </a:cubicBezTo>
                  <a:cubicBezTo>
                    <a:pt x="417" y="972"/>
                    <a:pt x="516" y="959"/>
                    <a:pt x="591" y="898"/>
                  </a:cubicBezTo>
                  <a:cubicBezTo>
                    <a:pt x="648" y="869"/>
                    <a:pt x="709" y="909"/>
                    <a:pt x="766" y="918"/>
                  </a:cubicBezTo>
                  <a:cubicBezTo>
                    <a:pt x="797" y="922"/>
                    <a:pt x="828" y="924"/>
                    <a:pt x="858" y="926"/>
                  </a:cubicBezTo>
                  <a:cubicBezTo>
                    <a:pt x="923" y="922"/>
                    <a:pt x="963" y="859"/>
                    <a:pt x="978" y="802"/>
                  </a:cubicBezTo>
                  <a:cubicBezTo>
                    <a:pt x="984" y="785"/>
                    <a:pt x="983" y="762"/>
                    <a:pt x="992" y="748"/>
                  </a:cubicBezTo>
                  <a:cubicBezTo>
                    <a:pt x="1066" y="717"/>
                    <a:pt x="1134" y="672"/>
                    <a:pt x="1195" y="620"/>
                  </a:cubicBezTo>
                  <a:cubicBezTo>
                    <a:pt x="1241" y="644"/>
                    <a:pt x="1302" y="644"/>
                    <a:pt x="1348" y="618"/>
                  </a:cubicBezTo>
                  <a:cubicBezTo>
                    <a:pt x="1364" y="605"/>
                    <a:pt x="1363" y="578"/>
                    <a:pt x="1346" y="565"/>
                  </a:cubicBezTo>
                  <a:cubicBezTo>
                    <a:pt x="1317" y="521"/>
                    <a:pt x="1266" y="498"/>
                    <a:pt x="1228" y="462"/>
                  </a:cubicBezTo>
                  <a:cubicBezTo>
                    <a:pt x="1220" y="454"/>
                    <a:pt x="1218" y="445"/>
                    <a:pt x="1228" y="438"/>
                  </a:cubicBezTo>
                  <a:cubicBezTo>
                    <a:pt x="1268" y="388"/>
                    <a:pt x="1297" y="316"/>
                    <a:pt x="1267" y="252"/>
                  </a:cubicBezTo>
                  <a:cubicBezTo>
                    <a:pt x="1256" y="232"/>
                    <a:pt x="1257" y="206"/>
                    <a:pt x="1274" y="188"/>
                  </a:cubicBezTo>
                  <a:cubicBezTo>
                    <a:pt x="1302" y="150"/>
                    <a:pt x="1354" y="130"/>
                    <a:pt x="1368" y="83"/>
                  </a:cubicBezTo>
                  <a:cubicBezTo>
                    <a:pt x="1371" y="58"/>
                    <a:pt x="1344" y="35"/>
                    <a:pt x="1319" y="44"/>
                  </a:cubicBezTo>
                  <a:cubicBezTo>
                    <a:pt x="1242" y="41"/>
                    <a:pt x="1167" y="0"/>
                    <a:pt x="1088" y="17"/>
                  </a:cubicBezTo>
                  <a:cubicBezTo>
                    <a:pt x="1077" y="10"/>
                    <a:pt x="1062" y="7"/>
                    <a:pt x="104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0" name="Freeform 127"/>
            <p:cNvSpPr>
              <a:spLocks/>
            </p:cNvSpPr>
            <p:nvPr/>
          </p:nvSpPr>
          <p:spPr bwMode="auto">
            <a:xfrm>
              <a:off x="375" y="642"/>
              <a:ext cx="54" cy="45"/>
            </a:xfrm>
            <a:custGeom>
              <a:avLst/>
              <a:gdLst>
                <a:gd name="T0" fmla="*/ 531 w 863"/>
                <a:gd name="T1" fmla="*/ 3 h 720"/>
                <a:gd name="T2" fmla="*/ 389 w 863"/>
                <a:gd name="T3" fmla="*/ 48 h 720"/>
                <a:gd name="T4" fmla="*/ 230 w 863"/>
                <a:gd name="T5" fmla="*/ 44 h 720"/>
                <a:gd name="T6" fmla="*/ 116 w 863"/>
                <a:gd name="T7" fmla="*/ 75 h 720"/>
                <a:gd name="T8" fmla="*/ 7 w 863"/>
                <a:gd name="T9" fmla="*/ 148 h 720"/>
                <a:gd name="T10" fmla="*/ 75 w 863"/>
                <a:gd name="T11" fmla="*/ 246 h 720"/>
                <a:gd name="T12" fmla="*/ 249 w 863"/>
                <a:gd name="T13" fmla="*/ 386 h 720"/>
                <a:gd name="T14" fmla="*/ 398 w 863"/>
                <a:gd name="T15" fmla="*/ 483 h 720"/>
                <a:gd name="T16" fmla="*/ 551 w 863"/>
                <a:gd name="T17" fmla="*/ 661 h 720"/>
                <a:gd name="T18" fmla="*/ 600 w 863"/>
                <a:gd name="T19" fmla="*/ 681 h 720"/>
                <a:gd name="T20" fmla="*/ 701 w 863"/>
                <a:gd name="T21" fmla="*/ 690 h 720"/>
                <a:gd name="T22" fmla="*/ 740 w 863"/>
                <a:gd name="T23" fmla="*/ 560 h 720"/>
                <a:gd name="T24" fmla="*/ 828 w 863"/>
                <a:gd name="T25" fmla="*/ 361 h 720"/>
                <a:gd name="T26" fmla="*/ 756 w 863"/>
                <a:gd name="T27" fmla="*/ 267 h 720"/>
                <a:gd name="T28" fmla="*/ 744 w 863"/>
                <a:gd name="T29" fmla="*/ 79 h 720"/>
                <a:gd name="T30" fmla="*/ 631 w 863"/>
                <a:gd name="T31" fmla="*/ 58 h 720"/>
                <a:gd name="T32" fmla="*/ 531 w 863"/>
                <a:gd name="T33" fmla="*/ 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" h="720">
                  <a:moveTo>
                    <a:pt x="531" y="3"/>
                  </a:moveTo>
                  <a:cubicBezTo>
                    <a:pt x="484" y="17"/>
                    <a:pt x="434" y="29"/>
                    <a:pt x="389" y="48"/>
                  </a:cubicBezTo>
                  <a:cubicBezTo>
                    <a:pt x="340" y="78"/>
                    <a:pt x="281" y="51"/>
                    <a:pt x="230" y="44"/>
                  </a:cubicBezTo>
                  <a:cubicBezTo>
                    <a:pt x="189" y="36"/>
                    <a:pt x="148" y="51"/>
                    <a:pt x="116" y="75"/>
                  </a:cubicBezTo>
                  <a:cubicBezTo>
                    <a:pt x="76" y="91"/>
                    <a:pt x="23" y="103"/>
                    <a:pt x="7" y="148"/>
                  </a:cubicBezTo>
                  <a:cubicBezTo>
                    <a:pt x="0" y="194"/>
                    <a:pt x="46" y="220"/>
                    <a:pt x="75" y="246"/>
                  </a:cubicBezTo>
                  <a:cubicBezTo>
                    <a:pt x="126" y="301"/>
                    <a:pt x="185" y="347"/>
                    <a:pt x="249" y="386"/>
                  </a:cubicBezTo>
                  <a:cubicBezTo>
                    <a:pt x="299" y="418"/>
                    <a:pt x="353" y="445"/>
                    <a:pt x="398" y="483"/>
                  </a:cubicBezTo>
                  <a:cubicBezTo>
                    <a:pt x="440" y="548"/>
                    <a:pt x="472" y="633"/>
                    <a:pt x="551" y="661"/>
                  </a:cubicBezTo>
                  <a:cubicBezTo>
                    <a:pt x="569" y="664"/>
                    <a:pt x="589" y="665"/>
                    <a:pt x="600" y="681"/>
                  </a:cubicBezTo>
                  <a:cubicBezTo>
                    <a:pt x="628" y="703"/>
                    <a:pt x="673" y="720"/>
                    <a:pt x="701" y="690"/>
                  </a:cubicBezTo>
                  <a:cubicBezTo>
                    <a:pt x="732" y="654"/>
                    <a:pt x="730" y="604"/>
                    <a:pt x="740" y="560"/>
                  </a:cubicBezTo>
                  <a:cubicBezTo>
                    <a:pt x="820" y="538"/>
                    <a:pt x="863" y="436"/>
                    <a:pt x="828" y="361"/>
                  </a:cubicBezTo>
                  <a:cubicBezTo>
                    <a:pt x="807" y="328"/>
                    <a:pt x="771" y="305"/>
                    <a:pt x="756" y="267"/>
                  </a:cubicBezTo>
                  <a:cubicBezTo>
                    <a:pt x="728" y="209"/>
                    <a:pt x="731" y="141"/>
                    <a:pt x="744" y="79"/>
                  </a:cubicBezTo>
                  <a:cubicBezTo>
                    <a:pt x="707" y="106"/>
                    <a:pt x="659" y="89"/>
                    <a:pt x="631" y="58"/>
                  </a:cubicBezTo>
                  <a:cubicBezTo>
                    <a:pt x="603" y="33"/>
                    <a:pt x="573" y="0"/>
                    <a:pt x="53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1" name="Freeform 128"/>
            <p:cNvSpPr>
              <a:spLocks/>
            </p:cNvSpPr>
            <p:nvPr/>
          </p:nvSpPr>
          <p:spPr bwMode="auto">
            <a:xfrm>
              <a:off x="205" y="530"/>
              <a:ext cx="39" cy="35"/>
            </a:xfrm>
            <a:custGeom>
              <a:avLst/>
              <a:gdLst>
                <a:gd name="T0" fmla="*/ 375 w 630"/>
                <a:gd name="T1" fmla="*/ 4 h 560"/>
                <a:gd name="T2" fmla="*/ 176 w 630"/>
                <a:gd name="T3" fmla="*/ 53 h 560"/>
                <a:gd name="T4" fmla="*/ 107 w 630"/>
                <a:gd name="T5" fmla="*/ 22 h 560"/>
                <a:gd name="T6" fmla="*/ 14 w 630"/>
                <a:gd name="T7" fmla="*/ 138 h 560"/>
                <a:gd name="T8" fmla="*/ 84 w 630"/>
                <a:gd name="T9" fmla="*/ 170 h 560"/>
                <a:gd name="T10" fmla="*/ 202 w 630"/>
                <a:gd name="T11" fmla="*/ 286 h 560"/>
                <a:gd name="T12" fmla="*/ 263 w 630"/>
                <a:gd name="T13" fmla="*/ 337 h 560"/>
                <a:gd name="T14" fmla="*/ 305 w 630"/>
                <a:gd name="T15" fmla="*/ 415 h 560"/>
                <a:gd name="T16" fmla="*/ 404 w 630"/>
                <a:gd name="T17" fmla="*/ 381 h 560"/>
                <a:gd name="T18" fmla="*/ 414 w 630"/>
                <a:gd name="T19" fmla="*/ 443 h 560"/>
                <a:gd name="T20" fmla="*/ 450 w 630"/>
                <a:gd name="T21" fmla="*/ 529 h 560"/>
                <a:gd name="T22" fmla="*/ 510 w 630"/>
                <a:gd name="T23" fmla="*/ 538 h 560"/>
                <a:gd name="T24" fmla="*/ 540 w 630"/>
                <a:gd name="T25" fmla="*/ 416 h 560"/>
                <a:gd name="T26" fmla="*/ 628 w 630"/>
                <a:gd name="T27" fmla="*/ 310 h 560"/>
                <a:gd name="T28" fmla="*/ 602 w 630"/>
                <a:gd name="T29" fmla="*/ 234 h 560"/>
                <a:gd name="T30" fmla="*/ 555 w 630"/>
                <a:gd name="T31" fmla="*/ 224 h 560"/>
                <a:gd name="T32" fmla="*/ 583 w 630"/>
                <a:gd name="T33" fmla="*/ 120 h 560"/>
                <a:gd name="T34" fmla="*/ 501 w 630"/>
                <a:gd name="T35" fmla="*/ 79 h 560"/>
                <a:gd name="T36" fmla="*/ 375 w 630"/>
                <a:gd name="T37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560">
                  <a:moveTo>
                    <a:pt x="375" y="4"/>
                  </a:moveTo>
                  <a:cubicBezTo>
                    <a:pt x="308" y="18"/>
                    <a:pt x="247" y="74"/>
                    <a:pt x="176" y="53"/>
                  </a:cubicBezTo>
                  <a:cubicBezTo>
                    <a:pt x="153" y="43"/>
                    <a:pt x="136" y="13"/>
                    <a:pt x="107" y="22"/>
                  </a:cubicBezTo>
                  <a:cubicBezTo>
                    <a:pt x="53" y="27"/>
                    <a:pt x="0" y="82"/>
                    <a:pt x="14" y="138"/>
                  </a:cubicBezTo>
                  <a:cubicBezTo>
                    <a:pt x="24" y="166"/>
                    <a:pt x="59" y="171"/>
                    <a:pt x="84" y="170"/>
                  </a:cubicBezTo>
                  <a:cubicBezTo>
                    <a:pt x="94" y="230"/>
                    <a:pt x="152" y="262"/>
                    <a:pt x="202" y="286"/>
                  </a:cubicBezTo>
                  <a:cubicBezTo>
                    <a:pt x="224" y="300"/>
                    <a:pt x="254" y="312"/>
                    <a:pt x="263" y="337"/>
                  </a:cubicBezTo>
                  <a:cubicBezTo>
                    <a:pt x="263" y="367"/>
                    <a:pt x="269" y="411"/>
                    <a:pt x="305" y="415"/>
                  </a:cubicBezTo>
                  <a:cubicBezTo>
                    <a:pt x="342" y="418"/>
                    <a:pt x="369" y="382"/>
                    <a:pt x="404" y="381"/>
                  </a:cubicBezTo>
                  <a:cubicBezTo>
                    <a:pt x="423" y="395"/>
                    <a:pt x="413" y="423"/>
                    <a:pt x="414" y="443"/>
                  </a:cubicBezTo>
                  <a:cubicBezTo>
                    <a:pt x="411" y="476"/>
                    <a:pt x="420" y="512"/>
                    <a:pt x="450" y="529"/>
                  </a:cubicBezTo>
                  <a:cubicBezTo>
                    <a:pt x="465" y="544"/>
                    <a:pt x="495" y="560"/>
                    <a:pt x="510" y="538"/>
                  </a:cubicBezTo>
                  <a:cubicBezTo>
                    <a:pt x="527" y="499"/>
                    <a:pt x="502" y="445"/>
                    <a:pt x="540" y="416"/>
                  </a:cubicBezTo>
                  <a:cubicBezTo>
                    <a:pt x="580" y="393"/>
                    <a:pt x="625" y="360"/>
                    <a:pt x="628" y="310"/>
                  </a:cubicBezTo>
                  <a:cubicBezTo>
                    <a:pt x="630" y="283"/>
                    <a:pt x="622" y="252"/>
                    <a:pt x="602" y="234"/>
                  </a:cubicBezTo>
                  <a:cubicBezTo>
                    <a:pt x="587" y="228"/>
                    <a:pt x="569" y="237"/>
                    <a:pt x="555" y="224"/>
                  </a:cubicBezTo>
                  <a:cubicBezTo>
                    <a:pt x="550" y="191"/>
                    <a:pt x="569" y="167"/>
                    <a:pt x="583" y="120"/>
                  </a:cubicBezTo>
                  <a:cubicBezTo>
                    <a:pt x="583" y="110"/>
                    <a:pt x="511" y="84"/>
                    <a:pt x="501" y="79"/>
                  </a:cubicBezTo>
                  <a:cubicBezTo>
                    <a:pt x="449" y="71"/>
                    <a:pt x="432" y="0"/>
                    <a:pt x="37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2" name="Freeform 129"/>
            <p:cNvSpPr>
              <a:spLocks/>
            </p:cNvSpPr>
            <p:nvPr userDrawn="1"/>
          </p:nvSpPr>
          <p:spPr bwMode="auto">
            <a:xfrm>
              <a:off x="445" y="406"/>
              <a:ext cx="92" cy="113"/>
            </a:xfrm>
            <a:custGeom>
              <a:avLst/>
              <a:gdLst>
                <a:gd name="T0" fmla="*/ 902 w 1493"/>
                <a:gd name="T1" fmla="*/ 23 h 1827"/>
                <a:gd name="T2" fmla="*/ 781 w 1493"/>
                <a:gd name="T3" fmla="*/ 208 h 1827"/>
                <a:gd name="T4" fmla="*/ 741 w 1493"/>
                <a:gd name="T5" fmla="*/ 173 h 1827"/>
                <a:gd name="T6" fmla="*/ 674 w 1493"/>
                <a:gd name="T7" fmla="*/ 113 h 1827"/>
                <a:gd name="T8" fmla="*/ 634 w 1493"/>
                <a:gd name="T9" fmla="*/ 121 h 1827"/>
                <a:gd name="T10" fmla="*/ 467 w 1493"/>
                <a:gd name="T11" fmla="*/ 144 h 1827"/>
                <a:gd name="T12" fmla="*/ 346 w 1493"/>
                <a:gd name="T13" fmla="*/ 305 h 1827"/>
                <a:gd name="T14" fmla="*/ 331 w 1493"/>
                <a:gd name="T15" fmla="*/ 457 h 1827"/>
                <a:gd name="T16" fmla="*/ 273 w 1493"/>
                <a:gd name="T17" fmla="*/ 803 h 1827"/>
                <a:gd name="T18" fmla="*/ 181 w 1493"/>
                <a:gd name="T19" fmla="*/ 865 h 1827"/>
                <a:gd name="T20" fmla="*/ 79 w 1493"/>
                <a:gd name="T21" fmla="*/ 920 h 1827"/>
                <a:gd name="T22" fmla="*/ 24 w 1493"/>
                <a:gd name="T23" fmla="*/ 989 h 1827"/>
                <a:gd name="T24" fmla="*/ 83 w 1493"/>
                <a:gd name="T25" fmla="*/ 1152 h 1827"/>
                <a:gd name="T26" fmla="*/ 23 w 1493"/>
                <a:gd name="T27" fmla="*/ 1432 h 1827"/>
                <a:gd name="T28" fmla="*/ 15 w 1493"/>
                <a:gd name="T29" fmla="*/ 1463 h 1827"/>
                <a:gd name="T30" fmla="*/ 100 w 1493"/>
                <a:gd name="T31" fmla="*/ 1661 h 1827"/>
                <a:gd name="T32" fmla="*/ 154 w 1493"/>
                <a:gd name="T33" fmla="*/ 1761 h 1827"/>
                <a:gd name="T34" fmla="*/ 230 w 1493"/>
                <a:gd name="T35" fmla="*/ 1819 h 1827"/>
                <a:gd name="T36" fmla="*/ 305 w 1493"/>
                <a:gd name="T37" fmla="*/ 1750 h 1827"/>
                <a:gd name="T38" fmla="*/ 472 w 1493"/>
                <a:gd name="T39" fmla="*/ 1642 h 1827"/>
                <a:gd name="T40" fmla="*/ 593 w 1493"/>
                <a:gd name="T41" fmla="*/ 1651 h 1827"/>
                <a:gd name="T42" fmla="*/ 788 w 1493"/>
                <a:gd name="T43" fmla="*/ 1633 h 1827"/>
                <a:gd name="T44" fmla="*/ 970 w 1493"/>
                <a:gd name="T45" fmla="*/ 1546 h 1827"/>
                <a:gd name="T46" fmla="*/ 1062 w 1493"/>
                <a:gd name="T47" fmla="*/ 1534 h 1827"/>
                <a:gd name="T48" fmla="*/ 1306 w 1493"/>
                <a:gd name="T49" fmla="*/ 1512 h 1827"/>
                <a:gd name="T50" fmla="*/ 1385 w 1493"/>
                <a:gd name="T51" fmla="*/ 1633 h 1827"/>
                <a:gd name="T52" fmla="*/ 1432 w 1493"/>
                <a:gd name="T53" fmla="*/ 1679 h 1827"/>
                <a:gd name="T54" fmla="*/ 1435 w 1493"/>
                <a:gd name="T55" fmla="*/ 1622 h 1827"/>
                <a:gd name="T56" fmla="*/ 1295 w 1493"/>
                <a:gd name="T57" fmla="*/ 1330 h 1827"/>
                <a:gd name="T58" fmla="*/ 1314 w 1493"/>
                <a:gd name="T59" fmla="*/ 1288 h 1827"/>
                <a:gd name="T60" fmla="*/ 1432 w 1493"/>
                <a:gd name="T61" fmla="*/ 1157 h 1827"/>
                <a:gd name="T62" fmla="*/ 1388 w 1493"/>
                <a:gd name="T63" fmla="*/ 1068 h 1827"/>
                <a:gd name="T64" fmla="*/ 1294 w 1493"/>
                <a:gd name="T65" fmla="*/ 951 h 1827"/>
                <a:gd name="T66" fmla="*/ 1271 w 1493"/>
                <a:gd name="T67" fmla="*/ 857 h 1827"/>
                <a:gd name="T68" fmla="*/ 1428 w 1493"/>
                <a:gd name="T69" fmla="*/ 815 h 1827"/>
                <a:gd name="T70" fmla="*/ 1483 w 1493"/>
                <a:gd name="T71" fmla="*/ 747 h 1827"/>
                <a:gd name="T72" fmla="*/ 1405 w 1493"/>
                <a:gd name="T73" fmla="*/ 714 h 1827"/>
                <a:gd name="T74" fmla="*/ 1288 w 1493"/>
                <a:gd name="T75" fmla="*/ 699 h 1827"/>
                <a:gd name="T76" fmla="*/ 1053 w 1493"/>
                <a:gd name="T77" fmla="*/ 298 h 1827"/>
                <a:gd name="T78" fmla="*/ 1049 w 1493"/>
                <a:gd name="T79" fmla="*/ 236 h 1827"/>
                <a:gd name="T80" fmla="*/ 915 w 1493"/>
                <a:gd name="T81" fmla="*/ 63 h 1827"/>
                <a:gd name="T82" fmla="*/ 917 w 1493"/>
                <a:gd name="T83" fmla="*/ 0 h 1827"/>
                <a:gd name="T84" fmla="*/ 902 w 1493"/>
                <a:gd name="T85" fmla="*/ 2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3" h="1827">
                  <a:moveTo>
                    <a:pt x="902" y="23"/>
                  </a:moveTo>
                  <a:cubicBezTo>
                    <a:pt x="860" y="83"/>
                    <a:pt x="827" y="151"/>
                    <a:pt x="781" y="208"/>
                  </a:cubicBezTo>
                  <a:cubicBezTo>
                    <a:pt x="761" y="212"/>
                    <a:pt x="751" y="185"/>
                    <a:pt x="741" y="173"/>
                  </a:cubicBezTo>
                  <a:cubicBezTo>
                    <a:pt x="725" y="149"/>
                    <a:pt x="708" y="110"/>
                    <a:pt x="674" y="113"/>
                  </a:cubicBezTo>
                  <a:cubicBezTo>
                    <a:pt x="661" y="119"/>
                    <a:pt x="649" y="127"/>
                    <a:pt x="634" y="121"/>
                  </a:cubicBezTo>
                  <a:cubicBezTo>
                    <a:pt x="579" y="115"/>
                    <a:pt x="510" y="100"/>
                    <a:pt x="467" y="144"/>
                  </a:cubicBezTo>
                  <a:cubicBezTo>
                    <a:pt x="426" y="198"/>
                    <a:pt x="372" y="242"/>
                    <a:pt x="346" y="305"/>
                  </a:cubicBezTo>
                  <a:cubicBezTo>
                    <a:pt x="324" y="352"/>
                    <a:pt x="321" y="406"/>
                    <a:pt x="331" y="457"/>
                  </a:cubicBezTo>
                  <a:cubicBezTo>
                    <a:pt x="340" y="576"/>
                    <a:pt x="259" y="683"/>
                    <a:pt x="273" y="803"/>
                  </a:cubicBezTo>
                  <a:cubicBezTo>
                    <a:pt x="265" y="845"/>
                    <a:pt x="215" y="853"/>
                    <a:pt x="181" y="865"/>
                  </a:cubicBezTo>
                  <a:cubicBezTo>
                    <a:pt x="143" y="875"/>
                    <a:pt x="106" y="893"/>
                    <a:pt x="79" y="920"/>
                  </a:cubicBezTo>
                  <a:cubicBezTo>
                    <a:pt x="44" y="919"/>
                    <a:pt x="14" y="954"/>
                    <a:pt x="24" y="989"/>
                  </a:cubicBezTo>
                  <a:cubicBezTo>
                    <a:pt x="32" y="1047"/>
                    <a:pt x="60" y="1099"/>
                    <a:pt x="83" y="1152"/>
                  </a:cubicBezTo>
                  <a:cubicBezTo>
                    <a:pt x="135" y="1244"/>
                    <a:pt x="98" y="1364"/>
                    <a:pt x="23" y="1432"/>
                  </a:cubicBezTo>
                  <a:cubicBezTo>
                    <a:pt x="10" y="1436"/>
                    <a:pt x="0" y="1454"/>
                    <a:pt x="15" y="1463"/>
                  </a:cubicBezTo>
                  <a:cubicBezTo>
                    <a:pt x="84" y="1501"/>
                    <a:pt x="106" y="1587"/>
                    <a:pt x="100" y="1661"/>
                  </a:cubicBezTo>
                  <a:cubicBezTo>
                    <a:pt x="121" y="1691"/>
                    <a:pt x="138" y="1727"/>
                    <a:pt x="154" y="1761"/>
                  </a:cubicBezTo>
                  <a:cubicBezTo>
                    <a:pt x="169" y="1788"/>
                    <a:pt x="193" y="1827"/>
                    <a:pt x="230" y="1819"/>
                  </a:cubicBezTo>
                  <a:cubicBezTo>
                    <a:pt x="265" y="1809"/>
                    <a:pt x="278" y="1771"/>
                    <a:pt x="305" y="1750"/>
                  </a:cubicBezTo>
                  <a:cubicBezTo>
                    <a:pt x="350" y="1702"/>
                    <a:pt x="400" y="1641"/>
                    <a:pt x="472" y="1642"/>
                  </a:cubicBezTo>
                  <a:cubicBezTo>
                    <a:pt x="513" y="1649"/>
                    <a:pt x="552" y="1657"/>
                    <a:pt x="593" y="1651"/>
                  </a:cubicBezTo>
                  <a:cubicBezTo>
                    <a:pt x="659" y="1646"/>
                    <a:pt x="723" y="1630"/>
                    <a:pt x="788" y="1633"/>
                  </a:cubicBezTo>
                  <a:cubicBezTo>
                    <a:pt x="824" y="1569"/>
                    <a:pt x="900" y="1541"/>
                    <a:pt x="970" y="1546"/>
                  </a:cubicBezTo>
                  <a:cubicBezTo>
                    <a:pt x="1000" y="1543"/>
                    <a:pt x="1037" y="1558"/>
                    <a:pt x="1062" y="1534"/>
                  </a:cubicBezTo>
                  <a:cubicBezTo>
                    <a:pt x="1132" y="1484"/>
                    <a:pt x="1227" y="1487"/>
                    <a:pt x="1306" y="1512"/>
                  </a:cubicBezTo>
                  <a:cubicBezTo>
                    <a:pt x="1356" y="1529"/>
                    <a:pt x="1369" y="1589"/>
                    <a:pt x="1385" y="1633"/>
                  </a:cubicBezTo>
                  <a:cubicBezTo>
                    <a:pt x="1389" y="1654"/>
                    <a:pt x="1405" y="1688"/>
                    <a:pt x="1432" y="1679"/>
                  </a:cubicBezTo>
                  <a:cubicBezTo>
                    <a:pt x="1450" y="1666"/>
                    <a:pt x="1435" y="1640"/>
                    <a:pt x="1435" y="1622"/>
                  </a:cubicBezTo>
                  <a:cubicBezTo>
                    <a:pt x="1411" y="1514"/>
                    <a:pt x="1302" y="1443"/>
                    <a:pt x="1295" y="1330"/>
                  </a:cubicBezTo>
                  <a:cubicBezTo>
                    <a:pt x="1292" y="1312"/>
                    <a:pt x="1296" y="1294"/>
                    <a:pt x="1314" y="1288"/>
                  </a:cubicBezTo>
                  <a:cubicBezTo>
                    <a:pt x="1360" y="1253"/>
                    <a:pt x="1425" y="1220"/>
                    <a:pt x="1432" y="1157"/>
                  </a:cubicBezTo>
                  <a:cubicBezTo>
                    <a:pt x="1434" y="1121"/>
                    <a:pt x="1409" y="1093"/>
                    <a:pt x="1388" y="1068"/>
                  </a:cubicBezTo>
                  <a:cubicBezTo>
                    <a:pt x="1389" y="1012"/>
                    <a:pt x="1337" y="976"/>
                    <a:pt x="1294" y="951"/>
                  </a:cubicBezTo>
                  <a:cubicBezTo>
                    <a:pt x="1264" y="933"/>
                    <a:pt x="1243" y="886"/>
                    <a:pt x="1271" y="857"/>
                  </a:cubicBezTo>
                  <a:cubicBezTo>
                    <a:pt x="1317" y="826"/>
                    <a:pt x="1378" y="835"/>
                    <a:pt x="1428" y="815"/>
                  </a:cubicBezTo>
                  <a:cubicBezTo>
                    <a:pt x="1456" y="805"/>
                    <a:pt x="1493" y="782"/>
                    <a:pt x="1483" y="747"/>
                  </a:cubicBezTo>
                  <a:cubicBezTo>
                    <a:pt x="1474" y="714"/>
                    <a:pt x="1433" y="717"/>
                    <a:pt x="1405" y="714"/>
                  </a:cubicBezTo>
                  <a:cubicBezTo>
                    <a:pt x="1366" y="713"/>
                    <a:pt x="1324" y="718"/>
                    <a:pt x="1288" y="699"/>
                  </a:cubicBezTo>
                  <a:cubicBezTo>
                    <a:pt x="1230" y="554"/>
                    <a:pt x="1085" y="455"/>
                    <a:pt x="1053" y="298"/>
                  </a:cubicBezTo>
                  <a:cubicBezTo>
                    <a:pt x="1049" y="277"/>
                    <a:pt x="1049" y="256"/>
                    <a:pt x="1049" y="236"/>
                  </a:cubicBezTo>
                  <a:cubicBezTo>
                    <a:pt x="984" y="198"/>
                    <a:pt x="937" y="133"/>
                    <a:pt x="915" y="63"/>
                  </a:cubicBezTo>
                  <a:cubicBezTo>
                    <a:pt x="915" y="42"/>
                    <a:pt x="918" y="21"/>
                    <a:pt x="917" y="0"/>
                  </a:cubicBezTo>
                  <a:cubicBezTo>
                    <a:pt x="912" y="8"/>
                    <a:pt x="907" y="15"/>
                    <a:pt x="90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3" name="Freeform 130"/>
            <p:cNvSpPr>
              <a:spLocks/>
            </p:cNvSpPr>
            <p:nvPr/>
          </p:nvSpPr>
          <p:spPr bwMode="auto">
            <a:xfrm>
              <a:off x="811" y="664"/>
              <a:ext cx="21" cy="12"/>
            </a:xfrm>
            <a:custGeom>
              <a:avLst/>
              <a:gdLst>
                <a:gd name="T0" fmla="*/ 189 w 352"/>
                <a:gd name="T1" fmla="*/ 2 h 205"/>
                <a:gd name="T2" fmla="*/ 0 w 352"/>
                <a:gd name="T3" fmla="*/ 141 h 205"/>
                <a:gd name="T4" fmla="*/ 46 w 352"/>
                <a:gd name="T5" fmla="*/ 170 h 205"/>
                <a:gd name="T6" fmla="*/ 252 w 352"/>
                <a:gd name="T7" fmla="*/ 205 h 205"/>
                <a:gd name="T8" fmla="*/ 352 w 352"/>
                <a:gd name="T9" fmla="*/ 89 h 205"/>
                <a:gd name="T10" fmla="*/ 299 w 352"/>
                <a:gd name="T11" fmla="*/ 44 h 205"/>
                <a:gd name="T12" fmla="*/ 189 w 352"/>
                <a:gd name="T13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05">
                  <a:moveTo>
                    <a:pt x="189" y="2"/>
                  </a:moveTo>
                  <a:cubicBezTo>
                    <a:pt x="107" y="12"/>
                    <a:pt x="42" y="74"/>
                    <a:pt x="0" y="141"/>
                  </a:cubicBezTo>
                  <a:cubicBezTo>
                    <a:pt x="17" y="149"/>
                    <a:pt x="26" y="168"/>
                    <a:pt x="46" y="170"/>
                  </a:cubicBezTo>
                  <a:cubicBezTo>
                    <a:pt x="113" y="189"/>
                    <a:pt x="182" y="201"/>
                    <a:pt x="252" y="205"/>
                  </a:cubicBezTo>
                  <a:cubicBezTo>
                    <a:pt x="292" y="173"/>
                    <a:pt x="332" y="135"/>
                    <a:pt x="352" y="89"/>
                  </a:cubicBezTo>
                  <a:cubicBezTo>
                    <a:pt x="338" y="71"/>
                    <a:pt x="315" y="60"/>
                    <a:pt x="299" y="44"/>
                  </a:cubicBezTo>
                  <a:cubicBezTo>
                    <a:pt x="267" y="21"/>
                    <a:pt x="230" y="0"/>
                    <a:pt x="18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4" name="Freeform 131"/>
            <p:cNvSpPr>
              <a:spLocks/>
            </p:cNvSpPr>
            <p:nvPr/>
          </p:nvSpPr>
          <p:spPr bwMode="auto">
            <a:xfrm>
              <a:off x="799" y="602"/>
              <a:ext cx="71" cy="60"/>
            </a:xfrm>
            <a:custGeom>
              <a:avLst/>
              <a:gdLst>
                <a:gd name="T0" fmla="*/ 464 w 1149"/>
                <a:gd name="T1" fmla="*/ 0 h 963"/>
                <a:gd name="T2" fmla="*/ 373 w 1149"/>
                <a:gd name="T3" fmla="*/ 93 h 963"/>
                <a:gd name="T4" fmla="*/ 360 w 1149"/>
                <a:gd name="T5" fmla="*/ 193 h 963"/>
                <a:gd name="T6" fmla="*/ 164 w 1149"/>
                <a:gd name="T7" fmla="*/ 196 h 963"/>
                <a:gd name="T8" fmla="*/ 157 w 1149"/>
                <a:gd name="T9" fmla="*/ 265 h 963"/>
                <a:gd name="T10" fmla="*/ 257 w 1149"/>
                <a:gd name="T11" fmla="*/ 274 h 963"/>
                <a:gd name="T12" fmla="*/ 258 w 1149"/>
                <a:gd name="T13" fmla="*/ 345 h 963"/>
                <a:gd name="T14" fmla="*/ 323 w 1149"/>
                <a:gd name="T15" fmla="*/ 376 h 963"/>
                <a:gd name="T16" fmla="*/ 300 w 1149"/>
                <a:gd name="T17" fmla="*/ 452 h 963"/>
                <a:gd name="T18" fmla="*/ 102 w 1149"/>
                <a:gd name="T19" fmla="*/ 459 h 963"/>
                <a:gd name="T20" fmla="*/ 4 w 1149"/>
                <a:gd name="T21" fmla="*/ 475 h 963"/>
                <a:gd name="T22" fmla="*/ 9 w 1149"/>
                <a:gd name="T23" fmla="*/ 524 h 963"/>
                <a:gd name="T24" fmla="*/ 271 w 1149"/>
                <a:gd name="T25" fmla="*/ 575 h 963"/>
                <a:gd name="T26" fmla="*/ 310 w 1149"/>
                <a:gd name="T27" fmla="*/ 731 h 963"/>
                <a:gd name="T28" fmla="*/ 500 w 1149"/>
                <a:gd name="T29" fmla="*/ 786 h 963"/>
                <a:gd name="T30" fmla="*/ 608 w 1149"/>
                <a:gd name="T31" fmla="*/ 963 h 963"/>
                <a:gd name="T32" fmla="*/ 770 w 1149"/>
                <a:gd name="T33" fmla="*/ 663 h 963"/>
                <a:gd name="T34" fmla="*/ 881 w 1149"/>
                <a:gd name="T35" fmla="*/ 747 h 963"/>
                <a:gd name="T36" fmla="*/ 961 w 1149"/>
                <a:gd name="T37" fmla="*/ 900 h 963"/>
                <a:gd name="T38" fmla="*/ 1109 w 1149"/>
                <a:gd name="T39" fmla="*/ 853 h 963"/>
                <a:gd name="T40" fmla="*/ 983 w 1149"/>
                <a:gd name="T41" fmla="*/ 358 h 963"/>
                <a:gd name="T42" fmla="*/ 1149 w 1149"/>
                <a:gd name="T43" fmla="*/ 227 h 963"/>
                <a:gd name="T44" fmla="*/ 816 w 1149"/>
                <a:gd name="T45" fmla="*/ 187 h 963"/>
                <a:gd name="T46" fmla="*/ 597 w 1149"/>
                <a:gd name="T47" fmla="*/ 118 h 963"/>
                <a:gd name="T48" fmla="*/ 464 w 1149"/>
                <a:gd name="T4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9" h="963">
                  <a:moveTo>
                    <a:pt x="464" y="0"/>
                  </a:moveTo>
                  <a:cubicBezTo>
                    <a:pt x="435" y="31"/>
                    <a:pt x="382" y="47"/>
                    <a:pt x="373" y="93"/>
                  </a:cubicBezTo>
                  <a:cubicBezTo>
                    <a:pt x="369" y="126"/>
                    <a:pt x="372" y="161"/>
                    <a:pt x="360" y="193"/>
                  </a:cubicBezTo>
                  <a:cubicBezTo>
                    <a:pt x="294" y="195"/>
                    <a:pt x="229" y="196"/>
                    <a:pt x="164" y="196"/>
                  </a:cubicBezTo>
                  <a:cubicBezTo>
                    <a:pt x="162" y="219"/>
                    <a:pt x="162" y="243"/>
                    <a:pt x="157" y="265"/>
                  </a:cubicBezTo>
                  <a:cubicBezTo>
                    <a:pt x="189" y="276"/>
                    <a:pt x="223" y="287"/>
                    <a:pt x="257" y="274"/>
                  </a:cubicBezTo>
                  <a:cubicBezTo>
                    <a:pt x="252" y="296"/>
                    <a:pt x="237" y="328"/>
                    <a:pt x="258" y="345"/>
                  </a:cubicBezTo>
                  <a:cubicBezTo>
                    <a:pt x="282" y="343"/>
                    <a:pt x="321" y="344"/>
                    <a:pt x="323" y="376"/>
                  </a:cubicBezTo>
                  <a:cubicBezTo>
                    <a:pt x="323" y="403"/>
                    <a:pt x="302" y="425"/>
                    <a:pt x="300" y="452"/>
                  </a:cubicBezTo>
                  <a:cubicBezTo>
                    <a:pt x="234" y="435"/>
                    <a:pt x="168" y="460"/>
                    <a:pt x="102" y="459"/>
                  </a:cubicBezTo>
                  <a:cubicBezTo>
                    <a:pt x="70" y="455"/>
                    <a:pt x="28" y="447"/>
                    <a:pt x="4" y="475"/>
                  </a:cubicBezTo>
                  <a:cubicBezTo>
                    <a:pt x="0" y="491"/>
                    <a:pt x="1" y="511"/>
                    <a:pt x="9" y="524"/>
                  </a:cubicBezTo>
                  <a:cubicBezTo>
                    <a:pt x="96" y="496"/>
                    <a:pt x="205" y="507"/>
                    <a:pt x="271" y="575"/>
                  </a:cubicBezTo>
                  <a:cubicBezTo>
                    <a:pt x="305" y="620"/>
                    <a:pt x="292" y="681"/>
                    <a:pt x="310" y="731"/>
                  </a:cubicBezTo>
                  <a:cubicBezTo>
                    <a:pt x="367" y="768"/>
                    <a:pt x="446" y="740"/>
                    <a:pt x="500" y="786"/>
                  </a:cubicBezTo>
                  <a:cubicBezTo>
                    <a:pt x="558" y="829"/>
                    <a:pt x="568" y="907"/>
                    <a:pt x="608" y="963"/>
                  </a:cubicBezTo>
                  <a:cubicBezTo>
                    <a:pt x="662" y="863"/>
                    <a:pt x="716" y="763"/>
                    <a:pt x="770" y="663"/>
                  </a:cubicBezTo>
                  <a:cubicBezTo>
                    <a:pt x="813" y="681"/>
                    <a:pt x="868" y="697"/>
                    <a:pt x="881" y="747"/>
                  </a:cubicBezTo>
                  <a:cubicBezTo>
                    <a:pt x="908" y="798"/>
                    <a:pt x="935" y="849"/>
                    <a:pt x="961" y="900"/>
                  </a:cubicBezTo>
                  <a:cubicBezTo>
                    <a:pt x="1010" y="884"/>
                    <a:pt x="1060" y="869"/>
                    <a:pt x="1109" y="853"/>
                  </a:cubicBezTo>
                  <a:cubicBezTo>
                    <a:pt x="1067" y="688"/>
                    <a:pt x="1025" y="523"/>
                    <a:pt x="983" y="358"/>
                  </a:cubicBezTo>
                  <a:cubicBezTo>
                    <a:pt x="1038" y="314"/>
                    <a:pt x="1094" y="271"/>
                    <a:pt x="1149" y="227"/>
                  </a:cubicBezTo>
                  <a:cubicBezTo>
                    <a:pt x="1037" y="223"/>
                    <a:pt x="922" y="227"/>
                    <a:pt x="816" y="187"/>
                  </a:cubicBezTo>
                  <a:cubicBezTo>
                    <a:pt x="743" y="165"/>
                    <a:pt x="668" y="147"/>
                    <a:pt x="597" y="118"/>
                  </a:cubicBezTo>
                  <a:cubicBezTo>
                    <a:pt x="552" y="79"/>
                    <a:pt x="508" y="37"/>
                    <a:pt x="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5" name="Freeform 132"/>
            <p:cNvSpPr>
              <a:spLocks/>
            </p:cNvSpPr>
            <p:nvPr/>
          </p:nvSpPr>
          <p:spPr bwMode="auto">
            <a:xfrm>
              <a:off x="288" y="575"/>
              <a:ext cx="95" cy="49"/>
            </a:xfrm>
            <a:custGeom>
              <a:avLst/>
              <a:gdLst>
                <a:gd name="T0" fmla="*/ 1216 w 1546"/>
                <a:gd name="T1" fmla="*/ 8 h 798"/>
                <a:gd name="T2" fmla="*/ 1107 w 1546"/>
                <a:gd name="T3" fmla="*/ 28 h 798"/>
                <a:gd name="T4" fmla="*/ 1030 w 1546"/>
                <a:gd name="T5" fmla="*/ 129 h 798"/>
                <a:gd name="T6" fmla="*/ 943 w 1546"/>
                <a:gd name="T7" fmla="*/ 141 h 798"/>
                <a:gd name="T8" fmla="*/ 830 w 1546"/>
                <a:gd name="T9" fmla="*/ 147 h 798"/>
                <a:gd name="T10" fmla="*/ 673 w 1546"/>
                <a:gd name="T11" fmla="*/ 299 h 798"/>
                <a:gd name="T12" fmla="*/ 709 w 1546"/>
                <a:gd name="T13" fmla="*/ 466 h 798"/>
                <a:gd name="T14" fmla="*/ 669 w 1546"/>
                <a:gd name="T15" fmla="*/ 487 h 798"/>
                <a:gd name="T16" fmla="*/ 478 w 1546"/>
                <a:gd name="T17" fmla="*/ 476 h 798"/>
                <a:gd name="T18" fmla="*/ 312 w 1546"/>
                <a:gd name="T19" fmla="*/ 545 h 798"/>
                <a:gd name="T20" fmla="*/ 240 w 1546"/>
                <a:gd name="T21" fmla="*/ 522 h 798"/>
                <a:gd name="T22" fmla="*/ 137 w 1546"/>
                <a:gd name="T23" fmla="*/ 569 h 798"/>
                <a:gd name="T24" fmla="*/ 81 w 1546"/>
                <a:gd name="T25" fmla="*/ 555 h 798"/>
                <a:gd name="T26" fmla="*/ 24 w 1546"/>
                <a:gd name="T27" fmla="*/ 518 h 798"/>
                <a:gd name="T28" fmla="*/ 26 w 1546"/>
                <a:gd name="T29" fmla="*/ 591 h 798"/>
                <a:gd name="T30" fmla="*/ 67 w 1546"/>
                <a:gd name="T31" fmla="*/ 665 h 798"/>
                <a:gd name="T32" fmla="*/ 224 w 1546"/>
                <a:gd name="T33" fmla="*/ 707 h 798"/>
                <a:gd name="T34" fmla="*/ 469 w 1546"/>
                <a:gd name="T35" fmla="*/ 636 h 798"/>
                <a:gd name="T36" fmla="*/ 532 w 1546"/>
                <a:gd name="T37" fmla="*/ 625 h 798"/>
                <a:gd name="T38" fmla="*/ 620 w 1546"/>
                <a:gd name="T39" fmla="*/ 733 h 798"/>
                <a:gd name="T40" fmla="*/ 869 w 1546"/>
                <a:gd name="T41" fmla="*/ 774 h 798"/>
                <a:gd name="T42" fmla="*/ 1061 w 1546"/>
                <a:gd name="T43" fmla="*/ 757 h 798"/>
                <a:gd name="T44" fmla="*/ 1123 w 1546"/>
                <a:gd name="T45" fmla="*/ 694 h 798"/>
                <a:gd name="T46" fmla="*/ 1240 w 1546"/>
                <a:gd name="T47" fmla="*/ 665 h 798"/>
                <a:gd name="T48" fmla="*/ 1393 w 1546"/>
                <a:gd name="T49" fmla="*/ 571 h 798"/>
                <a:gd name="T50" fmla="*/ 1424 w 1546"/>
                <a:gd name="T51" fmla="*/ 414 h 798"/>
                <a:gd name="T52" fmla="*/ 1412 w 1546"/>
                <a:gd name="T53" fmla="*/ 365 h 798"/>
                <a:gd name="T54" fmla="*/ 1531 w 1546"/>
                <a:gd name="T55" fmla="*/ 304 h 798"/>
                <a:gd name="T56" fmla="*/ 1502 w 1546"/>
                <a:gd name="T57" fmla="*/ 186 h 798"/>
                <a:gd name="T58" fmla="*/ 1464 w 1546"/>
                <a:gd name="T59" fmla="*/ 57 h 798"/>
                <a:gd name="T60" fmla="*/ 1247 w 1546"/>
                <a:gd name="T61" fmla="*/ 31 h 798"/>
                <a:gd name="T62" fmla="*/ 1216 w 1546"/>
                <a:gd name="T63" fmla="*/ 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6" h="798">
                  <a:moveTo>
                    <a:pt x="1216" y="8"/>
                  </a:moveTo>
                  <a:cubicBezTo>
                    <a:pt x="1180" y="17"/>
                    <a:pt x="1136" y="0"/>
                    <a:pt x="1107" y="28"/>
                  </a:cubicBezTo>
                  <a:cubicBezTo>
                    <a:pt x="1075" y="57"/>
                    <a:pt x="1074" y="115"/>
                    <a:pt x="1030" y="129"/>
                  </a:cubicBezTo>
                  <a:cubicBezTo>
                    <a:pt x="1003" y="142"/>
                    <a:pt x="972" y="151"/>
                    <a:pt x="943" y="141"/>
                  </a:cubicBezTo>
                  <a:cubicBezTo>
                    <a:pt x="907" y="130"/>
                    <a:pt x="860" y="117"/>
                    <a:pt x="830" y="147"/>
                  </a:cubicBezTo>
                  <a:cubicBezTo>
                    <a:pt x="771" y="190"/>
                    <a:pt x="740" y="266"/>
                    <a:pt x="673" y="299"/>
                  </a:cubicBezTo>
                  <a:cubicBezTo>
                    <a:pt x="670" y="358"/>
                    <a:pt x="719" y="407"/>
                    <a:pt x="709" y="466"/>
                  </a:cubicBezTo>
                  <a:cubicBezTo>
                    <a:pt x="702" y="479"/>
                    <a:pt x="684" y="493"/>
                    <a:pt x="669" y="487"/>
                  </a:cubicBezTo>
                  <a:cubicBezTo>
                    <a:pt x="616" y="442"/>
                    <a:pt x="540" y="464"/>
                    <a:pt x="478" y="476"/>
                  </a:cubicBezTo>
                  <a:cubicBezTo>
                    <a:pt x="417" y="485"/>
                    <a:pt x="370" y="530"/>
                    <a:pt x="312" y="545"/>
                  </a:cubicBezTo>
                  <a:cubicBezTo>
                    <a:pt x="285" y="551"/>
                    <a:pt x="261" y="537"/>
                    <a:pt x="240" y="522"/>
                  </a:cubicBezTo>
                  <a:cubicBezTo>
                    <a:pt x="199" y="507"/>
                    <a:pt x="166" y="546"/>
                    <a:pt x="137" y="569"/>
                  </a:cubicBezTo>
                  <a:cubicBezTo>
                    <a:pt x="119" y="583"/>
                    <a:pt x="93" y="574"/>
                    <a:pt x="81" y="555"/>
                  </a:cubicBezTo>
                  <a:cubicBezTo>
                    <a:pt x="68" y="538"/>
                    <a:pt x="50" y="509"/>
                    <a:pt x="24" y="518"/>
                  </a:cubicBezTo>
                  <a:cubicBezTo>
                    <a:pt x="0" y="536"/>
                    <a:pt x="20" y="569"/>
                    <a:pt x="26" y="591"/>
                  </a:cubicBezTo>
                  <a:cubicBezTo>
                    <a:pt x="37" y="617"/>
                    <a:pt x="43" y="650"/>
                    <a:pt x="67" y="665"/>
                  </a:cubicBezTo>
                  <a:cubicBezTo>
                    <a:pt x="117" y="686"/>
                    <a:pt x="178" y="675"/>
                    <a:pt x="224" y="707"/>
                  </a:cubicBezTo>
                  <a:cubicBezTo>
                    <a:pt x="304" y="679"/>
                    <a:pt x="381" y="632"/>
                    <a:pt x="469" y="636"/>
                  </a:cubicBezTo>
                  <a:cubicBezTo>
                    <a:pt x="484" y="620"/>
                    <a:pt x="517" y="599"/>
                    <a:pt x="532" y="625"/>
                  </a:cubicBezTo>
                  <a:cubicBezTo>
                    <a:pt x="558" y="663"/>
                    <a:pt x="571" y="719"/>
                    <a:pt x="620" y="733"/>
                  </a:cubicBezTo>
                  <a:cubicBezTo>
                    <a:pt x="699" y="764"/>
                    <a:pt x="788" y="756"/>
                    <a:pt x="869" y="774"/>
                  </a:cubicBezTo>
                  <a:cubicBezTo>
                    <a:pt x="931" y="755"/>
                    <a:pt x="1004" y="798"/>
                    <a:pt x="1061" y="757"/>
                  </a:cubicBezTo>
                  <a:cubicBezTo>
                    <a:pt x="1086" y="740"/>
                    <a:pt x="1088" y="697"/>
                    <a:pt x="1123" y="694"/>
                  </a:cubicBezTo>
                  <a:cubicBezTo>
                    <a:pt x="1162" y="688"/>
                    <a:pt x="1213" y="701"/>
                    <a:pt x="1240" y="665"/>
                  </a:cubicBezTo>
                  <a:cubicBezTo>
                    <a:pt x="1305" y="669"/>
                    <a:pt x="1357" y="619"/>
                    <a:pt x="1393" y="571"/>
                  </a:cubicBezTo>
                  <a:cubicBezTo>
                    <a:pt x="1427" y="528"/>
                    <a:pt x="1440" y="467"/>
                    <a:pt x="1424" y="414"/>
                  </a:cubicBezTo>
                  <a:cubicBezTo>
                    <a:pt x="1420" y="398"/>
                    <a:pt x="1400" y="383"/>
                    <a:pt x="1412" y="365"/>
                  </a:cubicBezTo>
                  <a:cubicBezTo>
                    <a:pt x="1438" y="323"/>
                    <a:pt x="1504" y="347"/>
                    <a:pt x="1531" y="304"/>
                  </a:cubicBezTo>
                  <a:cubicBezTo>
                    <a:pt x="1546" y="264"/>
                    <a:pt x="1519" y="222"/>
                    <a:pt x="1502" y="186"/>
                  </a:cubicBezTo>
                  <a:cubicBezTo>
                    <a:pt x="1481" y="147"/>
                    <a:pt x="1457" y="104"/>
                    <a:pt x="1464" y="57"/>
                  </a:cubicBezTo>
                  <a:cubicBezTo>
                    <a:pt x="1393" y="33"/>
                    <a:pt x="1311" y="78"/>
                    <a:pt x="1247" y="31"/>
                  </a:cubicBezTo>
                  <a:cubicBezTo>
                    <a:pt x="1237" y="24"/>
                    <a:pt x="1231" y="7"/>
                    <a:pt x="121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6" name="Freeform 133"/>
            <p:cNvSpPr>
              <a:spLocks/>
            </p:cNvSpPr>
            <p:nvPr/>
          </p:nvSpPr>
          <p:spPr bwMode="auto">
            <a:xfrm>
              <a:off x="781" y="636"/>
              <a:ext cx="54" cy="37"/>
            </a:xfrm>
            <a:custGeom>
              <a:avLst/>
              <a:gdLst>
                <a:gd name="T0" fmla="*/ 386 w 882"/>
                <a:gd name="T1" fmla="*/ 0 h 604"/>
                <a:gd name="T2" fmla="*/ 54 w 882"/>
                <a:gd name="T3" fmla="*/ 163 h 604"/>
                <a:gd name="T4" fmla="*/ 24 w 882"/>
                <a:gd name="T5" fmla="*/ 194 h 604"/>
                <a:gd name="T6" fmla="*/ 79 w 882"/>
                <a:gd name="T7" fmla="*/ 233 h 604"/>
                <a:gd name="T8" fmla="*/ 142 w 882"/>
                <a:gd name="T9" fmla="*/ 249 h 604"/>
                <a:gd name="T10" fmla="*/ 241 w 882"/>
                <a:gd name="T11" fmla="*/ 379 h 604"/>
                <a:gd name="T12" fmla="*/ 266 w 882"/>
                <a:gd name="T13" fmla="*/ 576 h 604"/>
                <a:gd name="T14" fmla="*/ 412 w 882"/>
                <a:gd name="T15" fmla="*/ 578 h 604"/>
                <a:gd name="T16" fmla="*/ 454 w 882"/>
                <a:gd name="T17" fmla="*/ 568 h 604"/>
                <a:gd name="T18" fmla="*/ 674 w 882"/>
                <a:gd name="T19" fmla="*/ 416 h 604"/>
                <a:gd name="T20" fmla="*/ 852 w 882"/>
                <a:gd name="T21" fmla="*/ 507 h 604"/>
                <a:gd name="T22" fmla="*/ 882 w 882"/>
                <a:gd name="T23" fmla="*/ 450 h 604"/>
                <a:gd name="T24" fmla="*/ 772 w 882"/>
                <a:gd name="T25" fmla="*/ 269 h 604"/>
                <a:gd name="T26" fmla="*/ 577 w 882"/>
                <a:gd name="T27" fmla="*/ 209 h 604"/>
                <a:gd name="T28" fmla="*/ 556 w 882"/>
                <a:gd name="T29" fmla="*/ 106 h 604"/>
                <a:gd name="T30" fmla="*/ 487 w 882"/>
                <a:gd name="T31" fmla="*/ 18 h 604"/>
                <a:gd name="T32" fmla="*/ 386 w 882"/>
                <a:gd name="T3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2" h="604">
                  <a:moveTo>
                    <a:pt x="386" y="0"/>
                  </a:moveTo>
                  <a:cubicBezTo>
                    <a:pt x="257" y="4"/>
                    <a:pt x="159" y="100"/>
                    <a:pt x="54" y="163"/>
                  </a:cubicBezTo>
                  <a:cubicBezTo>
                    <a:pt x="45" y="174"/>
                    <a:pt x="0" y="183"/>
                    <a:pt x="24" y="194"/>
                  </a:cubicBezTo>
                  <a:cubicBezTo>
                    <a:pt x="42" y="207"/>
                    <a:pt x="61" y="221"/>
                    <a:pt x="79" y="233"/>
                  </a:cubicBezTo>
                  <a:cubicBezTo>
                    <a:pt x="99" y="219"/>
                    <a:pt x="137" y="219"/>
                    <a:pt x="142" y="249"/>
                  </a:cubicBezTo>
                  <a:cubicBezTo>
                    <a:pt x="162" y="301"/>
                    <a:pt x="222" y="326"/>
                    <a:pt x="241" y="379"/>
                  </a:cubicBezTo>
                  <a:cubicBezTo>
                    <a:pt x="239" y="444"/>
                    <a:pt x="220" y="521"/>
                    <a:pt x="266" y="576"/>
                  </a:cubicBezTo>
                  <a:cubicBezTo>
                    <a:pt x="310" y="604"/>
                    <a:pt x="364" y="580"/>
                    <a:pt x="412" y="578"/>
                  </a:cubicBezTo>
                  <a:cubicBezTo>
                    <a:pt x="426" y="574"/>
                    <a:pt x="449" y="587"/>
                    <a:pt x="454" y="568"/>
                  </a:cubicBezTo>
                  <a:cubicBezTo>
                    <a:pt x="502" y="491"/>
                    <a:pt x="581" y="424"/>
                    <a:pt x="674" y="416"/>
                  </a:cubicBezTo>
                  <a:cubicBezTo>
                    <a:pt x="744" y="416"/>
                    <a:pt x="801" y="464"/>
                    <a:pt x="852" y="507"/>
                  </a:cubicBezTo>
                  <a:cubicBezTo>
                    <a:pt x="861" y="488"/>
                    <a:pt x="877" y="471"/>
                    <a:pt x="882" y="450"/>
                  </a:cubicBezTo>
                  <a:cubicBezTo>
                    <a:pt x="835" y="396"/>
                    <a:pt x="828" y="315"/>
                    <a:pt x="772" y="269"/>
                  </a:cubicBezTo>
                  <a:cubicBezTo>
                    <a:pt x="715" y="227"/>
                    <a:pt x="631" y="259"/>
                    <a:pt x="577" y="209"/>
                  </a:cubicBezTo>
                  <a:cubicBezTo>
                    <a:pt x="556" y="181"/>
                    <a:pt x="563" y="139"/>
                    <a:pt x="556" y="106"/>
                  </a:cubicBezTo>
                  <a:cubicBezTo>
                    <a:pt x="554" y="65"/>
                    <a:pt x="526" y="30"/>
                    <a:pt x="487" y="18"/>
                  </a:cubicBezTo>
                  <a:cubicBezTo>
                    <a:pt x="455" y="7"/>
                    <a:pt x="420" y="1"/>
                    <a:pt x="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7" name="Freeform 134"/>
            <p:cNvSpPr>
              <a:spLocks/>
            </p:cNvSpPr>
            <p:nvPr/>
          </p:nvSpPr>
          <p:spPr bwMode="auto">
            <a:xfrm>
              <a:off x="432" y="690"/>
              <a:ext cx="27" cy="51"/>
            </a:xfrm>
            <a:custGeom>
              <a:avLst/>
              <a:gdLst>
                <a:gd name="T0" fmla="*/ 104 w 436"/>
                <a:gd name="T1" fmla="*/ 4 h 826"/>
                <a:gd name="T2" fmla="*/ 33 w 436"/>
                <a:gd name="T3" fmla="*/ 20 h 826"/>
                <a:gd name="T4" fmla="*/ 13 w 436"/>
                <a:gd name="T5" fmla="*/ 152 h 826"/>
                <a:gd name="T6" fmla="*/ 53 w 436"/>
                <a:gd name="T7" fmla="*/ 214 h 826"/>
                <a:gd name="T8" fmla="*/ 49 w 436"/>
                <a:gd name="T9" fmla="*/ 360 h 826"/>
                <a:gd name="T10" fmla="*/ 71 w 436"/>
                <a:gd name="T11" fmla="*/ 413 h 826"/>
                <a:gd name="T12" fmla="*/ 89 w 436"/>
                <a:gd name="T13" fmla="*/ 613 h 826"/>
                <a:gd name="T14" fmla="*/ 151 w 436"/>
                <a:gd name="T15" fmla="*/ 721 h 826"/>
                <a:gd name="T16" fmla="*/ 247 w 436"/>
                <a:gd name="T17" fmla="*/ 790 h 826"/>
                <a:gd name="T18" fmla="*/ 299 w 436"/>
                <a:gd name="T19" fmla="*/ 801 h 826"/>
                <a:gd name="T20" fmla="*/ 360 w 436"/>
                <a:gd name="T21" fmla="*/ 686 h 826"/>
                <a:gd name="T22" fmla="*/ 421 w 436"/>
                <a:gd name="T23" fmla="*/ 500 h 826"/>
                <a:gd name="T24" fmla="*/ 315 w 436"/>
                <a:gd name="T25" fmla="*/ 404 h 826"/>
                <a:gd name="T26" fmla="*/ 257 w 436"/>
                <a:gd name="T27" fmla="*/ 88 h 826"/>
                <a:gd name="T28" fmla="*/ 203 w 436"/>
                <a:gd name="T29" fmla="*/ 49 h 826"/>
                <a:gd name="T30" fmla="*/ 104 w 436"/>
                <a:gd name="T31" fmla="*/ 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826">
                  <a:moveTo>
                    <a:pt x="104" y="4"/>
                  </a:moveTo>
                  <a:cubicBezTo>
                    <a:pt x="81" y="15"/>
                    <a:pt x="51" y="0"/>
                    <a:pt x="33" y="20"/>
                  </a:cubicBezTo>
                  <a:cubicBezTo>
                    <a:pt x="0" y="55"/>
                    <a:pt x="9" y="108"/>
                    <a:pt x="13" y="152"/>
                  </a:cubicBezTo>
                  <a:cubicBezTo>
                    <a:pt x="16" y="179"/>
                    <a:pt x="47" y="188"/>
                    <a:pt x="53" y="214"/>
                  </a:cubicBezTo>
                  <a:cubicBezTo>
                    <a:pt x="72" y="261"/>
                    <a:pt x="56" y="312"/>
                    <a:pt x="49" y="360"/>
                  </a:cubicBezTo>
                  <a:cubicBezTo>
                    <a:pt x="51" y="380"/>
                    <a:pt x="71" y="392"/>
                    <a:pt x="71" y="413"/>
                  </a:cubicBezTo>
                  <a:cubicBezTo>
                    <a:pt x="87" y="479"/>
                    <a:pt x="52" y="552"/>
                    <a:pt x="89" y="613"/>
                  </a:cubicBezTo>
                  <a:cubicBezTo>
                    <a:pt x="75" y="659"/>
                    <a:pt x="105" y="709"/>
                    <a:pt x="151" y="721"/>
                  </a:cubicBezTo>
                  <a:cubicBezTo>
                    <a:pt x="188" y="735"/>
                    <a:pt x="232" y="750"/>
                    <a:pt x="247" y="790"/>
                  </a:cubicBezTo>
                  <a:cubicBezTo>
                    <a:pt x="256" y="808"/>
                    <a:pt x="287" y="826"/>
                    <a:pt x="299" y="801"/>
                  </a:cubicBezTo>
                  <a:cubicBezTo>
                    <a:pt x="321" y="763"/>
                    <a:pt x="326" y="715"/>
                    <a:pt x="360" y="686"/>
                  </a:cubicBezTo>
                  <a:cubicBezTo>
                    <a:pt x="366" y="619"/>
                    <a:pt x="436" y="570"/>
                    <a:pt x="421" y="500"/>
                  </a:cubicBezTo>
                  <a:cubicBezTo>
                    <a:pt x="402" y="453"/>
                    <a:pt x="341" y="446"/>
                    <a:pt x="315" y="404"/>
                  </a:cubicBezTo>
                  <a:cubicBezTo>
                    <a:pt x="243" y="318"/>
                    <a:pt x="235" y="195"/>
                    <a:pt x="257" y="88"/>
                  </a:cubicBezTo>
                  <a:cubicBezTo>
                    <a:pt x="244" y="69"/>
                    <a:pt x="218" y="67"/>
                    <a:pt x="203" y="49"/>
                  </a:cubicBezTo>
                  <a:cubicBezTo>
                    <a:pt x="174" y="27"/>
                    <a:pt x="142" y="1"/>
                    <a:pt x="1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806101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pieren 67"/>
          <p:cNvGrpSpPr/>
          <p:nvPr userDrawn="1"/>
        </p:nvGrpSpPr>
        <p:grpSpPr>
          <a:xfrm>
            <a:off x="3241150" y="2416685"/>
            <a:ext cx="5428170" cy="2812515"/>
            <a:chOff x="265112" y="1197458"/>
            <a:chExt cx="8613775" cy="4463083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grpSp>
          <p:nvGrpSpPr>
            <p:cNvPr id="69" name="Group 4"/>
            <p:cNvGrpSpPr>
              <a:grpSpLocks/>
            </p:cNvGrpSpPr>
            <p:nvPr userDrawn="1"/>
          </p:nvGrpSpPr>
          <p:grpSpPr bwMode="auto">
            <a:xfrm>
              <a:off x="1735144" y="1617423"/>
              <a:ext cx="692151" cy="796500"/>
              <a:chOff x="1470031" y="427083"/>
              <a:chExt cx="320" cy="360"/>
            </a:xfrm>
            <a:solidFill>
              <a:srgbClr val="FFFFFF"/>
            </a:solidFill>
          </p:grpSpPr>
          <p:sp>
            <p:nvSpPr>
              <p:cNvPr id="409" name="Freeform 5"/>
              <p:cNvSpPr>
                <a:spLocks/>
              </p:cNvSpPr>
              <p:nvPr userDrawn="1"/>
            </p:nvSpPr>
            <p:spPr bwMode="auto">
              <a:xfrm>
                <a:off x="1470031" y="427083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Freeform 6"/>
              <p:cNvSpPr>
                <a:spLocks/>
              </p:cNvSpPr>
              <p:nvPr userDrawn="1"/>
            </p:nvSpPr>
            <p:spPr bwMode="auto">
              <a:xfrm>
                <a:off x="1470047" y="427139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" name="Freeform 7"/>
              <p:cNvSpPr>
                <a:spLocks/>
              </p:cNvSpPr>
              <p:nvPr userDrawn="1"/>
            </p:nvSpPr>
            <p:spPr bwMode="auto">
              <a:xfrm>
                <a:off x="1470079" y="427179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" name="Freeform 8"/>
              <p:cNvSpPr>
                <a:spLocks/>
              </p:cNvSpPr>
              <p:nvPr userDrawn="1"/>
            </p:nvSpPr>
            <p:spPr bwMode="auto">
              <a:xfrm>
                <a:off x="1470135" y="427203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" name="Freeform 9"/>
              <p:cNvSpPr>
                <a:spLocks/>
              </p:cNvSpPr>
              <p:nvPr userDrawn="1"/>
            </p:nvSpPr>
            <p:spPr bwMode="auto">
              <a:xfrm>
                <a:off x="1470151" y="427267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14" name="Group 10"/>
              <p:cNvGrpSpPr>
                <a:grpSpLocks/>
              </p:cNvGrpSpPr>
              <p:nvPr userDrawn="1"/>
            </p:nvGrpSpPr>
            <p:grpSpPr bwMode="auto">
              <a:xfrm>
                <a:off x="1470175" y="427331"/>
                <a:ext cx="176" cy="112"/>
                <a:chOff x="1470175" y="427331"/>
                <a:chExt cx="176" cy="112"/>
              </a:xfrm>
              <a:grpFill/>
            </p:grpSpPr>
            <p:sp>
              <p:nvSpPr>
                <p:cNvPr id="416" name="Freeform 11"/>
                <p:cNvSpPr>
                  <a:spLocks/>
                </p:cNvSpPr>
                <p:nvPr userDrawn="1"/>
              </p:nvSpPr>
              <p:spPr bwMode="auto">
                <a:xfrm>
                  <a:off x="1470295" y="427403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12"/>
                <p:cNvSpPr>
                  <a:spLocks/>
                </p:cNvSpPr>
                <p:nvPr userDrawn="1"/>
              </p:nvSpPr>
              <p:spPr bwMode="auto">
                <a:xfrm>
                  <a:off x="1470247" y="427427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13"/>
                <p:cNvSpPr>
                  <a:spLocks/>
                </p:cNvSpPr>
                <p:nvPr userDrawn="1"/>
              </p:nvSpPr>
              <p:spPr bwMode="auto">
                <a:xfrm>
                  <a:off x="1470191" y="427371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14"/>
                <p:cNvSpPr>
                  <a:spLocks/>
                </p:cNvSpPr>
                <p:nvPr userDrawn="1"/>
              </p:nvSpPr>
              <p:spPr bwMode="auto">
                <a:xfrm>
                  <a:off x="1470175" y="427331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5" name="Freeform 15"/>
              <p:cNvSpPr>
                <a:spLocks/>
              </p:cNvSpPr>
              <p:nvPr userDrawn="1"/>
            </p:nvSpPr>
            <p:spPr bwMode="auto">
              <a:xfrm>
                <a:off x="1470127" y="427275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6"/>
            <p:cNvGrpSpPr>
              <a:grpSpLocks/>
            </p:cNvGrpSpPr>
            <p:nvPr userDrawn="1"/>
          </p:nvGrpSpPr>
          <p:grpSpPr bwMode="auto">
            <a:xfrm>
              <a:off x="5126072" y="1740830"/>
              <a:ext cx="1954222" cy="600140"/>
              <a:chOff x="4860960" y="551482"/>
              <a:chExt cx="904" cy="272"/>
            </a:xfrm>
            <a:solidFill>
              <a:srgbClr val="FFFFFF"/>
            </a:solidFill>
          </p:grpSpPr>
          <p:sp>
            <p:nvSpPr>
              <p:cNvPr id="404" name="Freeform 17"/>
              <p:cNvSpPr>
                <a:spLocks/>
              </p:cNvSpPr>
              <p:nvPr userDrawn="1"/>
            </p:nvSpPr>
            <p:spPr bwMode="auto">
              <a:xfrm>
                <a:off x="4861328" y="551714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5" name="Freeform 18"/>
              <p:cNvSpPr>
                <a:spLocks/>
              </p:cNvSpPr>
              <p:nvPr userDrawn="1"/>
            </p:nvSpPr>
            <p:spPr bwMode="auto">
              <a:xfrm>
                <a:off x="4861504" y="551714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6" name="Freeform 19"/>
              <p:cNvSpPr>
                <a:spLocks/>
              </p:cNvSpPr>
              <p:nvPr userDrawn="1"/>
            </p:nvSpPr>
            <p:spPr bwMode="auto">
              <a:xfrm>
                <a:off x="4861824" y="551578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Freeform 20"/>
              <p:cNvSpPr>
                <a:spLocks/>
              </p:cNvSpPr>
              <p:nvPr userDrawn="1"/>
            </p:nvSpPr>
            <p:spPr bwMode="auto">
              <a:xfrm>
                <a:off x="4860960" y="551498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" name="Freeform 21"/>
              <p:cNvSpPr>
                <a:spLocks/>
              </p:cNvSpPr>
              <p:nvPr userDrawn="1"/>
            </p:nvSpPr>
            <p:spPr bwMode="auto">
              <a:xfrm>
                <a:off x="4861000" y="551482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22"/>
            <p:cNvGrpSpPr>
              <a:grpSpLocks/>
            </p:cNvGrpSpPr>
            <p:nvPr userDrawn="1"/>
          </p:nvGrpSpPr>
          <p:grpSpPr bwMode="auto">
            <a:xfrm>
              <a:off x="4745082" y="3305147"/>
              <a:ext cx="639767" cy="957401"/>
              <a:chOff x="4479970" y="2142404"/>
              <a:chExt cx="296" cy="432"/>
            </a:xfrm>
            <a:solidFill>
              <a:srgbClr val="FFFFFF"/>
            </a:solidFill>
          </p:grpSpPr>
          <p:sp>
            <p:nvSpPr>
              <p:cNvPr id="400" name="Freeform 23"/>
              <p:cNvSpPr>
                <a:spLocks/>
              </p:cNvSpPr>
              <p:nvPr userDrawn="1"/>
            </p:nvSpPr>
            <p:spPr bwMode="auto">
              <a:xfrm>
                <a:off x="4479970" y="2142404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Freeform 24"/>
              <p:cNvSpPr>
                <a:spLocks/>
              </p:cNvSpPr>
              <p:nvPr userDrawn="1"/>
            </p:nvSpPr>
            <p:spPr bwMode="auto">
              <a:xfrm>
                <a:off x="4480218" y="2142612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Freeform 25"/>
              <p:cNvSpPr>
                <a:spLocks/>
              </p:cNvSpPr>
              <p:nvPr userDrawn="1"/>
            </p:nvSpPr>
            <p:spPr bwMode="auto">
              <a:xfrm>
                <a:off x="4480186" y="2142668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Freeform 26"/>
              <p:cNvSpPr>
                <a:spLocks/>
              </p:cNvSpPr>
              <p:nvPr userDrawn="1"/>
            </p:nvSpPr>
            <p:spPr bwMode="auto">
              <a:xfrm>
                <a:off x="4480250" y="2142764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Freeform 27"/>
            <p:cNvSpPr>
              <a:spLocks/>
            </p:cNvSpPr>
            <p:nvPr userDrawn="1"/>
          </p:nvSpPr>
          <p:spPr bwMode="auto">
            <a:xfrm>
              <a:off x="3949700" y="3395938"/>
              <a:ext cx="207962" cy="176764"/>
            </a:xfrm>
            <a:custGeom>
              <a:avLst/>
              <a:gdLst>
                <a:gd name="T0" fmla="*/ 80 w 96"/>
                <a:gd name="T1" fmla="*/ 80 h 80"/>
                <a:gd name="T2" fmla="*/ 88 w 96"/>
                <a:gd name="T3" fmla="*/ 72 h 80"/>
                <a:gd name="T4" fmla="*/ 88 w 96"/>
                <a:gd name="T5" fmla="*/ 64 h 80"/>
                <a:gd name="T6" fmla="*/ 96 w 96"/>
                <a:gd name="T7" fmla="*/ 64 h 80"/>
                <a:gd name="T8" fmla="*/ 88 w 96"/>
                <a:gd name="T9" fmla="*/ 48 h 80"/>
                <a:gd name="T10" fmla="*/ 88 w 96"/>
                <a:gd name="T11" fmla="*/ 32 h 80"/>
                <a:gd name="T12" fmla="*/ 72 w 96"/>
                <a:gd name="T13" fmla="*/ 0 h 80"/>
                <a:gd name="T14" fmla="*/ 56 w 96"/>
                <a:gd name="T15" fmla="*/ 8 h 80"/>
                <a:gd name="T16" fmla="*/ 48 w 96"/>
                <a:gd name="T17" fmla="*/ 0 h 80"/>
                <a:gd name="T18" fmla="*/ 16 w 96"/>
                <a:gd name="T19" fmla="*/ 0 h 80"/>
                <a:gd name="T20" fmla="*/ 16 w 96"/>
                <a:gd name="T21" fmla="*/ 16 h 80"/>
                <a:gd name="T22" fmla="*/ 0 w 96"/>
                <a:gd name="T23" fmla="*/ 16 h 80"/>
                <a:gd name="T24" fmla="*/ 0 w 96"/>
                <a:gd name="T25" fmla="*/ 24 h 80"/>
                <a:gd name="T26" fmla="*/ 16 w 96"/>
                <a:gd name="T27" fmla="*/ 48 h 80"/>
                <a:gd name="T28" fmla="*/ 32 w 96"/>
                <a:gd name="T29" fmla="*/ 40 h 80"/>
                <a:gd name="T30" fmla="*/ 48 w 96"/>
                <a:gd name="T31" fmla="*/ 40 h 80"/>
                <a:gd name="T32" fmla="*/ 56 w 96"/>
                <a:gd name="T33" fmla="*/ 56 h 80"/>
                <a:gd name="T34" fmla="*/ 56 w 96"/>
                <a:gd name="T35" fmla="*/ 64 h 80"/>
                <a:gd name="T36" fmla="*/ 64 w 96"/>
                <a:gd name="T37" fmla="*/ 64 h 80"/>
                <a:gd name="T38" fmla="*/ 72 w 96"/>
                <a:gd name="T39" fmla="*/ 80 h 80"/>
                <a:gd name="T40" fmla="*/ 80 w 96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28"/>
            <p:cNvSpPr>
              <a:spLocks/>
            </p:cNvSpPr>
            <p:nvPr userDrawn="1"/>
          </p:nvSpPr>
          <p:spPr bwMode="auto">
            <a:xfrm>
              <a:off x="4727575" y="3642552"/>
              <a:ext cx="554037" cy="621334"/>
            </a:xfrm>
            <a:custGeom>
              <a:avLst/>
              <a:gdLst>
                <a:gd name="T0" fmla="*/ 144 w 256"/>
                <a:gd name="T1" fmla="*/ 8 h 280"/>
                <a:gd name="T2" fmla="*/ 136 w 256"/>
                <a:gd name="T3" fmla="*/ 16 h 280"/>
                <a:gd name="T4" fmla="*/ 112 w 256"/>
                <a:gd name="T5" fmla="*/ 8 h 280"/>
                <a:gd name="T6" fmla="*/ 104 w 256"/>
                <a:gd name="T7" fmla="*/ 0 h 280"/>
                <a:gd name="T8" fmla="*/ 96 w 256"/>
                <a:gd name="T9" fmla="*/ 0 h 280"/>
                <a:gd name="T10" fmla="*/ 88 w 256"/>
                <a:gd name="T11" fmla="*/ 24 h 280"/>
                <a:gd name="T12" fmla="*/ 80 w 256"/>
                <a:gd name="T13" fmla="*/ 48 h 280"/>
                <a:gd name="T14" fmla="*/ 72 w 256"/>
                <a:gd name="T15" fmla="*/ 88 h 280"/>
                <a:gd name="T16" fmla="*/ 56 w 256"/>
                <a:gd name="T17" fmla="*/ 112 h 280"/>
                <a:gd name="T18" fmla="*/ 48 w 256"/>
                <a:gd name="T19" fmla="*/ 136 h 280"/>
                <a:gd name="T20" fmla="*/ 32 w 256"/>
                <a:gd name="T21" fmla="*/ 152 h 280"/>
                <a:gd name="T22" fmla="*/ 24 w 256"/>
                <a:gd name="T23" fmla="*/ 144 h 280"/>
                <a:gd name="T24" fmla="*/ 16 w 256"/>
                <a:gd name="T25" fmla="*/ 152 h 280"/>
                <a:gd name="T26" fmla="*/ 8 w 256"/>
                <a:gd name="T27" fmla="*/ 152 h 280"/>
                <a:gd name="T28" fmla="*/ 0 w 256"/>
                <a:gd name="T29" fmla="*/ 152 h 280"/>
                <a:gd name="T30" fmla="*/ 0 w 256"/>
                <a:gd name="T31" fmla="*/ 168 h 280"/>
                <a:gd name="T32" fmla="*/ 0 w 256"/>
                <a:gd name="T33" fmla="*/ 176 h 280"/>
                <a:gd name="T34" fmla="*/ 16 w 256"/>
                <a:gd name="T35" fmla="*/ 168 h 280"/>
                <a:gd name="T36" fmla="*/ 48 w 256"/>
                <a:gd name="T37" fmla="*/ 168 h 280"/>
                <a:gd name="T38" fmla="*/ 56 w 256"/>
                <a:gd name="T39" fmla="*/ 168 h 280"/>
                <a:gd name="T40" fmla="*/ 64 w 256"/>
                <a:gd name="T41" fmla="*/ 192 h 280"/>
                <a:gd name="T42" fmla="*/ 72 w 256"/>
                <a:gd name="T43" fmla="*/ 200 h 280"/>
                <a:gd name="T44" fmla="*/ 96 w 256"/>
                <a:gd name="T45" fmla="*/ 200 h 280"/>
                <a:gd name="T46" fmla="*/ 96 w 256"/>
                <a:gd name="T47" fmla="*/ 184 h 280"/>
                <a:gd name="T48" fmla="*/ 112 w 256"/>
                <a:gd name="T49" fmla="*/ 184 h 280"/>
                <a:gd name="T50" fmla="*/ 128 w 256"/>
                <a:gd name="T51" fmla="*/ 192 h 280"/>
                <a:gd name="T52" fmla="*/ 128 w 256"/>
                <a:gd name="T53" fmla="*/ 224 h 280"/>
                <a:gd name="T54" fmla="*/ 136 w 256"/>
                <a:gd name="T55" fmla="*/ 240 h 280"/>
                <a:gd name="T56" fmla="*/ 128 w 256"/>
                <a:gd name="T57" fmla="*/ 248 h 280"/>
                <a:gd name="T58" fmla="*/ 160 w 256"/>
                <a:gd name="T59" fmla="*/ 240 h 280"/>
                <a:gd name="T60" fmla="*/ 184 w 256"/>
                <a:gd name="T61" fmla="*/ 256 h 280"/>
                <a:gd name="T62" fmla="*/ 192 w 256"/>
                <a:gd name="T63" fmla="*/ 256 h 280"/>
                <a:gd name="T64" fmla="*/ 216 w 256"/>
                <a:gd name="T65" fmla="*/ 272 h 280"/>
                <a:gd name="T66" fmla="*/ 232 w 256"/>
                <a:gd name="T67" fmla="*/ 280 h 280"/>
                <a:gd name="T68" fmla="*/ 232 w 256"/>
                <a:gd name="T69" fmla="*/ 264 h 280"/>
                <a:gd name="T70" fmla="*/ 224 w 256"/>
                <a:gd name="T71" fmla="*/ 264 h 280"/>
                <a:gd name="T72" fmla="*/ 216 w 256"/>
                <a:gd name="T73" fmla="*/ 256 h 280"/>
                <a:gd name="T74" fmla="*/ 224 w 256"/>
                <a:gd name="T75" fmla="*/ 216 h 280"/>
                <a:gd name="T76" fmla="*/ 224 w 256"/>
                <a:gd name="T77" fmla="*/ 208 h 280"/>
                <a:gd name="T78" fmla="*/ 240 w 256"/>
                <a:gd name="T79" fmla="*/ 200 h 280"/>
                <a:gd name="T80" fmla="*/ 248 w 256"/>
                <a:gd name="T81" fmla="*/ 200 h 280"/>
                <a:gd name="T82" fmla="*/ 232 w 256"/>
                <a:gd name="T83" fmla="*/ 176 h 280"/>
                <a:gd name="T84" fmla="*/ 232 w 256"/>
                <a:gd name="T85" fmla="*/ 144 h 280"/>
                <a:gd name="T86" fmla="*/ 232 w 256"/>
                <a:gd name="T87" fmla="*/ 128 h 280"/>
                <a:gd name="T88" fmla="*/ 224 w 256"/>
                <a:gd name="T89" fmla="*/ 120 h 280"/>
                <a:gd name="T90" fmla="*/ 224 w 256"/>
                <a:gd name="T91" fmla="*/ 112 h 280"/>
                <a:gd name="T92" fmla="*/ 232 w 256"/>
                <a:gd name="T93" fmla="*/ 96 h 280"/>
                <a:gd name="T94" fmla="*/ 240 w 256"/>
                <a:gd name="T95" fmla="*/ 72 h 280"/>
                <a:gd name="T96" fmla="*/ 248 w 256"/>
                <a:gd name="T97" fmla="*/ 56 h 280"/>
                <a:gd name="T98" fmla="*/ 256 w 256"/>
                <a:gd name="T99" fmla="*/ 48 h 280"/>
                <a:gd name="T100" fmla="*/ 248 w 256"/>
                <a:gd name="T101" fmla="*/ 40 h 280"/>
                <a:gd name="T102" fmla="*/ 248 w 256"/>
                <a:gd name="T103" fmla="*/ 24 h 280"/>
                <a:gd name="T104" fmla="*/ 232 w 256"/>
                <a:gd name="T105" fmla="*/ 8 h 280"/>
                <a:gd name="T106" fmla="*/ 216 w 256"/>
                <a:gd name="T107" fmla="*/ 8 h 280"/>
                <a:gd name="T108" fmla="*/ 208 w 256"/>
                <a:gd name="T109" fmla="*/ 0 h 280"/>
                <a:gd name="T110" fmla="*/ 144 w 256"/>
                <a:gd name="T111" fmla="*/ 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29"/>
            <p:cNvSpPr>
              <a:spLocks/>
            </p:cNvSpPr>
            <p:nvPr userDrawn="1"/>
          </p:nvSpPr>
          <p:spPr bwMode="auto">
            <a:xfrm>
              <a:off x="4797425" y="3448325"/>
              <a:ext cx="379412" cy="262490"/>
            </a:xfrm>
            <a:custGeom>
              <a:avLst/>
              <a:gdLst>
                <a:gd name="T0" fmla="*/ 0 w 176"/>
                <a:gd name="T1" fmla="*/ 96 h 120"/>
                <a:gd name="T2" fmla="*/ 0 w 176"/>
                <a:gd name="T3" fmla="*/ 80 h 120"/>
                <a:gd name="T4" fmla="*/ 8 w 176"/>
                <a:gd name="T5" fmla="*/ 56 h 120"/>
                <a:gd name="T6" fmla="*/ 48 w 176"/>
                <a:gd name="T7" fmla="*/ 48 h 120"/>
                <a:gd name="T8" fmla="*/ 56 w 176"/>
                <a:gd name="T9" fmla="*/ 40 h 120"/>
                <a:gd name="T10" fmla="*/ 56 w 176"/>
                <a:gd name="T11" fmla="*/ 32 h 120"/>
                <a:gd name="T12" fmla="*/ 80 w 176"/>
                <a:gd name="T13" fmla="*/ 24 h 120"/>
                <a:gd name="T14" fmla="*/ 96 w 176"/>
                <a:gd name="T15" fmla="*/ 8 h 120"/>
                <a:gd name="T16" fmla="*/ 104 w 176"/>
                <a:gd name="T17" fmla="*/ 0 h 120"/>
                <a:gd name="T18" fmla="*/ 120 w 176"/>
                <a:gd name="T19" fmla="*/ 16 h 120"/>
                <a:gd name="T20" fmla="*/ 120 w 176"/>
                <a:gd name="T21" fmla="*/ 32 h 120"/>
                <a:gd name="T22" fmla="*/ 136 w 176"/>
                <a:gd name="T23" fmla="*/ 40 h 120"/>
                <a:gd name="T24" fmla="*/ 176 w 176"/>
                <a:gd name="T25" fmla="*/ 88 h 120"/>
                <a:gd name="T26" fmla="*/ 112 w 176"/>
                <a:gd name="T27" fmla="*/ 96 h 120"/>
                <a:gd name="T28" fmla="*/ 104 w 176"/>
                <a:gd name="T29" fmla="*/ 104 h 120"/>
                <a:gd name="T30" fmla="*/ 80 w 176"/>
                <a:gd name="T31" fmla="*/ 96 h 120"/>
                <a:gd name="T32" fmla="*/ 72 w 176"/>
                <a:gd name="T33" fmla="*/ 88 h 120"/>
                <a:gd name="T34" fmla="*/ 64 w 176"/>
                <a:gd name="T35" fmla="*/ 88 h 120"/>
                <a:gd name="T36" fmla="*/ 56 w 176"/>
                <a:gd name="T37" fmla="*/ 112 h 120"/>
                <a:gd name="T38" fmla="*/ 40 w 176"/>
                <a:gd name="T39" fmla="*/ 112 h 120"/>
                <a:gd name="T40" fmla="*/ 32 w 176"/>
                <a:gd name="T41" fmla="*/ 112 h 120"/>
                <a:gd name="T42" fmla="*/ 24 w 176"/>
                <a:gd name="T43" fmla="*/ 112 h 120"/>
                <a:gd name="T44" fmla="*/ 16 w 176"/>
                <a:gd name="T45" fmla="*/ 120 h 120"/>
                <a:gd name="T46" fmla="*/ 0 w 176"/>
                <a:gd name="T4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30"/>
            <p:cNvSpPr>
              <a:spLocks/>
            </p:cNvSpPr>
            <p:nvPr userDrawn="1"/>
          </p:nvSpPr>
          <p:spPr bwMode="auto">
            <a:xfrm>
              <a:off x="5332412" y="3323948"/>
              <a:ext cx="415925" cy="370992"/>
            </a:xfrm>
            <a:custGeom>
              <a:avLst/>
              <a:gdLst>
                <a:gd name="T0" fmla="*/ 120 w 192"/>
                <a:gd name="T1" fmla="*/ 40 h 168"/>
                <a:gd name="T2" fmla="*/ 112 w 192"/>
                <a:gd name="T3" fmla="*/ 56 h 168"/>
                <a:gd name="T4" fmla="*/ 128 w 192"/>
                <a:gd name="T5" fmla="*/ 56 h 168"/>
                <a:gd name="T6" fmla="*/ 128 w 192"/>
                <a:gd name="T7" fmla="*/ 64 h 168"/>
                <a:gd name="T8" fmla="*/ 144 w 192"/>
                <a:gd name="T9" fmla="*/ 88 h 168"/>
                <a:gd name="T10" fmla="*/ 184 w 192"/>
                <a:gd name="T11" fmla="*/ 104 h 168"/>
                <a:gd name="T12" fmla="*/ 192 w 192"/>
                <a:gd name="T13" fmla="*/ 104 h 168"/>
                <a:gd name="T14" fmla="*/ 160 w 192"/>
                <a:gd name="T15" fmla="*/ 144 h 168"/>
                <a:gd name="T16" fmla="*/ 136 w 192"/>
                <a:gd name="T17" fmla="*/ 152 h 168"/>
                <a:gd name="T18" fmla="*/ 112 w 192"/>
                <a:gd name="T19" fmla="*/ 160 h 168"/>
                <a:gd name="T20" fmla="*/ 104 w 192"/>
                <a:gd name="T21" fmla="*/ 160 h 168"/>
                <a:gd name="T22" fmla="*/ 80 w 192"/>
                <a:gd name="T23" fmla="*/ 168 h 168"/>
                <a:gd name="T24" fmla="*/ 64 w 192"/>
                <a:gd name="T25" fmla="*/ 168 h 168"/>
                <a:gd name="T26" fmla="*/ 48 w 192"/>
                <a:gd name="T27" fmla="*/ 152 h 168"/>
                <a:gd name="T28" fmla="*/ 32 w 192"/>
                <a:gd name="T29" fmla="*/ 152 h 168"/>
                <a:gd name="T30" fmla="*/ 32 w 192"/>
                <a:gd name="T31" fmla="*/ 144 h 168"/>
                <a:gd name="T32" fmla="*/ 24 w 192"/>
                <a:gd name="T33" fmla="*/ 136 h 168"/>
                <a:gd name="T34" fmla="*/ 8 w 192"/>
                <a:gd name="T35" fmla="*/ 112 h 168"/>
                <a:gd name="T36" fmla="*/ 0 w 192"/>
                <a:gd name="T37" fmla="*/ 104 h 168"/>
                <a:gd name="T38" fmla="*/ 0 w 192"/>
                <a:gd name="T39" fmla="*/ 96 h 168"/>
                <a:gd name="T40" fmla="*/ 8 w 192"/>
                <a:gd name="T41" fmla="*/ 96 h 168"/>
                <a:gd name="T42" fmla="*/ 16 w 192"/>
                <a:gd name="T43" fmla="*/ 64 h 168"/>
                <a:gd name="T44" fmla="*/ 40 w 192"/>
                <a:gd name="T45" fmla="*/ 24 h 168"/>
                <a:gd name="T46" fmla="*/ 40 w 192"/>
                <a:gd name="T47" fmla="*/ 8 h 168"/>
                <a:gd name="T48" fmla="*/ 48 w 192"/>
                <a:gd name="T49" fmla="*/ 8 h 168"/>
                <a:gd name="T50" fmla="*/ 56 w 192"/>
                <a:gd name="T51" fmla="*/ 8 h 168"/>
                <a:gd name="T52" fmla="*/ 56 w 192"/>
                <a:gd name="T53" fmla="*/ 0 h 168"/>
                <a:gd name="T54" fmla="*/ 64 w 192"/>
                <a:gd name="T55" fmla="*/ 8 h 168"/>
                <a:gd name="T56" fmla="*/ 72 w 192"/>
                <a:gd name="T57" fmla="*/ 0 h 168"/>
                <a:gd name="T58" fmla="*/ 88 w 192"/>
                <a:gd name="T59" fmla="*/ 8 h 168"/>
                <a:gd name="T60" fmla="*/ 120 w 192"/>
                <a:gd name="T61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31"/>
            <p:cNvSpPr>
              <a:spLocks/>
            </p:cNvSpPr>
            <p:nvPr userDrawn="1"/>
          </p:nvSpPr>
          <p:spPr bwMode="auto">
            <a:xfrm>
              <a:off x="5419725" y="3215446"/>
              <a:ext cx="190500" cy="197954"/>
            </a:xfrm>
            <a:custGeom>
              <a:avLst/>
              <a:gdLst>
                <a:gd name="T0" fmla="*/ 80 w 88"/>
                <a:gd name="T1" fmla="*/ 88 h 88"/>
                <a:gd name="T2" fmla="*/ 88 w 88"/>
                <a:gd name="T3" fmla="*/ 80 h 88"/>
                <a:gd name="T4" fmla="*/ 64 w 88"/>
                <a:gd name="T5" fmla="*/ 48 h 88"/>
                <a:gd name="T6" fmla="*/ 40 w 88"/>
                <a:gd name="T7" fmla="*/ 32 h 88"/>
                <a:gd name="T8" fmla="*/ 24 w 88"/>
                <a:gd name="T9" fmla="*/ 0 h 88"/>
                <a:gd name="T10" fmla="*/ 24 w 88"/>
                <a:gd name="T11" fmla="*/ 8 h 88"/>
                <a:gd name="T12" fmla="*/ 8 w 88"/>
                <a:gd name="T13" fmla="*/ 16 h 88"/>
                <a:gd name="T14" fmla="*/ 0 w 88"/>
                <a:gd name="T15" fmla="*/ 56 h 88"/>
                <a:gd name="T16" fmla="*/ 8 w 88"/>
                <a:gd name="T17" fmla="*/ 56 h 88"/>
                <a:gd name="T18" fmla="*/ 16 w 88"/>
                <a:gd name="T19" fmla="*/ 56 h 88"/>
                <a:gd name="T20" fmla="*/ 16 w 88"/>
                <a:gd name="T21" fmla="*/ 48 h 88"/>
                <a:gd name="T22" fmla="*/ 24 w 88"/>
                <a:gd name="T23" fmla="*/ 56 h 88"/>
                <a:gd name="T24" fmla="*/ 32 w 88"/>
                <a:gd name="T25" fmla="*/ 48 h 88"/>
                <a:gd name="T26" fmla="*/ 48 w 88"/>
                <a:gd name="T27" fmla="*/ 56 h 88"/>
                <a:gd name="T28" fmla="*/ 80 w 88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32"/>
            <p:cNvSpPr>
              <a:spLocks/>
            </p:cNvSpPr>
            <p:nvPr userDrawn="1"/>
          </p:nvSpPr>
          <p:spPr bwMode="auto">
            <a:xfrm>
              <a:off x="5003800" y="3038681"/>
              <a:ext cx="468312" cy="656259"/>
            </a:xfrm>
            <a:custGeom>
              <a:avLst/>
              <a:gdLst>
                <a:gd name="T0" fmla="*/ 192 w 216"/>
                <a:gd name="T1" fmla="*/ 136 h 296"/>
                <a:gd name="T2" fmla="*/ 200 w 216"/>
                <a:gd name="T3" fmla="*/ 96 h 296"/>
                <a:gd name="T4" fmla="*/ 216 w 216"/>
                <a:gd name="T5" fmla="*/ 88 h 296"/>
                <a:gd name="T6" fmla="*/ 216 w 216"/>
                <a:gd name="T7" fmla="*/ 80 h 296"/>
                <a:gd name="T8" fmla="*/ 208 w 216"/>
                <a:gd name="T9" fmla="*/ 72 h 296"/>
                <a:gd name="T10" fmla="*/ 192 w 216"/>
                <a:gd name="T11" fmla="*/ 16 h 296"/>
                <a:gd name="T12" fmla="*/ 176 w 216"/>
                <a:gd name="T13" fmla="*/ 8 h 296"/>
                <a:gd name="T14" fmla="*/ 176 w 216"/>
                <a:gd name="T15" fmla="*/ 0 h 296"/>
                <a:gd name="T16" fmla="*/ 160 w 216"/>
                <a:gd name="T17" fmla="*/ 16 h 296"/>
                <a:gd name="T18" fmla="*/ 144 w 216"/>
                <a:gd name="T19" fmla="*/ 16 h 296"/>
                <a:gd name="T20" fmla="*/ 40 w 216"/>
                <a:gd name="T21" fmla="*/ 16 h 296"/>
                <a:gd name="T22" fmla="*/ 40 w 216"/>
                <a:gd name="T23" fmla="*/ 48 h 296"/>
                <a:gd name="T24" fmla="*/ 24 w 216"/>
                <a:gd name="T25" fmla="*/ 48 h 296"/>
                <a:gd name="T26" fmla="*/ 24 w 216"/>
                <a:gd name="T27" fmla="*/ 56 h 296"/>
                <a:gd name="T28" fmla="*/ 24 w 216"/>
                <a:gd name="T29" fmla="*/ 104 h 296"/>
                <a:gd name="T30" fmla="*/ 24 w 216"/>
                <a:gd name="T31" fmla="*/ 112 h 296"/>
                <a:gd name="T32" fmla="*/ 16 w 216"/>
                <a:gd name="T33" fmla="*/ 112 h 296"/>
                <a:gd name="T34" fmla="*/ 0 w 216"/>
                <a:gd name="T35" fmla="*/ 152 h 296"/>
                <a:gd name="T36" fmla="*/ 16 w 216"/>
                <a:gd name="T37" fmla="*/ 176 h 296"/>
                <a:gd name="T38" fmla="*/ 8 w 216"/>
                <a:gd name="T39" fmla="*/ 184 h 296"/>
                <a:gd name="T40" fmla="*/ 24 w 216"/>
                <a:gd name="T41" fmla="*/ 200 h 296"/>
                <a:gd name="T42" fmla="*/ 24 w 216"/>
                <a:gd name="T43" fmla="*/ 216 h 296"/>
                <a:gd name="T44" fmla="*/ 40 w 216"/>
                <a:gd name="T45" fmla="*/ 224 h 296"/>
                <a:gd name="T46" fmla="*/ 80 w 216"/>
                <a:gd name="T47" fmla="*/ 272 h 296"/>
                <a:gd name="T48" fmla="*/ 88 w 216"/>
                <a:gd name="T49" fmla="*/ 280 h 296"/>
                <a:gd name="T50" fmla="*/ 104 w 216"/>
                <a:gd name="T51" fmla="*/ 280 h 296"/>
                <a:gd name="T52" fmla="*/ 120 w 216"/>
                <a:gd name="T53" fmla="*/ 296 h 296"/>
                <a:gd name="T54" fmla="*/ 136 w 216"/>
                <a:gd name="T55" fmla="*/ 296 h 296"/>
                <a:gd name="T56" fmla="*/ 160 w 216"/>
                <a:gd name="T57" fmla="*/ 288 h 296"/>
                <a:gd name="T58" fmla="*/ 168 w 216"/>
                <a:gd name="T59" fmla="*/ 280 h 296"/>
                <a:gd name="T60" fmla="*/ 184 w 216"/>
                <a:gd name="T61" fmla="*/ 280 h 296"/>
                <a:gd name="T62" fmla="*/ 184 w 216"/>
                <a:gd name="T63" fmla="*/ 272 h 296"/>
                <a:gd name="T64" fmla="*/ 176 w 216"/>
                <a:gd name="T65" fmla="*/ 264 h 296"/>
                <a:gd name="T66" fmla="*/ 160 w 216"/>
                <a:gd name="T67" fmla="*/ 240 h 296"/>
                <a:gd name="T68" fmla="*/ 152 w 216"/>
                <a:gd name="T69" fmla="*/ 232 h 296"/>
                <a:gd name="T70" fmla="*/ 152 w 216"/>
                <a:gd name="T71" fmla="*/ 224 h 296"/>
                <a:gd name="T72" fmla="*/ 160 w 216"/>
                <a:gd name="T73" fmla="*/ 224 h 296"/>
                <a:gd name="T74" fmla="*/ 168 w 216"/>
                <a:gd name="T75" fmla="*/ 192 h 296"/>
                <a:gd name="T76" fmla="*/ 192 w 216"/>
                <a:gd name="T77" fmla="*/ 152 h 296"/>
                <a:gd name="T78" fmla="*/ 192 w 216"/>
                <a:gd name="T79" fmla="*/ 1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33"/>
            <p:cNvSpPr>
              <a:spLocks/>
            </p:cNvSpPr>
            <p:nvPr userDrawn="1"/>
          </p:nvSpPr>
          <p:spPr bwMode="auto">
            <a:xfrm>
              <a:off x="4225925" y="3306486"/>
              <a:ext cx="225425" cy="194227"/>
            </a:xfrm>
            <a:custGeom>
              <a:avLst/>
              <a:gdLst>
                <a:gd name="T0" fmla="*/ 96 w 104"/>
                <a:gd name="T1" fmla="*/ 40 h 88"/>
                <a:gd name="T2" fmla="*/ 88 w 104"/>
                <a:gd name="T3" fmla="*/ 40 h 88"/>
                <a:gd name="T4" fmla="*/ 72 w 104"/>
                <a:gd name="T5" fmla="*/ 16 h 88"/>
                <a:gd name="T6" fmla="*/ 72 w 104"/>
                <a:gd name="T7" fmla="*/ 0 h 88"/>
                <a:gd name="T8" fmla="*/ 56 w 104"/>
                <a:gd name="T9" fmla="*/ 8 h 88"/>
                <a:gd name="T10" fmla="*/ 32 w 104"/>
                <a:gd name="T11" fmla="*/ 24 h 88"/>
                <a:gd name="T12" fmla="*/ 16 w 104"/>
                <a:gd name="T13" fmla="*/ 32 h 88"/>
                <a:gd name="T14" fmla="*/ 0 w 104"/>
                <a:gd name="T15" fmla="*/ 56 h 88"/>
                <a:gd name="T16" fmla="*/ 0 w 104"/>
                <a:gd name="T17" fmla="*/ 72 h 88"/>
                <a:gd name="T18" fmla="*/ 8 w 104"/>
                <a:gd name="T19" fmla="*/ 80 h 88"/>
                <a:gd name="T20" fmla="*/ 24 w 104"/>
                <a:gd name="T21" fmla="*/ 80 h 88"/>
                <a:gd name="T22" fmla="*/ 32 w 104"/>
                <a:gd name="T23" fmla="*/ 88 h 88"/>
                <a:gd name="T24" fmla="*/ 32 w 104"/>
                <a:gd name="T25" fmla="*/ 64 h 88"/>
                <a:gd name="T26" fmla="*/ 64 w 104"/>
                <a:gd name="T27" fmla="*/ 64 h 88"/>
                <a:gd name="T28" fmla="*/ 80 w 104"/>
                <a:gd name="T29" fmla="*/ 64 h 88"/>
                <a:gd name="T30" fmla="*/ 88 w 104"/>
                <a:gd name="T31" fmla="*/ 56 h 88"/>
                <a:gd name="T32" fmla="*/ 96 w 104"/>
                <a:gd name="T33" fmla="*/ 56 h 88"/>
                <a:gd name="T34" fmla="*/ 104 w 104"/>
                <a:gd name="T35" fmla="*/ 48 h 88"/>
                <a:gd name="T36" fmla="*/ 96 w 104"/>
                <a:gd name="T3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34"/>
            <p:cNvSpPr>
              <a:spLocks/>
            </p:cNvSpPr>
            <p:nvPr userDrawn="1"/>
          </p:nvSpPr>
          <p:spPr bwMode="auto">
            <a:xfrm>
              <a:off x="4381500" y="3021218"/>
              <a:ext cx="449262" cy="409645"/>
            </a:xfrm>
            <a:custGeom>
              <a:avLst/>
              <a:gdLst>
                <a:gd name="T0" fmla="*/ 176 w 208"/>
                <a:gd name="T1" fmla="*/ 152 h 184"/>
                <a:gd name="T2" fmla="*/ 176 w 208"/>
                <a:gd name="T3" fmla="*/ 144 h 184"/>
                <a:gd name="T4" fmla="*/ 200 w 208"/>
                <a:gd name="T5" fmla="*/ 96 h 184"/>
                <a:gd name="T6" fmla="*/ 208 w 208"/>
                <a:gd name="T7" fmla="*/ 48 h 184"/>
                <a:gd name="T8" fmla="*/ 200 w 208"/>
                <a:gd name="T9" fmla="*/ 48 h 184"/>
                <a:gd name="T10" fmla="*/ 192 w 208"/>
                <a:gd name="T11" fmla="*/ 32 h 184"/>
                <a:gd name="T12" fmla="*/ 192 w 208"/>
                <a:gd name="T13" fmla="*/ 8 h 184"/>
                <a:gd name="T14" fmla="*/ 184 w 208"/>
                <a:gd name="T15" fmla="*/ 0 h 184"/>
                <a:gd name="T16" fmla="*/ 152 w 208"/>
                <a:gd name="T17" fmla="*/ 0 h 184"/>
                <a:gd name="T18" fmla="*/ 72 w 208"/>
                <a:gd name="T19" fmla="*/ 64 h 184"/>
                <a:gd name="T20" fmla="*/ 56 w 208"/>
                <a:gd name="T21" fmla="*/ 72 h 184"/>
                <a:gd name="T22" fmla="*/ 56 w 208"/>
                <a:gd name="T23" fmla="*/ 112 h 184"/>
                <a:gd name="T24" fmla="*/ 48 w 208"/>
                <a:gd name="T25" fmla="*/ 120 h 184"/>
                <a:gd name="T26" fmla="*/ 0 w 208"/>
                <a:gd name="T27" fmla="*/ 128 h 184"/>
                <a:gd name="T28" fmla="*/ 0 w 208"/>
                <a:gd name="T29" fmla="*/ 144 h 184"/>
                <a:gd name="T30" fmla="*/ 16 w 208"/>
                <a:gd name="T31" fmla="*/ 168 h 184"/>
                <a:gd name="T32" fmla="*/ 24 w 208"/>
                <a:gd name="T33" fmla="*/ 168 h 184"/>
                <a:gd name="T34" fmla="*/ 32 w 208"/>
                <a:gd name="T35" fmla="*/ 176 h 184"/>
                <a:gd name="T36" fmla="*/ 40 w 208"/>
                <a:gd name="T37" fmla="*/ 168 h 184"/>
                <a:gd name="T38" fmla="*/ 48 w 208"/>
                <a:gd name="T39" fmla="*/ 184 h 184"/>
                <a:gd name="T40" fmla="*/ 48 w 208"/>
                <a:gd name="T41" fmla="*/ 168 h 184"/>
                <a:gd name="T42" fmla="*/ 56 w 208"/>
                <a:gd name="T43" fmla="*/ 152 h 184"/>
                <a:gd name="T44" fmla="*/ 72 w 208"/>
                <a:gd name="T45" fmla="*/ 152 h 184"/>
                <a:gd name="T46" fmla="*/ 88 w 208"/>
                <a:gd name="T47" fmla="*/ 160 h 184"/>
                <a:gd name="T48" fmla="*/ 104 w 208"/>
                <a:gd name="T49" fmla="*/ 160 h 184"/>
                <a:gd name="T50" fmla="*/ 120 w 208"/>
                <a:gd name="T51" fmla="*/ 168 h 184"/>
                <a:gd name="T52" fmla="*/ 136 w 208"/>
                <a:gd name="T53" fmla="*/ 160 h 184"/>
                <a:gd name="T54" fmla="*/ 160 w 208"/>
                <a:gd name="T55" fmla="*/ 160 h 184"/>
                <a:gd name="T56" fmla="*/ 168 w 208"/>
                <a:gd name="T57" fmla="*/ 152 h 184"/>
                <a:gd name="T58" fmla="*/ 176 w 208"/>
                <a:gd name="T59" fmla="*/ 1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35"/>
            <p:cNvSpPr>
              <a:spLocks/>
            </p:cNvSpPr>
            <p:nvPr userDrawn="1"/>
          </p:nvSpPr>
          <p:spPr bwMode="auto">
            <a:xfrm>
              <a:off x="4035425" y="2968831"/>
              <a:ext cx="466725" cy="496957"/>
            </a:xfrm>
            <a:custGeom>
              <a:avLst/>
              <a:gdLst>
                <a:gd name="T0" fmla="*/ 160 w 216"/>
                <a:gd name="T1" fmla="*/ 152 h 224"/>
                <a:gd name="T2" fmla="*/ 208 w 216"/>
                <a:gd name="T3" fmla="*/ 144 h 224"/>
                <a:gd name="T4" fmla="*/ 216 w 216"/>
                <a:gd name="T5" fmla="*/ 136 h 224"/>
                <a:gd name="T6" fmla="*/ 216 w 216"/>
                <a:gd name="T7" fmla="*/ 96 h 224"/>
                <a:gd name="T8" fmla="*/ 200 w 216"/>
                <a:gd name="T9" fmla="*/ 96 h 224"/>
                <a:gd name="T10" fmla="*/ 200 w 216"/>
                <a:gd name="T11" fmla="*/ 80 h 224"/>
                <a:gd name="T12" fmla="*/ 184 w 216"/>
                <a:gd name="T13" fmla="*/ 72 h 224"/>
                <a:gd name="T14" fmla="*/ 168 w 216"/>
                <a:gd name="T15" fmla="*/ 64 h 224"/>
                <a:gd name="T16" fmla="*/ 96 w 216"/>
                <a:gd name="T17" fmla="*/ 0 h 224"/>
                <a:gd name="T18" fmla="*/ 72 w 216"/>
                <a:gd name="T19" fmla="*/ 0 h 224"/>
                <a:gd name="T20" fmla="*/ 88 w 216"/>
                <a:gd name="T21" fmla="*/ 144 h 224"/>
                <a:gd name="T22" fmla="*/ 24 w 216"/>
                <a:gd name="T23" fmla="*/ 144 h 224"/>
                <a:gd name="T24" fmla="*/ 16 w 216"/>
                <a:gd name="T25" fmla="*/ 152 h 224"/>
                <a:gd name="T26" fmla="*/ 8 w 216"/>
                <a:gd name="T27" fmla="*/ 144 h 224"/>
                <a:gd name="T28" fmla="*/ 0 w 216"/>
                <a:gd name="T29" fmla="*/ 160 h 224"/>
                <a:gd name="T30" fmla="*/ 8 w 216"/>
                <a:gd name="T31" fmla="*/ 192 h 224"/>
                <a:gd name="T32" fmla="*/ 16 w 216"/>
                <a:gd name="T33" fmla="*/ 200 h 224"/>
                <a:gd name="T34" fmla="*/ 32 w 216"/>
                <a:gd name="T35" fmla="*/ 192 h 224"/>
                <a:gd name="T36" fmla="*/ 48 w 216"/>
                <a:gd name="T37" fmla="*/ 224 h 224"/>
                <a:gd name="T38" fmla="*/ 56 w 216"/>
                <a:gd name="T39" fmla="*/ 224 h 224"/>
                <a:gd name="T40" fmla="*/ 64 w 216"/>
                <a:gd name="T41" fmla="*/ 224 h 224"/>
                <a:gd name="T42" fmla="*/ 72 w 216"/>
                <a:gd name="T43" fmla="*/ 224 h 224"/>
                <a:gd name="T44" fmla="*/ 80 w 216"/>
                <a:gd name="T45" fmla="*/ 224 h 224"/>
                <a:gd name="T46" fmla="*/ 88 w 216"/>
                <a:gd name="T47" fmla="*/ 224 h 224"/>
                <a:gd name="T48" fmla="*/ 88 w 216"/>
                <a:gd name="T49" fmla="*/ 208 h 224"/>
                <a:gd name="T50" fmla="*/ 104 w 216"/>
                <a:gd name="T51" fmla="*/ 184 h 224"/>
                <a:gd name="T52" fmla="*/ 120 w 216"/>
                <a:gd name="T53" fmla="*/ 176 h 224"/>
                <a:gd name="T54" fmla="*/ 144 w 216"/>
                <a:gd name="T55" fmla="*/ 160 h 224"/>
                <a:gd name="T56" fmla="*/ 160 w 216"/>
                <a:gd name="T57" fmla="*/ 1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36"/>
            <p:cNvSpPr>
              <a:spLocks/>
            </p:cNvSpPr>
            <p:nvPr userDrawn="1"/>
          </p:nvSpPr>
          <p:spPr bwMode="auto">
            <a:xfrm>
              <a:off x="4641850" y="2702614"/>
              <a:ext cx="449262" cy="460445"/>
            </a:xfrm>
            <a:custGeom>
              <a:avLst/>
              <a:gdLst>
                <a:gd name="T0" fmla="*/ 208 w 208"/>
                <a:gd name="T1" fmla="*/ 168 h 208"/>
                <a:gd name="T2" fmla="*/ 200 w 208"/>
                <a:gd name="T3" fmla="*/ 72 h 208"/>
                <a:gd name="T4" fmla="*/ 200 w 208"/>
                <a:gd name="T5" fmla="*/ 48 h 208"/>
                <a:gd name="T6" fmla="*/ 200 w 208"/>
                <a:gd name="T7" fmla="*/ 24 h 208"/>
                <a:gd name="T8" fmla="*/ 176 w 208"/>
                <a:gd name="T9" fmla="*/ 16 h 208"/>
                <a:gd name="T10" fmla="*/ 176 w 208"/>
                <a:gd name="T11" fmla="*/ 8 h 208"/>
                <a:gd name="T12" fmla="*/ 160 w 208"/>
                <a:gd name="T13" fmla="*/ 8 h 208"/>
                <a:gd name="T14" fmla="*/ 136 w 208"/>
                <a:gd name="T15" fmla="*/ 16 h 208"/>
                <a:gd name="T16" fmla="*/ 136 w 208"/>
                <a:gd name="T17" fmla="*/ 40 h 208"/>
                <a:gd name="T18" fmla="*/ 128 w 208"/>
                <a:gd name="T19" fmla="*/ 48 h 208"/>
                <a:gd name="T20" fmla="*/ 120 w 208"/>
                <a:gd name="T21" fmla="*/ 40 h 208"/>
                <a:gd name="T22" fmla="*/ 104 w 208"/>
                <a:gd name="T23" fmla="*/ 32 h 208"/>
                <a:gd name="T24" fmla="*/ 80 w 208"/>
                <a:gd name="T25" fmla="*/ 24 h 208"/>
                <a:gd name="T26" fmla="*/ 80 w 208"/>
                <a:gd name="T27" fmla="*/ 16 h 208"/>
                <a:gd name="T28" fmla="*/ 64 w 208"/>
                <a:gd name="T29" fmla="*/ 8 h 208"/>
                <a:gd name="T30" fmla="*/ 40 w 208"/>
                <a:gd name="T31" fmla="*/ 8 h 208"/>
                <a:gd name="T32" fmla="*/ 24 w 208"/>
                <a:gd name="T33" fmla="*/ 0 h 208"/>
                <a:gd name="T34" fmla="*/ 24 w 208"/>
                <a:gd name="T35" fmla="*/ 16 h 208"/>
                <a:gd name="T36" fmla="*/ 8 w 208"/>
                <a:gd name="T37" fmla="*/ 24 h 208"/>
                <a:gd name="T38" fmla="*/ 8 w 208"/>
                <a:gd name="T39" fmla="*/ 40 h 208"/>
                <a:gd name="T40" fmla="*/ 0 w 208"/>
                <a:gd name="T41" fmla="*/ 40 h 208"/>
                <a:gd name="T42" fmla="*/ 0 w 208"/>
                <a:gd name="T43" fmla="*/ 48 h 208"/>
                <a:gd name="T44" fmla="*/ 8 w 208"/>
                <a:gd name="T45" fmla="*/ 56 h 208"/>
                <a:gd name="T46" fmla="*/ 8 w 208"/>
                <a:gd name="T47" fmla="*/ 80 h 208"/>
                <a:gd name="T48" fmla="*/ 8 w 208"/>
                <a:gd name="T49" fmla="*/ 96 h 208"/>
                <a:gd name="T50" fmla="*/ 0 w 208"/>
                <a:gd name="T51" fmla="*/ 104 h 208"/>
                <a:gd name="T52" fmla="*/ 16 w 208"/>
                <a:gd name="T53" fmla="*/ 128 h 208"/>
                <a:gd name="T54" fmla="*/ 24 w 208"/>
                <a:gd name="T55" fmla="*/ 128 h 208"/>
                <a:gd name="T56" fmla="*/ 32 w 208"/>
                <a:gd name="T57" fmla="*/ 144 h 208"/>
                <a:gd name="T58" fmla="*/ 64 w 208"/>
                <a:gd name="T59" fmla="*/ 144 h 208"/>
                <a:gd name="T60" fmla="*/ 72 w 208"/>
                <a:gd name="T61" fmla="*/ 152 h 208"/>
                <a:gd name="T62" fmla="*/ 96 w 208"/>
                <a:gd name="T63" fmla="*/ 152 h 208"/>
                <a:gd name="T64" fmla="*/ 192 w 208"/>
                <a:gd name="T65" fmla="*/ 208 h 208"/>
                <a:gd name="T66" fmla="*/ 192 w 208"/>
                <a:gd name="T67" fmla="*/ 200 h 208"/>
                <a:gd name="T68" fmla="*/ 208 w 208"/>
                <a:gd name="T69" fmla="*/ 200 h 208"/>
                <a:gd name="T70" fmla="*/ 208 w 208"/>
                <a:gd name="T71" fmla="*/ 1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37"/>
            <p:cNvSpPr>
              <a:spLocks/>
            </p:cNvSpPr>
            <p:nvPr userDrawn="1"/>
          </p:nvSpPr>
          <p:spPr bwMode="auto">
            <a:xfrm>
              <a:off x="4140200" y="2581964"/>
              <a:ext cx="569912" cy="598557"/>
            </a:xfrm>
            <a:custGeom>
              <a:avLst/>
              <a:gdLst>
                <a:gd name="T0" fmla="*/ 216 w 264"/>
                <a:gd name="T1" fmla="*/ 0 h 272"/>
                <a:gd name="T2" fmla="*/ 192 w 264"/>
                <a:gd name="T3" fmla="*/ 0 h 272"/>
                <a:gd name="T4" fmla="*/ 184 w 264"/>
                <a:gd name="T5" fmla="*/ 0 h 272"/>
                <a:gd name="T6" fmla="*/ 168 w 264"/>
                <a:gd name="T7" fmla="*/ 0 h 272"/>
                <a:gd name="T8" fmla="*/ 128 w 264"/>
                <a:gd name="T9" fmla="*/ 8 h 272"/>
                <a:gd name="T10" fmla="*/ 88 w 264"/>
                <a:gd name="T11" fmla="*/ 24 h 272"/>
                <a:gd name="T12" fmla="*/ 96 w 264"/>
                <a:gd name="T13" fmla="*/ 32 h 272"/>
                <a:gd name="T14" fmla="*/ 96 w 264"/>
                <a:gd name="T15" fmla="*/ 72 h 272"/>
                <a:gd name="T16" fmla="*/ 64 w 264"/>
                <a:gd name="T17" fmla="*/ 80 h 272"/>
                <a:gd name="T18" fmla="*/ 64 w 264"/>
                <a:gd name="T19" fmla="*/ 88 h 272"/>
                <a:gd name="T20" fmla="*/ 48 w 264"/>
                <a:gd name="T21" fmla="*/ 104 h 272"/>
                <a:gd name="T22" fmla="*/ 8 w 264"/>
                <a:gd name="T23" fmla="*/ 112 h 272"/>
                <a:gd name="T24" fmla="*/ 0 w 264"/>
                <a:gd name="T25" fmla="*/ 120 h 272"/>
                <a:gd name="T26" fmla="*/ 0 w 264"/>
                <a:gd name="T27" fmla="*/ 136 h 272"/>
                <a:gd name="T28" fmla="*/ 0 w 264"/>
                <a:gd name="T29" fmla="*/ 144 h 272"/>
                <a:gd name="T30" fmla="*/ 48 w 264"/>
                <a:gd name="T31" fmla="*/ 176 h 272"/>
                <a:gd name="T32" fmla="*/ 120 w 264"/>
                <a:gd name="T33" fmla="*/ 240 h 272"/>
                <a:gd name="T34" fmla="*/ 136 w 264"/>
                <a:gd name="T35" fmla="*/ 248 h 272"/>
                <a:gd name="T36" fmla="*/ 152 w 264"/>
                <a:gd name="T37" fmla="*/ 256 h 272"/>
                <a:gd name="T38" fmla="*/ 152 w 264"/>
                <a:gd name="T39" fmla="*/ 272 h 272"/>
                <a:gd name="T40" fmla="*/ 168 w 264"/>
                <a:gd name="T41" fmla="*/ 272 h 272"/>
                <a:gd name="T42" fmla="*/ 184 w 264"/>
                <a:gd name="T43" fmla="*/ 264 h 272"/>
                <a:gd name="T44" fmla="*/ 264 w 264"/>
                <a:gd name="T45" fmla="*/ 200 h 272"/>
                <a:gd name="T46" fmla="*/ 256 w 264"/>
                <a:gd name="T47" fmla="*/ 184 h 272"/>
                <a:gd name="T48" fmla="*/ 248 w 264"/>
                <a:gd name="T49" fmla="*/ 184 h 272"/>
                <a:gd name="T50" fmla="*/ 232 w 264"/>
                <a:gd name="T51" fmla="*/ 160 h 272"/>
                <a:gd name="T52" fmla="*/ 240 w 264"/>
                <a:gd name="T53" fmla="*/ 152 h 272"/>
                <a:gd name="T54" fmla="*/ 240 w 264"/>
                <a:gd name="T55" fmla="*/ 136 h 272"/>
                <a:gd name="T56" fmla="*/ 240 w 264"/>
                <a:gd name="T57" fmla="*/ 112 h 272"/>
                <a:gd name="T58" fmla="*/ 232 w 264"/>
                <a:gd name="T59" fmla="*/ 104 h 272"/>
                <a:gd name="T60" fmla="*/ 232 w 264"/>
                <a:gd name="T61" fmla="*/ 96 h 272"/>
                <a:gd name="T62" fmla="*/ 232 w 264"/>
                <a:gd name="T63" fmla="*/ 72 h 272"/>
                <a:gd name="T64" fmla="*/ 216 w 264"/>
                <a:gd name="T65" fmla="*/ 64 h 272"/>
                <a:gd name="T66" fmla="*/ 208 w 264"/>
                <a:gd name="T67" fmla="*/ 48 h 272"/>
                <a:gd name="T68" fmla="*/ 224 w 264"/>
                <a:gd name="T69" fmla="*/ 32 h 272"/>
                <a:gd name="T70" fmla="*/ 224 w 264"/>
                <a:gd name="T71" fmla="*/ 8 h 272"/>
                <a:gd name="T72" fmla="*/ 224 w 264"/>
                <a:gd name="T73" fmla="*/ 0 h 272"/>
                <a:gd name="T74" fmla="*/ 216 w 264"/>
                <a:gd name="T7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38"/>
            <p:cNvSpPr>
              <a:spLocks/>
            </p:cNvSpPr>
            <p:nvPr userDrawn="1"/>
          </p:nvSpPr>
          <p:spPr bwMode="auto">
            <a:xfrm>
              <a:off x="4762500" y="3038681"/>
              <a:ext cx="293687" cy="534021"/>
            </a:xfrm>
            <a:custGeom>
              <a:avLst/>
              <a:gdLst>
                <a:gd name="T0" fmla="*/ 16 w 136"/>
                <a:gd name="T1" fmla="*/ 24 h 240"/>
                <a:gd name="T2" fmla="*/ 24 w 136"/>
                <a:gd name="T3" fmla="*/ 40 h 240"/>
                <a:gd name="T4" fmla="*/ 32 w 136"/>
                <a:gd name="T5" fmla="*/ 40 h 240"/>
                <a:gd name="T6" fmla="*/ 24 w 136"/>
                <a:gd name="T7" fmla="*/ 88 h 240"/>
                <a:gd name="T8" fmla="*/ 0 w 136"/>
                <a:gd name="T9" fmla="*/ 136 h 240"/>
                <a:gd name="T10" fmla="*/ 0 w 136"/>
                <a:gd name="T11" fmla="*/ 144 h 240"/>
                <a:gd name="T12" fmla="*/ 8 w 136"/>
                <a:gd name="T13" fmla="*/ 152 h 240"/>
                <a:gd name="T14" fmla="*/ 16 w 136"/>
                <a:gd name="T15" fmla="*/ 160 h 240"/>
                <a:gd name="T16" fmla="*/ 16 w 136"/>
                <a:gd name="T17" fmla="*/ 184 h 240"/>
                <a:gd name="T18" fmla="*/ 24 w 136"/>
                <a:gd name="T19" fmla="*/ 200 h 240"/>
                <a:gd name="T20" fmla="*/ 8 w 136"/>
                <a:gd name="T21" fmla="*/ 200 h 240"/>
                <a:gd name="T22" fmla="*/ 8 w 136"/>
                <a:gd name="T23" fmla="*/ 208 h 240"/>
                <a:gd name="T24" fmla="*/ 16 w 136"/>
                <a:gd name="T25" fmla="*/ 216 h 240"/>
                <a:gd name="T26" fmla="*/ 24 w 136"/>
                <a:gd name="T27" fmla="*/ 240 h 240"/>
                <a:gd name="T28" fmla="*/ 64 w 136"/>
                <a:gd name="T29" fmla="*/ 232 h 240"/>
                <a:gd name="T30" fmla="*/ 72 w 136"/>
                <a:gd name="T31" fmla="*/ 224 h 240"/>
                <a:gd name="T32" fmla="*/ 72 w 136"/>
                <a:gd name="T33" fmla="*/ 216 h 240"/>
                <a:gd name="T34" fmla="*/ 96 w 136"/>
                <a:gd name="T35" fmla="*/ 208 h 240"/>
                <a:gd name="T36" fmla="*/ 112 w 136"/>
                <a:gd name="T37" fmla="*/ 192 h 240"/>
                <a:gd name="T38" fmla="*/ 120 w 136"/>
                <a:gd name="T39" fmla="*/ 184 h 240"/>
                <a:gd name="T40" fmla="*/ 128 w 136"/>
                <a:gd name="T41" fmla="*/ 176 h 240"/>
                <a:gd name="T42" fmla="*/ 112 w 136"/>
                <a:gd name="T43" fmla="*/ 152 h 240"/>
                <a:gd name="T44" fmla="*/ 128 w 136"/>
                <a:gd name="T45" fmla="*/ 112 h 240"/>
                <a:gd name="T46" fmla="*/ 136 w 136"/>
                <a:gd name="T47" fmla="*/ 112 h 240"/>
                <a:gd name="T48" fmla="*/ 136 w 136"/>
                <a:gd name="T49" fmla="*/ 104 h 240"/>
                <a:gd name="T50" fmla="*/ 136 w 136"/>
                <a:gd name="T51" fmla="*/ 56 h 240"/>
                <a:gd name="T52" fmla="*/ 40 w 136"/>
                <a:gd name="T53" fmla="*/ 0 h 240"/>
                <a:gd name="T54" fmla="*/ 16 w 136"/>
                <a:gd name="T55" fmla="*/ 0 h 240"/>
                <a:gd name="T56" fmla="*/ 16 w 136"/>
                <a:gd name="T57" fmla="*/ 2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39"/>
            <p:cNvSpPr>
              <a:spLocks/>
            </p:cNvSpPr>
            <p:nvPr userDrawn="1"/>
          </p:nvSpPr>
          <p:spPr bwMode="auto">
            <a:xfrm>
              <a:off x="5592762" y="3215446"/>
              <a:ext cx="293688" cy="180492"/>
            </a:xfrm>
            <a:custGeom>
              <a:avLst/>
              <a:gdLst>
                <a:gd name="T0" fmla="*/ 0 w 136"/>
                <a:gd name="T1" fmla="*/ 24 h 80"/>
                <a:gd name="T2" fmla="*/ 16 w 136"/>
                <a:gd name="T3" fmla="*/ 16 h 80"/>
                <a:gd name="T4" fmla="*/ 40 w 136"/>
                <a:gd name="T5" fmla="*/ 48 h 80"/>
                <a:gd name="T6" fmla="*/ 88 w 136"/>
                <a:gd name="T7" fmla="*/ 8 h 80"/>
                <a:gd name="T8" fmla="*/ 128 w 136"/>
                <a:gd name="T9" fmla="*/ 0 h 80"/>
                <a:gd name="T10" fmla="*/ 136 w 136"/>
                <a:gd name="T11" fmla="*/ 16 h 80"/>
                <a:gd name="T12" fmla="*/ 136 w 136"/>
                <a:gd name="T13" fmla="*/ 24 h 80"/>
                <a:gd name="T14" fmla="*/ 128 w 136"/>
                <a:gd name="T15" fmla="*/ 24 h 80"/>
                <a:gd name="T16" fmla="*/ 128 w 136"/>
                <a:gd name="T17" fmla="*/ 32 h 80"/>
                <a:gd name="T18" fmla="*/ 96 w 136"/>
                <a:gd name="T19" fmla="*/ 48 h 80"/>
                <a:gd name="T20" fmla="*/ 64 w 136"/>
                <a:gd name="T21" fmla="*/ 72 h 80"/>
                <a:gd name="T22" fmla="*/ 40 w 136"/>
                <a:gd name="T23" fmla="*/ 72 h 80"/>
                <a:gd name="T24" fmla="*/ 32 w 136"/>
                <a:gd name="T25" fmla="*/ 80 h 80"/>
                <a:gd name="T26" fmla="*/ 16 w 136"/>
                <a:gd name="T27" fmla="*/ 80 h 80"/>
                <a:gd name="T28" fmla="*/ 0 w 136"/>
                <a:gd name="T29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40"/>
            <p:cNvSpPr>
              <a:spLocks/>
            </p:cNvSpPr>
            <p:nvPr userDrawn="1"/>
          </p:nvSpPr>
          <p:spPr bwMode="auto">
            <a:xfrm>
              <a:off x="5868987" y="2986293"/>
              <a:ext cx="207963" cy="267805"/>
            </a:xfrm>
            <a:custGeom>
              <a:avLst/>
              <a:gdLst>
                <a:gd name="T0" fmla="*/ 24 w 96"/>
                <a:gd name="T1" fmla="*/ 120 h 120"/>
                <a:gd name="T2" fmla="*/ 32 w 96"/>
                <a:gd name="T3" fmla="*/ 120 h 120"/>
                <a:gd name="T4" fmla="*/ 40 w 96"/>
                <a:gd name="T5" fmla="*/ 104 h 120"/>
                <a:gd name="T6" fmla="*/ 56 w 96"/>
                <a:gd name="T7" fmla="*/ 104 h 120"/>
                <a:gd name="T8" fmla="*/ 64 w 96"/>
                <a:gd name="T9" fmla="*/ 88 h 120"/>
                <a:gd name="T10" fmla="*/ 72 w 96"/>
                <a:gd name="T11" fmla="*/ 88 h 120"/>
                <a:gd name="T12" fmla="*/ 72 w 96"/>
                <a:gd name="T13" fmla="*/ 72 h 120"/>
                <a:gd name="T14" fmla="*/ 88 w 96"/>
                <a:gd name="T15" fmla="*/ 48 h 120"/>
                <a:gd name="T16" fmla="*/ 96 w 96"/>
                <a:gd name="T17" fmla="*/ 32 h 120"/>
                <a:gd name="T18" fmla="*/ 80 w 96"/>
                <a:gd name="T19" fmla="*/ 16 h 120"/>
                <a:gd name="T20" fmla="*/ 56 w 96"/>
                <a:gd name="T21" fmla="*/ 8 h 120"/>
                <a:gd name="T22" fmla="*/ 48 w 96"/>
                <a:gd name="T23" fmla="*/ 0 h 120"/>
                <a:gd name="T24" fmla="*/ 40 w 96"/>
                <a:gd name="T25" fmla="*/ 8 h 120"/>
                <a:gd name="T26" fmla="*/ 40 w 96"/>
                <a:gd name="T27" fmla="*/ 16 h 120"/>
                <a:gd name="T28" fmla="*/ 32 w 96"/>
                <a:gd name="T29" fmla="*/ 16 h 120"/>
                <a:gd name="T30" fmla="*/ 40 w 96"/>
                <a:gd name="T31" fmla="*/ 24 h 120"/>
                <a:gd name="T32" fmla="*/ 48 w 96"/>
                <a:gd name="T33" fmla="*/ 32 h 120"/>
                <a:gd name="T34" fmla="*/ 48 w 96"/>
                <a:gd name="T35" fmla="*/ 48 h 120"/>
                <a:gd name="T36" fmla="*/ 32 w 96"/>
                <a:gd name="T37" fmla="*/ 80 h 120"/>
                <a:gd name="T38" fmla="*/ 0 w 96"/>
                <a:gd name="T39" fmla="*/ 104 h 120"/>
                <a:gd name="T40" fmla="*/ 8 w 96"/>
                <a:gd name="T41" fmla="*/ 120 h 120"/>
                <a:gd name="T42" fmla="*/ 24 w 96"/>
                <a:gd name="T4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41"/>
            <p:cNvSpPr>
              <a:spLocks/>
            </p:cNvSpPr>
            <p:nvPr userDrawn="1"/>
          </p:nvSpPr>
          <p:spPr bwMode="auto">
            <a:xfrm>
              <a:off x="5349875" y="2741266"/>
              <a:ext cx="623887" cy="582682"/>
            </a:xfrm>
            <a:custGeom>
              <a:avLst/>
              <a:gdLst>
                <a:gd name="T0" fmla="*/ 128 w 288"/>
                <a:gd name="T1" fmla="*/ 48 h 264"/>
                <a:gd name="T2" fmla="*/ 136 w 288"/>
                <a:gd name="T3" fmla="*/ 48 h 264"/>
                <a:gd name="T4" fmla="*/ 152 w 288"/>
                <a:gd name="T5" fmla="*/ 48 h 264"/>
                <a:gd name="T6" fmla="*/ 176 w 288"/>
                <a:gd name="T7" fmla="*/ 56 h 264"/>
                <a:gd name="T8" fmla="*/ 200 w 288"/>
                <a:gd name="T9" fmla="*/ 80 h 264"/>
                <a:gd name="T10" fmla="*/ 208 w 288"/>
                <a:gd name="T11" fmla="*/ 104 h 264"/>
                <a:gd name="T12" fmla="*/ 216 w 288"/>
                <a:gd name="T13" fmla="*/ 120 h 264"/>
                <a:gd name="T14" fmla="*/ 216 w 288"/>
                <a:gd name="T15" fmla="*/ 128 h 264"/>
                <a:gd name="T16" fmla="*/ 216 w 288"/>
                <a:gd name="T17" fmla="*/ 136 h 264"/>
                <a:gd name="T18" fmla="*/ 224 w 288"/>
                <a:gd name="T19" fmla="*/ 136 h 264"/>
                <a:gd name="T20" fmla="*/ 232 w 288"/>
                <a:gd name="T21" fmla="*/ 136 h 264"/>
                <a:gd name="T22" fmla="*/ 240 w 288"/>
                <a:gd name="T23" fmla="*/ 136 h 264"/>
                <a:gd name="T24" fmla="*/ 248 w 288"/>
                <a:gd name="T25" fmla="*/ 136 h 264"/>
                <a:gd name="T26" fmla="*/ 256 w 288"/>
                <a:gd name="T27" fmla="*/ 136 h 264"/>
                <a:gd name="T28" fmla="*/ 264 w 288"/>
                <a:gd name="T29" fmla="*/ 136 h 264"/>
                <a:gd name="T30" fmla="*/ 264 w 288"/>
                <a:gd name="T31" fmla="*/ 128 h 264"/>
                <a:gd name="T32" fmla="*/ 272 w 288"/>
                <a:gd name="T33" fmla="*/ 128 h 264"/>
                <a:gd name="T34" fmla="*/ 280 w 288"/>
                <a:gd name="T35" fmla="*/ 136 h 264"/>
                <a:gd name="T36" fmla="*/ 288 w 288"/>
                <a:gd name="T37" fmla="*/ 144 h 264"/>
                <a:gd name="T38" fmla="*/ 288 w 288"/>
                <a:gd name="T39" fmla="*/ 160 h 264"/>
                <a:gd name="T40" fmla="*/ 272 w 288"/>
                <a:gd name="T41" fmla="*/ 192 h 264"/>
                <a:gd name="T42" fmla="*/ 240 w 288"/>
                <a:gd name="T43" fmla="*/ 216 h 264"/>
                <a:gd name="T44" fmla="*/ 200 w 288"/>
                <a:gd name="T45" fmla="*/ 224 h 264"/>
                <a:gd name="T46" fmla="*/ 152 w 288"/>
                <a:gd name="T47" fmla="*/ 264 h 264"/>
                <a:gd name="T48" fmla="*/ 128 w 288"/>
                <a:gd name="T49" fmla="*/ 232 h 264"/>
                <a:gd name="T50" fmla="*/ 112 w 288"/>
                <a:gd name="T51" fmla="*/ 240 h 264"/>
                <a:gd name="T52" fmla="*/ 112 w 288"/>
                <a:gd name="T53" fmla="*/ 232 h 264"/>
                <a:gd name="T54" fmla="*/ 88 w 288"/>
                <a:gd name="T55" fmla="*/ 192 h 264"/>
                <a:gd name="T56" fmla="*/ 72 w 288"/>
                <a:gd name="T57" fmla="*/ 184 h 264"/>
                <a:gd name="T58" fmla="*/ 64 w 288"/>
                <a:gd name="T59" fmla="*/ 168 h 264"/>
                <a:gd name="T60" fmla="*/ 64 w 288"/>
                <a:gd name="T61" fmla="*/ 144 h 264"/>
                <a:gd name="T62" fmla="*/ 56 w 288"/>
                <a:gd name="T63" fmla="*/ 128 h 264"/>
                <a:gd name="T64" fmla="*/ 40 w 288"/>
                <a:gd name="T65" fmla="*/ 120 h 264"/>
                <a:gd name="T66" fmla="*/ 8 w 288"/>
                <a:gd name="T67" fmla="*/ 64 h 264"/>
                <a:gd name="T68" fmla="*/ 0 w 288"/>
                <a:gd name="T69" fmla="*/ 64 h 264"/>
                <a:gd name="T70" fmla="*/ 0 w 288"/>
                <a:gd name="T71" fmla="*/ 40 h 264"/>
                <a:gd name="T72" fmla="*/ 16 w 288"/>
                <a:gd name="T73" fmla="*/ 40 h 264"/>
                <a:gd name="T74" fmla="*/ 24 w 288"/>
                <a:gd name="T75" fmla="*/ 32 h 264"/>
                <a:gd name="T76" fmla="*/ 32 w 288"/>
                <a:gd name="T77" fmla="*/ 32 h 264"/>
                <a:gd name="T78" fmla="*/ 40 w 288"/>
                <a:gd name="T79" fmla="*/ 24 h 264"/>
                <a:gd name="T80" fmla="*/ 24 w 288"/>
                <a:gd name="T81" fmla="*/ 8 h 264"/>
                <a:gd name="T82" fmla="*/ 56 w 288"/>
                <a:gd name="T83" fmla="*/ 0 h 264"/>
                <a:gd name="T84" fmla="*/ 72 w 288"/>
                <a:gd name="T85" fmla="*/ 8 h 264"/>
                <a:gd name="T86" fmla="*/ 104 w 288"/>
                <a:gd name="T87" fmla="*/ 24 h 264"/>
                <a:gd name="T88" fmla="*/ 112 w 288"/>
                <a:gd name="T89" fmla="*/ 24 h 264"/>
                <a:gd name="T90" fmla="*/ 112 w 288"/>
                <a:gd name="T91" fmla="*/ 40 h 264"/>
                <a:gd name="T92" fmla="*/ 128 w 288"/>
                <a:gd name="T93" fmla="*/ 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/>
            </p:cNvSpPr>
            <p:nvPr userDrawn="1"/>
          </p:nvSpPr>
          <p:spPr bwMode="auto">
            <a:xfrm>
              <a:off x="5800725" y="2952956"/>
              <a:ext cx="33337" cy="50800"/>
            </a:xfrm>
            <a:custGeom>
              <a:avLst/>
              <a:gdLst>
                <a:gd name="T0" fmla="*/ 0 w 16"/>
                <a:gd name="T1" fmla="*/ 8 h 24"/>
                <a:gd name="T2" fmla="*/ 8 w 16"/>
                <a:gd name="T3" fmla="*/ 0 h 24"/>
                <a:gd name="T4" fmla="*/ 16 w 16"/>
                <a:gd name="T5" fmla="*/ 0 h 24"/>
                <a:gd name="T6" fmla="*/ 16 w 16"/>
                <a:gd name="T7" fmla="*/ 16 h 24"/>
                <a:gd name="T8" fmla="*/ 8 w 16"/>
                <a:gd name="T9" fmla="*/ 24 h 24"/>
                <a:gd name="T10" fmla="*/ 0 w 16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/>
            </p:cNvSpPr>
            <p:nvPr userDrawn="1"/>
          </p:nvSpPr>
          <p:spPr bwMode="auto">
            <a:xfrm>
              <a:off x="5816600" y="2952956"/>
              <a:ext cx="157162" cy="85725"/>
            </a:xfrm>
            <a:custGeom>
              <a:avLst/>
              <a:gdLst>
                <a:gd name="T0" fmla="*/ 72 w 72"/>
                <a:gd name="T1" fmla="*/ 8 h 40"/>
                <a:gd name="T2" fmla="*/ 72 w 72"/>
                <a:gd name="T3" fmla="*/ 16 h 40"/>
                <a:gd name="T4" fmla="*/ 64 w 72"/>
                <a:gd name="T5" fmla="*/ 24 h 40"/>
                <a:gd name="T6" fmla="*/ 64 w 72"/>
                <a:gd name="T7" fmla="*/ 32 h 40"/>
                <a:gd name="T8" fmla="*/ 56 w 72"/>
                <a:gd name="T9" fmla="*/ 32 h 40"/>
                <a:gd name="T10" fmla="*/ 48 w 72"/>
                <a:gd name="T11" fmla="*/ 32 h 40"/>
                <a:gd name="T12" fmla="*/ 48 w 72"/>
                <a:gd name="T13" fmla="*/ 40 h 40"/>
                <a:gd name="T14" fmla="*/ 40 w 72"/>
                <a:gd name="T15" fmla="*/ 40 h 40"/>
                <a:gd name="T16" fmla="*/ 32 w 72"/>
                <a:gd name="T17" fmla="*/ 40 h 40"/>
                <a:gd name="T18" fmla="*/ 24 w 72"/>
                <a:gd name="T19" fmla="*/ 40 h 40"/>
                <a:gd name="T20" fmla="*/ 16 w 72"/>
                <a:gd name="T21" fmla="*/ 40 h 40"/>
                <a:gd name="T22" fmla="*/ 8 w 72"/>
                <a:gd name="T23" fmla="*/ 40 h 40"/>
                <a:gd name="T24" fmla="*/ 0 w 72"/>
                <a:gd name="T25" fmla="*/ 40 h 40"/>
                <a:gd name="T26" fmla="*/ 0 w 72"/>
                <a:gd name="T27" fmla="*/ 32 h 40"/>
                <a:gd name="T28" fmla="*/ 0 w 72"/>
                <a:gd name="T29" fmla="*/ 24 h 40"/>
                <a:gd name="T30" fmla="*/ 16 w 72"/>
                <a:gd name="T31" fmla="*/ 32 h 40"/>
                <a:gd name="T32" fmla="*/ 24 w 72"/>
                <a:gd name="T33" fmla="*/ 24 h 40"/>
                <a:gd name="T34" fmla="*/ 40 w 72"/>
                <a:gd name="T35" fmla="*/ 24 h 40"/>
                <a:gd name="T36" fmla="*/ 64 w 72"/>
                <a:gd name="T37" fmla="*/ 0 h 40"/>
                <a:gd name="T38" fmla="*/ 72 w 72"/>
                <a:gd name="T3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/>
            </p:cNvSpPr>
            <p:nvPr userDrawn="1"/>
          </p:nvSpPr>
          <p:spPr bwMode="auto">
            <a:xfrm>
              <a:off x="5956300" y="2935493"/>
              <a:ext cx="17462" cy="33338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8 h 16"/>
                <a:gd name="T8" fmla="*/ 8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 userDrawn="1"/>
          </p:nvSpPr>
          <p:spPr bwMode="auto">
            <a:xfrm>
              <a:off x="8151812" y="3819317"/>
              <a:ext cx="295275" cy="301142"/>
            </a:xfrm>
            <a:custGeom>
              <a:avLst/>
              <a:gdLst>
                <a:gd name="T0" fmla="*/ 136 w 136"/>
                <a:gd name="T1" fmla="*/ 136 h 136"/>
                <a:gd name="T2" fmla="*/ 120 w 136"/>
                <a:gd name="T3" fmla="*/ 120 h 136"/>
                <a:gd name="T4" fmla="*/ 88 w 136"/>
                <a:gd name="T5" fmla="*/ 128 h 136"/>
                <a:gd name="T6" fmla="*/ 96 w 136"/>
                <a:gd name="T7" fmla="*/ 112 h 136"/>
                <a:gd name="T8" fmla="*/ 104 w 136"/>
                <a:gd name="T9" fmla="*/ 112 h 136"/>
                <a:gd name="T10" fmla="*/ 96 w 136"/>
                <a:gd name="T11" fmla="*/ 80 h 136"/>
                <a:gd name="T12" fmla="*/ 88 w 136"/>
                <a:gd name="T13" fmla="*/ 72 h 136"/>
                <a:gd name="T14" fmla="*/ 56 w 136"/>
                <a:gd name="T15" fmla="*/ 64 h 136"/>
                <a:gd name="T16" fmla="*/ 40 w 136"/>
                <a:gd name="T17" fmla="*/ 48 h 136"/>
                <a:gd name="T18" fmla="*/ 32 w 136"/>
                <a:gd name="T19" fmla="*/ 56 h 136"/>
                <a:gd name="T20" fmla="*/ 24 w 136"/>
                <a:gd name="T21" fmla="*/ 56 h 136"/>
                <a:gd name="T22" fmla="*/ 24 w 136"/>
                <a:gd name="T23" fmla="*/ 48 h 136"/>
                <a:gd name="T24" fmla="*/ 16 w 136"/>
                <a:gd name="T25" fmla="*/ 40 h 136"/>
                <a:gd name="T26" fmla="*/ 40 w 136"/>
                <a:gd name="T27" fmla="*/ 40 h 136"/>
                <a:gd name="T28" fmla="*/ 40 w 136"/>
                <a:gd name="T29" fmla="*/ 32 h 136"/>
                <a:gd name="T30" fmla="*/ 16 w 136"/>
                <a:gd name="T31" fmla="*/ 32 h 136"/>
                <a:gd name="T32" fmla="*/ 16 w 136"/>
                <a:gd name="T33" fmla="*/ 24 h 136"/>
                <a:gd name="T34" fmla="*/ 0 w 136"/>
                <a:gd name="T35" fmla="*/ 16 h 136"/>
                <a:gd name="T36" fmla="*/ 16 w 136"/>
                <a:gd name="T37" fmla="*/ 0 h 136"/>
                <a:gd name="T38" fmla="*/ 32 w 136"/>
                <a:gd name="T39" fmla="*/ 0 h 136"/>
                <a:gd name="T40" fmla="*/ 32 w 136"/>
                <a:gd name="T41" fmla="*/ 8 h 136"/>
                <a:gd name="T42" fmla="*/ 40 w 136"/>
                <a:gd name="T43" fmla="*/ 8 h 136"/>
                <a:gd name="T44" fmla="*/ 48 w 136"/>
                <a:gd name="T45" fmla="*/ 32 h 136"/>
                <a:gd name="T46" fmla="*/ 56 w 136"/>
                <a:gd name="T47" fmla="*/ 48 h 136"/>
                <a:gd name="T48" fmla="*/ 64 w 136"/>
                <a:gd name="T49" fmla="*/ 48 h 136"/>
                <a:gd name="T50" fmla="*/ 80 w 136"/>
                <a:gd name="T51" fmla="*/ 32 h 136"/>
                <a:gd name="T52" fmla="*/ 96 w 136"/>
                <a:gd name="T53" fmla="*/ 24 h 136"/>
                <a:gd name="T54" fmla="*/ 136 w 136"/>
                <a:gd name="T55" fmla="*/ 40 h 136"/>
                <a:gd name="T56" fmla="*/ 136 w 136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 userDrawn="1"/>
          </p:nvSpPr>
          <p:spPr bwMode="auto">
            <a:xfrm>
              <a:off x="8447087" y="3908769"/>
              <a:ext cx="258763" cy="264078"/>
            </a:xfrm>
            <a:custGeom>
              <a:avLst/>
              <a:gdLst>
                <a:gd name="T0" fmla="*/ 0 w 120"/>
                <a:gd name="T1" fmla="*/ 0 h 120"/>
                <a:gd name="T2" fmla="*/ 32 w 120"/>
                <a:gd name="T3" fmla="*/ 8 h 120"/>
                <a:gd name="T4" fmla="*/ 56 w 120"/>
                <a:gd name="T5" fmla="*/ 24 h 120"/>
                <a:gd name="T6" fmla="*/ 64 w 120"/>
                <a:gd name="T7" fmla="*/ 40 h 120"/>
                <a:gd name="T8" fmla="*/ 80 w 120"/>
                <a:gd name="T9" fmla="*/ 48 h 120"/>
                <a:gd name="T10" fmla="*/ 88 w 120"/>
                <a:gd name="T11" fmla="*/ 48 h 120"/>
                <a:gd name="T12" fmla="*/ 88 w 120"/>
                <a:gd name="T13" fmla="*/ 56 h 120"/>
                <a:gd name="T14" fmla="*/ 80 w 120"/>
                <a:gd name="T15" fmla="*/ 64 h 120"/>
                <a:gd name="T16" fmla="*/ 80 w 120"/>
                <a:gd name="T17" fmla="*/ 72 h 120"/>
                <a:gd name="T18" fmla="*/ 88 w 120"/>
                <a:gd name="T19" fmla="*/ 80 h 120"/>
                <a:gd name="T20" fmla="*/ 96 w 120"/>
                <a:gd name="T21" fmla="*/ 96 h 120"/>
                <a:gd name="T22" fmla="*/ 104 w 120"/>
                <a:gd name="T23" fmla="*/ 96 h 120"/>
                <a:gd name="T24" fmla="*/ 104 w 120"/>
                <a:gd name="T25" fmla="*/ 104 h 120"/>
                <a:gd name="T26" fmla="*/ 112 w 120"/>
                <a:gd name="T27" fmla="*/ 104 h 120"/>
                <a:gd name="T28" fmla="*/ 112 w 120"/>
                <a:gd name="T29" fmla="*/ 112 h 120"/>
                <a:gd name="T30" fmla="*/ 120 w 120"/>
                <a:gd name="T31" fmla="*/ 112 h 120"/>
                <a:gd name="T32" fmla="*/ 120 w 120"/>
                <a:gd name="T33" fmla="*/ 120 h 120"/>
                <a:gd name="T34" fmla="*/ 112 w 120"/>
                <a:gd name="T35" fmla="*/ 120 h 120"/>
                <a:gd name="T36" fmla="*/ 112 w 120"/>
                <a:gd name="T37" fmla="*/ 112 h 120"/>
                <a:gd name="T38" fmla="*/ 80 w 120"/>
                <a:gd name="T39" fmla="*/ 112 h 120"/>
                <a:gd name="T40" fmla="*/ 64 w 120"/>
                <a:gd name="T41" fmla="*/ 80 h 120"/>
                <a:gd name="T42" fmla="*/ 48 w 120"/>
                <a:gd name="T43" fmla="*/ 72 h 120"/>
                <a:gd name="T44" fmla="*/ 40 w 120"/>
                <a:gd name="T45" fmla="*/ 72 h 120"/>
                <a:gd name="T46" fmla="*/ 24 w 120"/>
                <a:gd name="T47" fmla="*/ 88 h 120"/>
                <a:gd name="T48" fmla="*/ 16 w 120"/>
                <a:gd name="T49" fmla="*/ 96 h 120"/>
                <a:gd name="T50" fmla="*/ 0 w 120"/>
                <a:gd name="T51" fmla="*/ 96 h 120"/>
                <a:gd name="T52" fmla="*/ 0 w 120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/>
            </p:cNvSpPr>
            <p:nvPr userDrawn="1"/>
          </p:nvSpPr>
          <p:spPr bwMode="auto">
            <a:xfrm>
              <a:off x="7529512" y="3677477"/>
              <a:ext cx="276225" cy="283679"/>
            </a:xfrm>
            <a:custGeom>
              <a:avLst/>
              <a:gdLst>
                <a:gd name="T0" fmla="*/ 96 w 128"/>
                <a:gd name="T1" fmla="*/ 0 h 128"/>
                <a:gd name="T2" fmla="*/ 88 w 128"/>
                <a:gd name="T3" fmla="*/ 0 h 128"/>
                <a:gd name="T4" fmla="*/ 72 w 128"/>
                <a:gd name="T5" fmla="*/ 40 h 128"/>
                <a:gd name="T6" fmla="*/ 56 w 128"/>
                <a:gd name="T7" fmla="*/ 48 h 128"/>
                <a:gd name="T8" fmla="*/ 40 w 128"/>
                <a:gd name="T9" fmla="*/ 40 h 128"/>
                <a:gd name="T10" fmla="*/ 32 w 128"/>
                <a:gd name="T11" fmla="*/ 48 h 128"/>
                <a:gd name="T12" fmla="*/ 16 w 128"/>
                <a:gd name="T13" fmla="*/ 48 h 128"/>
                <a:gd name="T14" fmla="*/ 8 w 128"/>
                <a:gd name="T15" fmla="*/ 32 h 128"/>
                <a:gd name="T16" fmla="*/ 0 w 128"/>
                <a:gd name="T17" fmla="*/ 48 h 128"/>
                <a:gd name="T18" fmla="*/ 0 w 128"/>
                <a:gd name="T19" fmla="*/ 72 h 128"/>
                <a:gd name="T20" fmla="*/ 8 w 128"/>
                <a:gd name="T21" fmla="*/ 80 h 128"/>
                <a:gd name="T22" fmla="*/ 16 w 128"/>
                <a:gd name="T23" fmla="*/ 104 h 128"/>
                <a:gd name="T24" fmla="*/ 32 w 128"/>
                <a:gd name="T25" fmla="*/ 104 h 128"/>
                <a:gd name="T26" fmla="*/ 32 w 128"/>
                <a:gd name="T27" fmla="*/ 112 h 128"/>
                <a:gd name="T28" fmla="*/ 56 w 128"/>
                <a:gd name="T29" fmla="*/ 112 h 128"/>
                <a:gd name="T30" fmla="*/ 64 w 128"/>
                <a:gd name="T31" fmla="*/ 112 h 128"/>
                <a:gd name="T32" fmla="*/ 72 w 128"/>
                <a:gd name="T33" fmla="*/ 128 h 128"/>
                <a:gd name="T34" fmla="*/ 80 w 128"/>
                <a:gd name="T35" fmla="*/ 120 h 128"/>
                <a:gd name="T36" fmla="*/ 96 w 128"/>
                <a:gd name="T37" fmla="*/ 112 h 128"/>
                <a:gd name="T38" fmla="*/ 96 w 128"/>
                <a:gd name="T39" fmla="*/ 96 h 128"/>
                <a:gd name="T40" fmla="*/ 96 w 128"/>
                <a:gd name="T41" fmla="*/ 88 h 128"/>
                <a:gd name="T42" fmla="*/ 104 w 128"/>
                <a:gd name="T43" fmla="*/ 80 h 128"/>
                <a:gd name="T44" fmla="*/ 120 w 128"/>
                <a:gd name="T45" fmla="*/ 48 h 128"/>
                <a:gd name="T46" fmla="*/ 128 w 128"/>
                <a:gd name="T47" fmla="*/ 48 h 128"/>
                <a:gd name="T48" fmla="*/ 112 w 128"/>
                <a:gd name="T49" fmla="*/ 32 h 128"/>
                <a:gd name="T50" fmla="*/ 120 w 128"/>
                <a:gd name="T51" fmla="*/ 24 h 128"/>
                <a:gd name="T52" fmla="*/ 112 w 128"/>
                <a:gd name="T53" fmla="*/ 16 h 128"/>
                <a:gd name="T54" fmla="*/ 112 w 128"/>
                <a:gd name="T55" fmla="*/ 0 h 128"/>
                <a:gd name="T56" fmla="*/ 96 w 128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 userDrawn="1"/>
          </p:nvSpPr>
          <p:spPr bwMode="auto">
            <a:xfrm>
              <a:off x="7546975" y="3590165"/>
              <a:ext cx="276225" cy="194227"/>
            </a:xfrm>
            <a:custGeom>
              <a:avLst/>
              <a:gdLst>
                <a:gd name="T0" fmla="*/ 120 w 128"/>
                <a:gd name="T1" fmla="*/ 32 h 88"/>
                <a:gd name="T2" fmla="*/ 112 w 128"/>
                <a:gd name="T3" fmla="*/ 32 h 88"/>
                <a:gd name="T4" fmla="*/ 128 w 128"/>
                <a:gd name="T5" fmla="*/ 24 h 88"/>
                <a:gd name="T6" fmla="*/ 104 w 128"/>
                <a:gd name="T7" fmla="*/ 16 h 88"/>
                <a:gd name="T8" fmla="*/ 104 w 128"/>
                <a:gd name="T9" fmla="*/ 8 h 88"/>
                <a:gd name="T10" fmla="*/ 96 w 128"/>
                <a:gd name="T11" fmla="*/ 0 h 88"/>
                <a:gd name="T12" fmla="*/ 72 w 128"/>
                <a:gd name="T13" fmla="*/ 24 h 88"/>
                <a:gd name="T14" fmla="*/ 72 w 128"/>
                <a:gd name="T15" fmla="*/ 32 h 88"/>
                <a:gd name="T16" fmla="*/ 64 w 128"/>
                <a:gd name="T17" fmla="*/ 32 h 88"/>
                <a:gd name="T18" fmla="*/ 64 w 128"/>
                <a:gd name="T19" fmla="*/ 40 h 88"/>
                <a:gd name="T20" fmla="*/ 56 w 128"/>
                <a:gd name="T21" fmla="*/ 32 h 88"/>
                <a:gd name="T22" fmla="*/ 40 w 128"/>
                <a:gd name="T23" fmla="*/ 56 h 88"/>
                <a:gd name="T24" fmla="*/ 24 w 128"/>
                <a:gd name="T25" fmla="*/ 56 h 88"/>
                <a:gd name="T26" fmla="*/ 16 w 128"/>
                <a:gd name="T27" fmla="*/ 80 h 88"/>
                <a:gd name="T28" fmla="*/ 0 w 128"/>
                <a:gd name="T29" fmla="*/ 72 h 88"/>
                <a:gd name="T30" fmla="*/ 8 w 128"/>
                <a:gd name="T31" fmla="*/ 88 h 88"/>
                <a:gd name="T32" fmla="*/ 24 w 128"/>
                <a:gd name="T33" fmla="*/ 88 h 88"/>
                <a:gd name="T34" fmla="*/ 32 w 128"/>
                <a:gd name="T35" fmla="*/ 80 h 88"/>
                <a:gd name="T36" fmla="*/ 48 w 128"/>
                <a:gd name="T37" fmla="*/ 88 h 88"/>
                <a:gd name="T38" fmla="*/ 64 w 128"/>
                <a:gd name="T39" fmla="*/ 80 h 88"/>
                <a:gd name="T40" fmla="*/ 80 w 128"/>
                <a:gd name="T41" fmla="*/ 40 h 88"/>
                <a:gd name="T42" fmla="*/ 88 w 128"/>
                <a:gd name="T43" fmla="*/ 40 h 88"/>
                <a:gd name="T44" fmla="*/ 104 w 128"/>
                <a:gd name="T45" fmla="*/ 40 h 88"/>
                <a:gd name="T46" fmla="*/ 120 w 128"/>
                <a:gd name="T4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/>
            </p:cNvSpPr>
            <p:nvPr userDrawn="1"/>
          </p:nvSpPr>
          <p:spPr bwMode="auto">
            <a:xfrm>
              <a:off x="7667625" y="3660015"/>
              <a:ext cx="34925" cy="17462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8 w 16"/>
                <a:gd name="T5" fmla="*/ 8 h 8"/>
                <a:gd name="T6" fmla="*/ 0 w 16"/>
                <a:gd name="T7" fmla="*/ 0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 userDrawn="1"/>
          </p:nvSpPr>
          <p:spPr bwMode="auto">
            <a:xfrm>
              <a:off x="6992937" y="2879379"/>
              <a:ext cx="260350" cy="621334"/>
            </a:xfrm>
            <a:custGeom>
              <a:avLst/>
              <a:gdLst>
                <a:gd name="T0" fmla="*/ 112 w 120"/>
                <a:gd name="T1" fmla="*/ 240 h 280"/>
                <a:gd name="T2" fmla="*/ 104 w 120"/>
                <a:gd name="T3" fmla="*/ 208 h 280"/>
                <a:gd name="T4" fmla="*/ 88 w 120"/>
                <a:gd name="T5" fmla="*/ 200 h 280"/>
                <a:gd name="T6" fmla="*/ 96 w 120"/>
                <a:gd name="T7" fmla="*/ 176 h 280"/>
                <a:gd name="T8" fmla="*/ 80 w 120"/>
                <a:gd name="T9" fmla="*/ 144 h 280"/>
                <a:gd name="T10" fmla="*/ 80 w 120"/>
                <a:gd name="T11" fmla="*/ 128 h 280"/>
                <a:gd name="T12" fmla="*/ 104 w 120"/>
                <a:gd name="T13" fmla="*/ 112 h 280"/>
                <a:gd name="T14" fmla="*/ 120 w 120"/>
                <a:gd name="T15" fmla="*/ 96 h 280"/>
                <a:gd name="T16" fmla="*/ 104 w 120"/>
                <a:gd name="T17" fmla="*/ 96 h 280"/>
                <a:gd name="T18" fmla="*/ 88 w 120"/>
                <a:gd name="T19" fmla="*/ 88 h 280"/>
                <a:gd name="T20" fmla="*/ 88 w 120"/>
                <a:gd name="T21" fmla="*/ 72 h 280"/>
                <a:gd name="T22" fmla="*/ 80 w 120"/>
                <a:gd name="T23" fmla="*/ 72 h 280"/>
                <a:gd name="T24" fmla="*/ 80 w 120"/>
                <a:gd name="T25" fmla="*/ 56 h 280"/>
                <a:gd name="T26" fmla="*/ 64 w 120"/>
                <a:gd name="T27" fmla="*/ 64 h 280"/>
                <a:gd name="T28" fmla="*/ 72 w 120"/>
                <a:gd name="T29" fmla="*/ 16 h 280"/>
                <a:gd name="T30" fmla="*/ 64 w 120"/>
                <a:gd name="T31" fmla="*/ 0 h 280"/>
                <a:gd name="T32" fmla="*/ 48 w 120"/>
                <a:gd name="T33" fmla="*/ 0 h 280"/>
                <a:gd name="T34" fmla="*/ 48 w 120"/>
                <a:gd name="T35" fmla="*/ 8 h 280"/>
                <a:gd name="T36" fmla="*/ 40 w 120"/>
                <a:gd name="T37" fmla="*/ 8 h 280"/>
                <a:gd name="T38" fmla="*/ 24 w 120"/>
                <a:gd name="T39" fmla="*/ 24 h 280"/>
                <a:gd name="T40" fmla="*/ 16 w 120"/>
                <a:gd name="T41" fmla="*/ 64 h 280"/>
                <a:gd name="T42" fmla="*/ 8 w 120"/>
                <a:gd name="T43" fmla="*/ 64 h 280"/>
                <a:gd name="T44" fmla="*/ 8 w 120"/>
                <a:gd name="T45" fmla="*/ 88 h 280"/>
                <a:gd name="T46" fmla="*/ 0 w 120"/>
                <a:gd name="T47" fmla="*/ 88 h 280"/>
                <a:gd name="T48" fmla="*/ 0 w 120"/>
                <a:gd name="T49" fmla="*/ 104 h 280"/>
                <a:gd name="T50" fmla="*/ 16 w 120"/>
                <a:gd name="T51" fmla="*/ 120 h 280"/>
                <a:gd name="T52" fmla="*/ 24 w 120"/>
                <a:gd name="T53" fmla="*/ 136 h 280"/>
                <a:gd name="T54" fmla="*/ 32 w 120"/>
                <a:gd name="T55" fmla="*/ 136 h 280"/>
                <a:gd name="T56" fmla="*/ 40 w 120"/>
                <a:gd name="T57" fmla="*/ 160 h 280"/>
                <a:gd name="T58" fmla="*/ 32 w 120"/>
                <a:gd name="T59" fmla="*/ 176 h 280"/>
                <a:gd name="T60" fmla="*/ 56 w 120"/>
                <a:gd name="T61" fmla="*/ 184 h 280"/>
                <a:gd name="T62" fmla="*/ 72 w 120"/>
                <a:gd name="T63" fmla="*/ 168 h 280"/>
                <a:gd name="T64" fmla="*/ 80 w 120"/>
                <a:gd name="T65" fmla="*/ 176 h 280"/>
                <a:gd name="T66" fmla="*/ 104 w 120"/>
                <a:gd name="T67" fmla="*/ 232 h 280"/>
                <a:gd name="T68" fmla="*/ 96 w 120"/>
                <a:gd name="T69" fmla="*/ 240 h 280"/>
                <a:gd name="T70" fmla="*/ 104 w 120"/>
                <a:gd name="T71" fmla="*/ 256 h 280"/>
                <a:gd name="T72" fmla="*/ 96 w 120"/>
                <a:gd name="T73" fmla="*/ 280 h 280"/>
                <a:gd name="T74" fmla="*/ 112 w 120"/>
                <a:gd name="T75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/>
            </p:cNvSpPr>
            <p:nvPr userDrawn="1"/>
          </p:nvSpPr>
          <p:spPr bwMode="auto">
            <a:xfrm>
              <a:off x="7165975" y="3129721"/>
              <a:ext cx="225425" cy="495369"/>
            </a:xfrm>
            <a:custGeom>
              <a:avLst/>
              <a:gdLst>
                <a:gd name="T0" fmla="*/ 48 w 104"/>
                <a:gd name="T1" fmla="*/ 208 h 224"/>
                <a:gd name="T2" fmla="*/ 56 w 104"/>
                <a:gd name="T3" fmla="*/ 216 h 224"/>
                <a:gd name="T4" fmla="*/ 56 w 104"/>
                <a:gd name="T5" fmla="*/ 224 h 224"/>
                <a:gd name="T6" fmla="*/ 64 w 104"/>
                <a:gd name="T7" fmla="*/ 224 h 224"/>
                <a:gd name="T8" fmla="*/ 72 w 104"/>
                <a:gd name="T9" fmla="*/ 216 h 224"/>
                <a:gd name="T10" fmla="*/ 64 w 104"/>
                <a:gd name="T11" fmla="*/ 208 h 224"/>
                <a:gd name="T12" fmla="*/ 48 w 104"/>
                <a:gd name="T13" fmla="*/ 200 h 224"/>
                <a:gd name="T14" fmla="*/ 40 w 104"/>
                <a:gd name="T15" fmla="*/ 168 h 224"/>
                <a:gd name="T16" fmla="*/ 32 w 104"/>
                <a:gd name="T17" fmla="*/ 168 h 224"/>
                <a:gd name="T18" fmla="*/ 32 w 104"/>
                <a:gd name="T19" fmla="*/ 152 h 224"/>
                <a:gd name="T20" fmla="*/ 40 w 104"/>
                <a:gd name="T21" fmla="*/ 128 h 224"/>
                <a:gd name="T22" fmla="*/ 32 w 104"/>
                <a:gd name="T23" fmla="*/ 112 h 224"/>
                <a:gd name="T24" fmla="*/ 48 w 104"/>
                <a:gd name="T25" fmla="*/ 112 h 224"/>
                <a:gd name="T26" fmla="*/ 48 w 104"/>
                <a:gd name="T27" fmla="*/ 120 h 224"/>
                <a:gd name="T28" fmla="*/ 64 w 104"/>
                <a:gd name="T29" fmla="*/ 120 h 224"/>
                <a:gd name="T30" fmla="*/ 72 w 104"/>
                <a:gd name="T31" fmla="*/ 128 h 224"/>
                <a:gd name="T32" fmla="*/ 64 w 104"/>
                <a:gd name="T33" fmla="*/ 112 h 224"/>
                <a:gd name="T34" fmla="*/ 72 w 104"/>
                <a:gd name="T35" fmla="*/ 96 h 224"/>
                <a:gd name="T36" fmla="*/ 104 w 104"/>
                <a:gd name="T37" fmla="*/ 96 h 224"/>
                <a:gd name="T38" fmla="*/ 104 w 104"/>
                <a:gd name="T39" fmla="*/ 80 h 224"/>
                <a:gd name="T40" fmla="*/ 96 w 104"/>
                <a:gd name="T41" fmla="*/ 64 h 224"/>
                <a:gd name="T42" fmla="*/ 88 w 104"/>
                <a:gd name="T43" fmla="*/ 48 h 224"/>
                <a:gd name="T44" fmla="*/ 72 w 104"/>
                <a:gd name="T45" fmla="*/ 32 h 224"/>
                <a:gd name="T46" fmla="*/ 64 w 104"/>
                <a:gd name="T47" fmla="*/ 40 h 224"/>
                <a:gd name="T48" fmla="*/ 56 w 104"/>
                <a:gd name="T49" fmla="*/ 32 h 224"/>
                <a:gd name="T50" fmla="*/ 40 w 104"/>
                <a:gd name="T51" fmla="*/ 40 h 224"/>
                <a:gd name="T52" fmla="*/ 40 w 104"/>
                <a:gd name="T53" fmla="*/ 16 h 224"/>
                <a:gd name="T54" fmla="*/ 32 w 104"/>
                <a:gd name="T55" fmla="*/ 8 h 224"/>
                <a:gd name="T56" fmla="*/ 24 w 104"/>
                <a:gd name="T57" fmla="*/ 0 h 224"/>
                <a:gd name="T58" fmla="*/ 0 w 104"/>
                <a:gd name="T59" fmla="*/ 16 h 224"/>
                <a:gd name="T60" fmla="*/ 0 w 104"/>
                <a:gd name="T61" fmla="*/ 32 h 224"/>
                <a:gd name="T62" fmla="*/ 16 w 104"/>
                <a:gd name="T63" fmla="*/ 64 h 224"/>
                <a:gd name="T64" fmla="*/ 8 w 104"/>
                <a:gd name="T65" fmla="*/ 88 h 224"/>
                <a:gd name="T66" fmla="*/ 24 w 104"/>
                <a:gd name="T67" fmla="*/ 96 h 224"/>
                <a:gd name="T68" fmla="*/ 32 w 104"/>
                <a:gd name="T69" fmla="*/ 128 h 224"/>
                <a:gd name="T70" fmla="*/ 16 w 104"/>
                <a:gd name="T71" fmla="*/ 168 h 224"/>
                <a:gd name="T72" fmla="*/ 16 w 104"/>
                <a:gd name="T73" fmla="*/ 176 h 224"/>
                <a:gd name="T74" fmla="*/ 24 w 104"/>
                <a:gd name="T75" fmla="*/ 192 h 224"/>
                <a:gd name="T76" fmla="*/ 24 w 104"/>
                <a:gd name="T77" fmla="*/ 184 h 224"/>
                <a:gd name="T78" fmla="*/ 48 w 104"/>
                <a:gd name="T79" fmla="*/ 216 h 224"/>
                <a:gd name="T80" fmla="*/ 48 w 104"/>
                <a:gd name="T81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/>
            </p:cNvSpPr>
            <p:nvPr userDrawn="1"/>
          </p:nvSpPr>
          <p:spPr bwMode="auto">
            <a:xfrm>
              <a:off x="7270750" y="3590165"/>
              <a:ext cx="120650" cy="176764"/>
            </a:xfrm>
            <a:custGeom>
              <a:avLst/>
              <a:gdLst>
                <a:gd name="T0" fmla="*/ 0 w 56"/>
                <a:gd name="T1" fmla="*/ 8 h 80"/>
                <a:gd name="T2" fmla="*/ 0 w 56"/>
                <a:gd name="T3" fmla="*/ 0 h 80"/>
                <a:gd name="T4" fmla="*/ 8 w 56"/>
                <a:gd name="T5" fmla="*/ 8 h 80"/>
                <a:gd name="T6" fmla="*/ 8 w 56"/>
                <a:gd name="T7" fmla="*/ 16 h 80"/>
                <a:gd name="T8" fmla="*/ 16 w 56"/>
                <a:gd name="T9" fmla="*/ 16 h 80"/>
                <a:gd name="T10" fmla="*/ 24 w 56"/>
                <a:gd name="T11" fmla="*/ 8 h 80"/>
                <a:gd name="T12" fmla="*/ 40 w 56"/>
                <a:gd name="T13" fmla="*/ 32 h 80"/>
                <a:gd name="T14" fmla="*/ 40 w 56"/>
                <a:gd name="T15" fmla="*/ 56 h 80"/>
                <a:gd name="T16" fmla="*/ 56 w 56"/>
                <a:gd name="T17" fmla="*/ 80 h 80"/>
                <a:gd name="T18" fmla="*/ 40 w 56"/>
                <a:gd name="T19" fmla="*/ 80 h 80"/>
                <a:gd name="T20" fmla="*/ 16 w 56"/>
                <a:gd name="T21" fmla="*/ 56 h 80"/>
                <a:gd name="T22" fmla="*/ 0 w 56"/>
                <a:gd name="T23" fmla="*/ 40 h 80"/>
                <a:gd name="T24" fmla="*/ 0 w 56"/>
                <a:gd name="T2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/>
            </p:cNvSpPr>
            <p:nvPr userDrawn="1"/>
          </p:nvSpPr>
          <p:spPr bwMode="auto">
            <a:xfrm>
              <a:off x="7270750" y="3038681"/>
              <a:ext cx="241300" cy="479494"/>
            </a:xfrm>
            <a:custGeom>
              <a:avLst/>
              <a:gdLst>
                <a:gd name="T0" fmla="*/ 0 w 112"/>
                <a:gd name="T1" fmla="*/ 8 h 216"/>
                <a:gd name="T2" fmla="*/ 16 w 112"/>
                <a:gd name="T3" fmla="*/ 32 h 216"/>
                <a:gd name="T4" fmla="*/ 32 w 112"/>
                <a:gd name="T5" fmla="*/ 40 h 216"/>
                <a:gd name="T6" fmla="*/ 40 w 112"/>
                <a:gd name="T7" fmla="*/ 48 h 216"/>
                <a:gd name="T8" fmla="*/ 32 w 112"/>
                <a:gd name="T9" fmla="*/ 56 h 216"/>
                <a:gd name="T10" fmla="*/ 64 w 112"/>
                <a:gd name="T11" fmla="*/ 88 h 216"/>
                <a:gd name="T12" fmla="*/ 64 w 112"/>
                <a:gd name="T13" fmla="*/ 96 h 216"/>
                <a:gd name="T14" fmla="*/ 80 w 112"/>
                <a:gd name="T15" fmla="*/ 112 h 216"/>
                <a:gd name="T16" fmla="*/ 88 w 112"/>
                <a:gd name="T17" fmla="*/ 128 h 216"/>
                <a:gd name="T18" fmla="*/ 88 w 112"/>
                <a:gd name="T19" fmla="*/ 160 h 216"/>
                <a:gd name="T20" fmla="*/ 72 w 112"/>
                <a:gd name="T21" fmla="*/ 176 h 216"/>
                <a:gd name="T22" fmla="*/ 64 w 112"/>
                <a:gd name="T23" fmla="*/ 184 h 216"/>
                <a:gd name="T24" fmla="*/ 48 w 112"/>
                <a:gd name="T25" fmla="*/ 192 h 216"/>
                <a:gd name="T26" fmla="*/ 56 w 112"/>
                <a:gd name="T27" fmla="*/ 200 h 216"/>
                <a:gd name="T28" fmla="*/ 56 w 112"/>
                <a:gd name="T29" fmla="*/ 216 h 216"/>
                <a:gd name="T30" fmla="*/ 80 w 112"/>
                <a:gd name="T31" fmla="*/ 208 h 216"/>
                <a:gd name="T32" fmla="*/ 80 w 112"/>
                <a:gd name="T33" fmla="*/ 192 h 216"/>
                <a:gd name="T34" fmla="*/ 88 w 112"/>
                <a:gd name="T35" fmla="*/ 192 h 216"/>
                <a:gd name="T36" fmla="*/ 112 w 112"/>
                <a:gd name="T37" fmla="*/ 176 h 216"/>
                <a:gd name="T38" fmla="*/ 112 w 112"/>
                <a:gd name="T39" fmla="*/ 144 h 216"/>
                <a:gd name="T40" fmla="*/ 104 w 112"/>
                <a:gd name="T41" fmla="*/ 120 h 216"/>
                <a:gd name="T42" fmla="*/ 56 w 112"/>
                <a:gd name="T43" fmla="*/ 72 h 216"/>
                <a:gd name="T44" fmla="*/ 48 w 112"/>
                <a:gd name="T45" fmla="*/ 64 h 216"/>
                <a:gd name="T46" fmla="*/ 56 w 112"/>
                <a:gd name="T47" fmla="*/ 48 h 216"/>
                <a:gd name="T48" fmla="*/ 64 w 112"/>
                <a:gd name="T49" fmla="*/ 32 h 216"/>
                <a:gd name="T50" fmla="*/ 80 w 112"/>
                <a:gd name="T51" fmla="*/ 24 h 216"/>
                <a:gd name="T52" fmla="*/ 64 w 112"/>
                <a:gd name="T53" fmla="*/ 16 h 216"/>
                <a:gd name="T54" fmla="*/ 56 w 112"/>
                <a:gd name="T55" fmla="*/ 8 h 216"/>
                <a:gd name="T56" fmla="*/ 40 w 112"/>
                <a:gd name="T57" fmla="*/ 0 h 216"/>
                <a:gd name="T58" fmla="*/ 8 w 112"/>
                <a:gd name="T59" fmla="*/ 8 h 216"/>
                <a:gd name="T60" fmla="*/ 0 w 112"/>
                <a:gd name="T61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54"/>
            <p:cNvSpPr>
              <a:spLocks/>
            </p:cNvSpPr>
            <p:nvPr userDrawn="1"/>
          </p:nvSpPr>
          <p:spPr bwMode="auto">
            <a:xfrm>
              <a:off x="7305675" y="3323948"/>
              <a:ext cx="155575" cy="141840"/>
            </a:xfrm>
            <a:custGeom>
              <a:avLst/>
              <a:gdLst>
                <a:gd name="T0" fmla="*/ 0 w 72"/>
                <a:gd name="T1" fmla="*/ 24 h 64"/>
                <a:gd name="T2" fmla="*/ 8 w 72"/>
                <a:gd name="T3" fmla="*/ 8 h 64"/>
                <a:gd name="T4" fmla="*/ 40 w 72"/>
                <a:gd name="T5" fmla="*/ 8 h 64"/>
                <a:gd name="T6" fmla="*/ 48 w 72"/>
                <a:gd name="T7" fmla="*/ 8 h 64"/>
                <a:gd name="T8" fmla="*/ 56 w 72"/>
                <a:gd name="T9" fmla="*/ 8 h 64"/>
                <a:gd name="T10" fmla="*/ 72 w 72"/>
                <a:gd name="T11" fmla="*/ 0 h 64"/>
                <a:gd name="T12" fmla="*/ 72 w 72"/>
                <a:gd name="T13" fmla="*/ 32 h 64"/>
                <a:gd name="T14" fmla="*/ 56 w 72"/>
                <a:gd name="T15" fmla="*/ 48 h 64"/>
                <a:gd name="T16" fmla="*/ 48 w 72"/>
                <a:gd name="T17" fmla="*/ 56 h 64"/>
                <a:gd name="T18" fmla="*/ 32 w 72"/>
                <a:gd name="T19" fmla="*/ 64 h 64"/>
                <a:gd name="T20" fmla="*/ 16 w 72"/>
                <a:gd name="T21" fmla="*/ 56 h 64"/>
                <a:gd name="T22" fmla="*/ 8 w 72"/>
                <a:gd name="T23" fmla="*/ 40 h 64"/>
                <a:gd name="T24" fmla="*/ 0 w 72"/>
                <a:gd name="T2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55"/>
            <p:cNvSpPr>
              <a:spLocks/>
            </p:cNvSpPr>
            <p:nvPr userDrawn="1"/>
          </p:nvSpPr>
          <p:spPr bwMode="auto">
            <a:xfrm>
              <a:off x="7218362" y="3056143"/>
              <a:ext cx="242888" cy="283680"/>
            </a:xfrm>
            <a:custGeom>
              <a:avLst/>
              <a:gdLst>
                <a:gd name="T0" fmla="*/ 112 w 112"/>
                <a:gd name="T1" fmla="*/ 120 h 128"/>
                <a:gd name="T2" fmla="*/ 104 w 112"/>
                <a:gd name="T3" fmla="*/ 104 h 128"/>
                <a:gd name="T4" fmla="*/ 88 w 112"/>
                <a:gd name="T5" fmla="*/ 88 h 128"/>
                <a:gd name="T6" fmla="*/ 88 w 112"/>
                <a:gd name="T7" fmla="*/ 80 h 128"/>
                <a:gd name="T8" fmla="*/ 56 w 112"/>
                <a:gd name="T9" fmla="*/ 48 h 128"/>
                <a:gd name="T10" fmla="*/ 64 w 112"/>
                <a:gd name="T11" fmla="*/ 40 h 128"/>
                <a:gd name="T12" fmla="*/ 56 w 112"/>
                <a:gd name="T13" fmla="*/ 32 h 128"/>
                <a:gd name="T14" fmla="*/ 40 w 112"/>
                <a:gd name="T15" fmla="*/ 24 h 128"/>
                <a:gd name="T16" fmla="*/ 24 w 112"/>
                <a:gd name="T17" fmla="*/ 0 h 128"/>
                <a:gd name="T18" fmla="*/ 16 w 112"/>
                <a:gd name="T19" fmla="*/ 0 h 128"/>
                <a:gd name="T20" fmla="*/ 16 w 112"/>
                <a:gd name="T21" fmla="*/ 16 h 128"/>
                <a:gd name="T22" fmla="*/ 16 w 112"/>
                <a:gd name="T23" fmla="*/ 24 h 128"/>
                <a:gd name="T24" fmla="*/ 16 w 112"/>
                <a:gd name="T25" fmla="*/ 16 h 128"/>
                <a:gd name="T26" fmla="*/ 0 w 112"/>
                <a:gd name="T27" fmla="*/ 32 h 128"/>
                <a:gd name="T28" fmla="*/ 8 w 112"/>
                <a:gd name="T29" fmla="*/ 40 h 128"/>
                <a:gd name="T30" fmla="*/ 16 w 112"/>
                <a:gd name="T31" fmla="*/ 48 h 128"/>
                <a:gd name="T32" fmla="*/ 16 w 112"/>
                <a:gd name="T33" fmla="*/ 72 h 128"/>
                <a:gd name="T34" fmla="*/ 32 w 112"/>
                <a:gd name="T35" fmla="*/ 64 h 128"/>
                <a:gd name="T36" fmla="*/ 40 w 112"/>
                <a:gd name="T37" fmla="*/ 72 h 128"/>
                <a:gd name="T38" fmla="*/ 48 w 112"/>
                <a:gd name="T39" fmla="*/ 64 h 128"/>
                <a:gd name="T40" fmla="*/ 64 w 112"/>
                <a:gd name="T41" fmla="*/ 80 h 128"/>
                <a:gd name="T42" fmla="*/ 72 w 112"/>
                <a:gd name="T43" fmla="*/ 96 h 128"/>
                <a:gd name="T44" fmla="*/ 80 w 112"/>
                <a:gd name="T45" fmla="*/ 112 h 128"/>
                <a:gd name="T46" fmla="*/ 80 w 112"/>
                <a:gd name="T47" fmla="*/ 128 h 128"/>
                <a:gd name="T48" fmla="*/ 88 w 112"/>
                <a:gd name="T49" fmla="*/ 128 h 128"/>
                <a:gd name="T50" fmla="*/ 96 w 112"/>
                <a:gd name="T51" fmla="*/ 128 h 128"/>
                <a:gd name="T52" fmla="*/ 112 w 112"/>
                <a:gd name="T5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6"/>
            <p:cNvSpPr>
              <a:spLocks/>
            </p:cNvSpPr>
            <p:nvPr userDrawn="1"/>
          </p:nvSpPr>
          <p:spPr bwMode="auto">
            <a:xfrm>
              <a:off x="6370637" y="2030480"/>
              <a:ext cx="1487488" cy="1099241"/>
            </a:xfrm>
            <a:custGeom>
              <a:avLst/>
              <a:gdLst>
                <a:gd name="T0" fmla="*/ 136 w 688"/>
                <a:gd name="T1" fmla="*/ 80 h 496"/>
                <a:gd name="T2" fmla="*/ 176 w 688"/>
                <a:gd name="T3" fmla="*/ 120 h 496"/>
                <a:gd name="T4" fmla="*/ 312 w 688"/>
                <a:gd name="T5" fmla="*/ 160 h 496"/>
                <a:gd name="T6" fmla="*/ 424 w 688"/>
                <a:gd name="T7" fmla="*/ 160 h 496"/>
                <a:gd name="T8" fmla="*/ 440 w 688"/>
                <a:gd name="T9" fmla="*/ 128 h 496"/>
                <a:gd name="T10" fmla="*/ 472 w 688"/>
                <a:gd name="T11" fmla="*/ 112 h 496"/>
                <a:gd name="T12" fmla="*/ 496 w 688"/>
                <a:gd name="T13" fmla="*/ 88 h 496"/>
                <a:gd name="T14" fmla="*/ 456 w 688"/>
                <a:gd name="T15" fmla="*/ 88 h 496"/>
                <a:gd name="T16" fmla="*/ 464 w 688"/>
                <a:gd name="T17" fmla="*/ 56 h 496"/>
                <a:gd name="T18" fmla="*/ 480 w 688"/>
                <a:gd name="T19" fmla="*/ 24 h 496"/>
                <a:gd name="T20" fmla="*/ 496 w 688"/>
                <a:gd name="T21" fmla="*/ 0 h 496"/>
                <a:gd name="T22" fmla="*/ 576 w 688"/>
                <a:gd name="T23" fmla="*/ 56 h 496"/>
                <a:gd name="T24" fmla="*/ 640 w 688"/>
                <a:gd name="T25" fmla="*/ 88 h 496"/>
                <a:gd name="T26" fmla="*/ 680 w 688"/>
                <a:gd name="T27" fmla="*/ 88 h 496"/>
                <a:gd name="T28" fmla="*/ 672 w 688"/>
                <a:gd name="T29" fmla="*/ 120 h 496"/>
                <a:gd name="T30" fmla="*/ 680 w 688"/>
                <a:gd name="T31" fmla="*/ 160 h 496"/>
                <a:gd name="T32" fmla="*/ 656 w 688"/>
                <a:gd name="T33" fmla="*/ 176 h 496"/>
                <a:gd name="T34" fmla="*/ 616 w 688"/>
                <a:gd name="T35" fmla="*/ 208 h 496"/>
                <a:gd name="T36" fmla="*/ 592 w 688"/>
                <a:gd name="T37" fmla="*/ 216 h 496"/>
                <a:gd name="T38" fmla="*/ 584 w 688"/>
                <a:gd name="T39" fmla="*/ 192 h 496"/>
                <a:gd name="T40" fmla="*/ 560 w 688"/>
                <a:gd name="T41" fmla="*/ 208 h 496"/>
                <a:gd name="T42" fmla="*/ 544 w 688"/>
                <a:gd name="T43" fmla="*/ 224 h 496"/>
                <a:gd name="T44" fmla="*/ 592 w 688"/>
                <a:gd name="T45" fmla="*/ 232 h 496"/>
                <a:gd name="T46" fmla="*/ 608 w 688"/>
                <a:gd name="T47" fmla="*/ 248 h 496"/>
                <a:gd name="T48" fmla="*/ 608 w 688"/>
                <a:gd name="T49" fmla="*/ 288 h 496"/>
                <a:gd name="T50" fmla="*/ 632 w 688"/>
                <a:gd name="T51" fmla="*/ 328 h 496"/>
                <a:gd name="T52" fmla="*/ 648 w 688"/>
                <a:gd name="T53" fmla="*/ 352 h 496"/>
                <a:gd name="T54" fmla="*/ 632 w 688"/>
                <a:gd name="T55" fmla="*/ 400 h 496"/>
                <a:gd name="T56" fmla="*/ 616 w 688"/>
                <a:gd name="T57" fmla="*/ 432 h 496"/>
                <a:gd name="T58" fmla="*/ 576 w 688"/>
                <a:gd name="T59" fmla="*/ 464 h 496"/>
                <a:gd name="T60" fmla="*/ 568 w 688"/>
                <a:gd name="T61" fmla="*/ 472 h 496"/>
                <a:gd name="T62" fmla="*/ 528 w 688"/>
                <a:gd name="T63" fmla="*/ 488 h 496"/>
                <a:gd name="T64" fmla="*/ 520 w 688"/>
                <a:gd name="T65" fmla="*/ 480 h 496"/>
                <a:gd name="T66" fmla="*/ 472 w 688"/>
                <a:gd name="T67" fmla="*/ 464 h 496"/>
                <a:gd name="T68" fmla="*/ 416 w 688"/>
                <a:gd name="T69" fmla="*/ 464 h 496"/>
                <a:gd name="T70" fmla="*/ 408 w 688"/>
                <a:gd name="T71" fmla="*/ 488 h 496"/>
                <a:gd name="T72" fmla="*/ 376 w 688"/>
                <a:gd name="T73" fmla="*/ 472 h 496"/>
                <a:gd name="T74" fmla="*/ 368 w 688"/>
                <a:gd name="T75" fmla="*/ 440 h 496"/>
                <a:gd name="T76" fmla="*/ 352 w 688"/>
                <a:gd name="T77" fmla="*/ 384 h 496"/>
                <a:gd name="T78" fmla="*/ 296 w 688"/>
                <a:gd name="T79" fmla="*/ 360 h 496"/>
                <a:gd name="T80" fmla="*/ 240 w 688"/>
                <a:gd name="T81" fmla="*/ 376 h 496"/>
                <a:gd name="T82" fmla="*/ 216 w 688"/>
                <a:gd name="T83" fmla="*/ 384 h 496"/>
                <a:gd name="T84" fmla="*/ 152 w 688"/>
                <a:gd name="T85" fmla="*/ 368 h 496"/>
                <a:gd name="T86" fmla="*/ 96 w 688"/>
                <a:gd name="T87" fmla="*/ 336 h 496"/>
                <a:gd name="T88" fmla="*/ 96 w 688"/>
                <a:gd name="T89" fmla="*/ 312 h 496"/>
                <a:gd name="T90" fmla="*/ 96 w 688"/>
                <a:gd name="T91" fmla="*/ 272 h 496"/>
                <a:gd name="T92" fmla="*/ 40 w 688"/>
                <a:gd name="T93" fmla="*/ 264 h 496"/>
                <a:gd name="T94" fmla="*/ 16 w 688"/>
                <a:gd name="T95" fmla="*/ 240 h 496"/>
                <a:gd name="T96" fmla="*/ 0 w 688"/>
                <a:gd name="T97" fmla="*/ 216 h 496"/>
                <a:gd name="T98" fmla="*/ 8 w 688"/>
                <a:gd name="T99" fmla="*/ 192 h 496"/>
                <a:gd name="T100" fmla="*/ 48 w 688"/>
                <a:gd name="T101" fmla="*/ 184 h 496"/>
                <a:gd name="T102" fmla="*/ 64 w 688"/>
                <a:gd name="T103" fmla="*/ 152 h 496"/>
                <a:gd name="T104" fmla="*/ 72 w 688"/>
                <a:gd name="T105" fmla="*/ 96 h 496"/>
                <a:gd name="T106" fmla="*/ 104 w 688"/>
                <a:gd name="T107" fmla="*/ 8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B3DEE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57"/>
            <p:cNvSpPr>
              <a:spLocks/>
            </p:cNvSpPr>
            <p:nvPr userDrawn="1"/>
          </p:nvSpPr>
          <p:spPr bwMode="auto">
            <a:xfrm>
              <a:off x="6854825" y="2935493"/>
              <a:ext cx="138112" cy="176766"/>
            </a:xfrm>
            <a:custGeom>
              <a:avLst/>
              <a:gdLst>
                <a:gd name="T0" fmla="*/ 8 w 64"/>
                <a:gd name="T1" fmla="*/ 32 h 80"/>
                <a:gd name="T2" fmla="*/ 0 w 64"/>
                <a:gd name="T3" fmla="*/ 24 h 80"/>
                <a:gd name="T4" fmla="*/ 8 w 64"/>
                <a:gd name="T5" fmla="*/ 16 h 80"/>
                <a:gd name="T6" fmla="*/ 0 w 64"/>
                <a:gd name="T7" fmla="*/ 8 h 80"/>
                <a:gd name="T8" fmla="*/ 0 w 64"/>
                <a:gd name="T9" fmla="*/ 0 h 80"/>
                <a:gd name="T10" fmla="*/ 8 w 64"/>
                <a:gd name="T11" fmla="*/ 0 h 80"/>
                <a:gd name="T12" fmla="*/ 16 w 64"/>
                <a:gd name="T13" fmla="*/ 0 h 80"/>
                <a:gd name="T14" fmla="*/ 24 w 64"/>
                <a:gd name="T15" fmla="*/ 16 h 80"/>
                <a:gd name="T16" fmla="*/ 56 w 64"/>
                <a:gd name="T17" fmla="*/ 16 h 80"/>
                <a:gd name="T18" fmla="*/ 40 w 64"/>
                <a:gd name="T19" fmla="*/ 32 h 80"/>
                <a:gd name="T20" fmla="*/ 40 w 64"/>
                <a:gd name="T21" fmla="*/ 40 h 80"/>
                <a:gd name="T22" fmla="*/ 56 w 64"/>
                <a:gd name="T23" fmla="*/ 48 h 80"/>
                <a:gd name="T24" fmla="*/ 56 w 64"/>
                <a:gd name="T25" fmla="*/ 40 h 80"/>
                <a:gd name="T26" fmla="*/ 64 w 64"/>
                <a:gd name="T27" fmla="*/ 64 h 80"/>
                <a:gd name="T28" fmla="*/ 64 w 64"/>
                <a:gd name="T29" fmla="*/ 80 h 80"/>
                <a:gd name="T30" fmla="*/ 48 w 64"/>
                <a:gd name="T31" fmla="*/ 56 h 80"/>
                <a:gd name="T32" fmla="*/ 40 w 64"/>
                <a:gd name="T33" fmla="*/ 72 h 80"/>
                <a:gd name="T34" fmla="*/ 16 w 64"/>
                <a:gd name="T35" fmla="*/ 72 h 80"/>
                <a:gd name="T36" fmla="*/ 8 w 64"/>
                <a:gd name="T3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58"/>
            <p:cNvSpPr>
              <a:spLocks/>
            </p:cNvSpPr>
            <p:nvPr userDrawn="1"/>
          </p:nvSpPr>
          <p:spPr bwMode="auto">
            <a:xfrm>
              <a:off x="6872287" y="2861916"/>
              <a:ext cx="87313" cy="56115"/>
            </a:xfrm>
            <a:custGeom>
              <a:avLst/>
              <a:gdLst>
                <a:gd name="T0" fmla="*/ 32 w 40"/>
                <a:gd name="T1" fmla="*/ 8 h 24"/>
                <a:gd name="T2" fmla="*/ 8 w 40"/>
                <a:gd name="T3" fmla="*/ 0 h 24"/>
                <a:gd name="T4" fmla="*/ 0 w 40"/>
                <a:gd name="T5" fmla="*/ 16 h 24"/>
                <a:gd name="T6" fmla="*/ 0 w 40"/>
                <a:gd name="T7" fmla="*/ 24 h 24"/>
                <a:gd name="T8" fmla="*/ 8 w 40"/>
                <a:gd name="T9" fmla="*/ 24 h 24"/>
                <a:gd name="T10" fmla="*/ 40 w 40"/>
                <a:gd name="T11" fmla="*/ 24 h 24"/>
                <a:gd name="T12" fmla="*/ 40 w 40"/>
                <a:gd name="T13" fmla="*/ 16 h 24"/>
                <a:gd name="T14" fmla="*/ 32 w 40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59"/>
            <p:cNvSpPr>
              <a:spLocks/>
            </p:cNvSpPr>
            <p:nvPr userDrawn="1"/>
          </p:nvSpPr>
          <p:spPr bwMode="auto">
            <a:xfrm>
              <a:off x="6302375" y="2615302"/>
              <a:ext cx="795337" cy="936211"/>
            </a:xfrm>
            <a:custGeom>
              <a:avLst/>
              <a:gdLst>
                <a:gd name="T0" fmla="*/ 264 w 368"/>
                <a:gd name="T1" fmla="*/ 128 h 424"/>
                <a:gd name="T2" fmla="*/ 272 w 368"/>
                <a:gd name="T3" fmla="*/ 136 h 424"/>
                <a:gd name="T4" fmla="*/ 304 w 368"/>
                <a:gd name="T5" fmla="*/ 128 h 424"/>
                <a:gd name="T6" fmla="*/ 312 w 368"/>
                <a:gd name="T7" fmla="*/ 112 h 424"/>
                <a:gd name="T8" fmla="*/ 344 w 368"/>
                <a:gd name="T9" fmla="*/ 96 h 424"/>
                <a:gd name="T10" fmla="*/ 368 w 368"/>
                <a:gd name="T11" fmla="*/ 128 h 424"/>
                <a:gd name="T12" fmla="*/ 344 w 368"/>
                <a:gd name="T13" fmla="*/ 144 h 424"/>
                <a:gd name="T14" fmla="*/ 328 w 368"/>
                <a:gd name="T15" fmla="*/ 184 h 424"/>
                <a:gd name="T16" fmla="*/ 320 w 368"/>
                <a:gd name="T17" fmla="*/ 208 h 424"/>
                <a:gd name="T18" fmla="*/ 312 w 368"/>
                <a:gd name="T19" fmla="*/ 192 h 424"/>
                <a:gd name="T20" fmla="*/ 296 w 368"/>
                <a:gd name="T21" fmla="*/ 176 h 424"/>
                <a:gd name="T22" fmla="*/ 280 w 368"/>
                <a:gd name="T23" fmla="*/ 160 h 424"/>
                <a:gd name="T24" fmla="*/ 264 w 368"/>
                <a:gd name="T25" fmla="*/ 144 h 424"/>
                <a:gd name="T26" fmla="*/ 256 w 368"/>
                <a:gd name="T27" fmla="*/ 152 h 424"/>
                <a:gd name="T28" fmla="*/ 256 w 368"/>
                <a:gd name="T29" fmla="*/ 168 h 424"/>
                <a:gd name="T30" fmla="*/ 272 w 368"/>
                <a:gd name="T31" fmla="*/ 216 h 424"/>
                <a:gd name="T32" fmla="*/ 264 w 368"/>
                <a:gd name="T33" fmla="*/ 216 h 424"/>
                <a:gd name="T34" fmla="*/ 248 w 368"/>
                <a:gd name="T35" fmla="*/ 240 h 424"/>
                <a:gd name="T36" fmla="*/ 224 w 368"/>
                <a:gd name="T37" fmla="*/ 264 h 424"/>
                <a:gd name="T38" fmla="*/ 192 w 368"/>
                <a:gd name="T39" fmla="*/ 296 h 424"/>
                <a:gd name="T40" fmla="*/ 184 w 368"/>
                <a:gd name="T41" fmla="*/ 304 h 424"/>
                <a:gd name="T42" fmla="*/ 168 w 368"/>
                <a:gd name="T43" fmla="*/ 312 h 424"/>
                <a:gd name="T44" fmla="*/ 168 w 368"/>
                <a:gd name="T45" fmla="*/ 368 h 424"/>
                <a:gd name="T46" fmla="*/ 160 w 368"/>
                <a:gd name="T47" fmla="*/ 400 h 424"/>
                <a:gd name="T48" fmla="*/ 144 w 368"/>
                <a:gd name="T49" fmla="*/ 424 h 424"/>
                <a:gd name="T50" fmla="*/ 96 w 368"/>
                <a:gd name="T51" fmla="*/ 320 h 424"/>
                <a:gd name="T52" fmla="*/ 64 w 368"/>
                <a:gd name="T53" fmla="*/ 208 h 424"/>
                <a:gd name="T54" fmla="*/ 56 w 368"/>
                <a:gd name="T55" fmla="*/ 224 h 424"/>
                <a:gd name="T56" fmla="*/ 40 w 368"/>
                <a:gd name="T57" fmla="*/ 232 h 424"/>
                <a:gd name="T58" fmla="*/ 32 w 368"/>
                <a:gd name="T59" fmla="*/ 200 h 424"/>
                <a:gd name="T60" fmla="*/ 16 w 368"/>
                <a:gd name="T61" fmla="*/ 200 h 424"/>
                <a:gd name="T62" fmla="*/ 8 w 368"/>
                <a:gd name="T63" fmla="*/ 176 h 424"/>
                <a:gd name="T64" fmla="*/ 32 w 368"/>
                <a:gd name="T65" fmla="*/ 168 h 424"/>
                <a:gd name="T66" fmla="*/ 24 w 368"/>
                <a:gd name="T67" fmla="*/ 152 h 424"/>
                <a:gd name="T68" fmla="*/ 16 w 368"/>
                <a:gd name="T69" fmla="*/ 136 h 424"/>
                <a:gd name="T70" fmla="*/ 24 w 368"/>
                <a:gd name="T71" fmla="*/ 120 h 424"/>
                <a:gd name="T72" fmla="*/ 40 w 368"/>
                <a:gd name="T73" fmla="*/ 120 h 424"/>
                <a:gd name="T74" fmla="*/ 64 w 368"/>
                <a:gd name="T75" fmla="*/ 56 h 424"/>
                <a:gd name="T76" fmla="*/ 56 w 368"/>
                <a:gd name="T77" fmla="*/ 40 h 424"/>
                <a:gd name="T78" fmla="*/ 48 w 368"/>
                <a:gd name="T79" fmla="*/ 16 h 424"/>
                <a:gd name="T80" fmla="*/ 88 w 368"/>
                <a:gd name="T81" fmla="*/ 16 h 424"/>
                <a:gd name="T82" fmla="*/ 112 w 368"/>
                <a:gd name="T83" fmla="*/ 0 h 424"/>
                <a:gd name="T84" fmla="*/ 128 w 368"/>
                <a:gd name="T85" fmla="*/ 16 h 424"/>
                <a:gd name="T86" fmla="*/ 128 w 368"/>
                <a:gd name="T87" fmla="*/ 48 h 424"/>
                <a:gd name="T88" fmla="*/ 112 w 368"/>
                <a:gd name="T89" fmla="*/ 56 h 424"/>
                <a:gd name="T90" fmla="*/ 152 w 368"/>
                <a:gd name="T91" fmla="*/ 88 h 424"/>
                <a:gd name="T92" fmla="*/ 184 w 368"/>
                <a:gd name="T93" fmla="*/ 128 h 424"/>
                <a:gd name="T94" fmla="*/ 216 w 368"/>
                <a:gd name="T95" fmla="*/ 136 h 424"/>
                <a:gd name="T96" fmla="*/ 256 w 368"/>
                <a:gd name="T97" fmla="*/ 144 h 424"/>
                <a:gd name="T98" fmla="*/ 248 w 368"/>
                <a:gd name="T99" fmla="*/ 1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60"/>
            <p:cNvSpPr>
              <a:spLocks/>
            </p:cNvSpPr>
            <p:nvPr userDrawn="1"/>
          </p:nvSpPr>
          <p:spPr bwMode="auto">
            <a:xfrm>
              <a:off x="6613525" y="2809529"/>
              <a:ext cx="241300" cy="125964"/>
            </a:xfrm>
            <a:custGeom>
              <a:avLst/>
              <a:gdLst>
                <a:gd name="T0" fmla="*/ 104 w 112"/>
                <a:gd name="T1" fmla="*/ 48 h 56"/>
                <a:gd name="T2" fmla="*/ 104 w 112"/>
                <a:gd name="T3" fmla="*/ 32 h 56"/>
                <a:gd name="T4" fmla="*/ 80 w 112"/>
                <a:gd name="T5" fmla="*/ 32 h 56"/>
                <a:gd name="T6" fmla="*/ 48 w 112"/>
                <a:gd name="T7" fmla="*/ 8 h 56"/>
                <a:gd name="T8" fmla="*/ 40 w 112"/>
                <a:gd name="T9" fmla="*/ 16 h 56"/>
                <a:gd name="T10" fmla="*/ 24 w 112"/>
                <a:gd name="T11" fmla="*/ 0 h 56"/>
                <a:gd name="T12" fmla="*/ 8 w 112"/>
                <a:gd name="T13" fmla="*/ 0 h 56"/>
                <a:gd name="T14" fmla="*/ 0 w 112"/>
                <a:gd name="T15" fmla="*/ 16 h 56"/>
                <a:gd name="T16" fmla="*/ 40 w 112"/>
                <a:gd name="T17" fmla="*/ 40 h 56"/>
                <a:gd name="T18" fmla="*/ 56 w 112"/>
                <a:gd name="T19" fmla="*/ 40 h 56"/>
                <a:gd name="T20" fmla="*/ 72 w 112"/>
                <a:gd name="T21" fmla="*/ 48 h 56"/>
                <a:gd name="T22" fmla="*/ 96 w 112"/>
                <a:gd name="T23" fmla="*/ 56 h 56"/>
                <a:gd name="T24" fmla="*/ 112 w 112"/>
                <a:gd name="T25" fmla="*/ 56 h 56"/>
                <a:gd name="T26" fmla="*/ 104 w 112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61"/>
            <p:cNvSpPr>
              <a:spLocks/>
            </p:cNvSpPr>
            <p:nvPr userDrawn="1"/>
          </p:nvSpPr>
          <p:spPr bwMode="auto">
            <a:xfrm>
              <a:off x="5575300" y="2473462"/>
              <a:ext cx="569912" cy="495369"/>
            </a:xfrm>
            <a:custGeom>
              <a:avLst/>
              <a:gdLst>
                <a:gd name="T0" fmla="*/ 192 w 264"/>
                <a:gd name="T1" fmla="*/ 216 h 224"/>
                <a:gd name="T2" fmla="*/ 184 w 264"/>
                <a:gd name="T3" fmla="*/ 200 h 224"/>
                <a:gd name="T4" fmla="*/ 160 w 264"/>
                <a:gd name="T5" fmla="*/ 208 h 224"/>
                <a:gd name="T6" fmla="*/ 144 w 264"/>
                <a:gd name="T7" fmla="*/ 208 h 224"/>
                <a:gd name="T8" fmla="*/ 112 w 264"/>
                <a:gd name="T9" fmla="*/ 184 h 224"/>
                <a:gd name="T10" fmla="*/ 96 w 264"/>
                <a:gd name="T11" fmla="*/ 152 h 224"/>
                <a:gd name="T12" fmla="*/ 80 w 264"/>
                <a:gd name="T13" fmla="*/ 144 h 224"/>
                <a:gd name="T14" fmla="*/ 72 w 264"/>
                <a:gd name="T15" fmla="*/ 152 h 224"/>
                <a:gd name="T16" fmla="*/ 56 w 264"/>
                <a:gd name="T17" fmla="*/ 136 h 224"/>
                <a:gd name="T18" fmla="*/ 56 w 264"/>
                <a:gd name="T19" fmla="*/ 112 h 224"/>
                <a:gd name="T20" fmla="*/ 32 w 264"/>
                <a:gd name="T21" fmla="*/ 104 h 224"/>
                <a:gd name="T22" fmla="*/ 24 w 264"/>
                <a:gd name="T23" fmla="*/ 88 h 224"/>
                <a:gd name="T24" fmla="*/ 32 w 264"/>
                <a:gd name="T25" fmla="*/ 72 h 224"/>
                <a:gd name="T26" fmla="*/ 16 w 264"/>
                <a:gd name="T27" fmla="*/ 40 h 224"/>
                <a:gd name="T28" fmla="*/ 0 w 264"/>
                <a:gd name="T29" fmla="*/ 8 h 224"/>
                <a:gd name="T30" fmla="*/ 8 w 264"/>
                <a:gd name="T31" fmla="*/ 0 h 224"/>
                <a:gd name="T32" fmla="*/ 16 w 264"/>
                <a:gd name="T33" fmla="*/ 16 h 224"/>
                <a:gd name="T34" fmla="*/ 24 w 264"/>
                <a:gd name="T35" fmla="*/ 16 h 224"/>
                <a:gd name="T36" fmla="*/ 32 w 264"/>
                <a:gd name="T37" fmla="*/ 16 h 224"/>
                <a:gd name="T38" fmla="*/ 48 w 264"/>
                <a:gd name="T39" fmla="*/ 8 h 224"/>
                <a:gd name="T40" fmla="*/ 48 w 264"/>
                <a:gd name="T41" fmla="*/ 16 h 224"/>
                <a:gd name="T42" fmla="*/ 64 w 264"/>
                <a:gd name="T43" fmla="*/ 24 h 224"/>
                <a:gd name="T44" fmla="*/ 64 w 264"/>
                <a:gd name="T45" fmla="*/ 40 h 224"/>
                <a:gd name="T46" fmla="*/ 96 w 264"/>
                <a:gd name="T47" fmla="*/ 56 h 224"/>
                <a:gd name="T48" fmla="*/ 128 w 264"/>
                <a:gd name="T49" fmla="*/ 48 h 224"/>
                <a:gd name="T50" fmla="*/ 128 w 264"/>
                <a:gd name="T51" fmla="*/ 40 h 224"/>
                <a:gd name="T52" fmla="*/ 144 w 264"/>
                <a:gd name="T53" fmla="*/ 32 h 224"/>
                <a:gd name="T54" fmla="*/ 160 w 264"/>
                <a:gd name="T55" fmla="*/ 24 h 224"/>
                <a:gd name="T56" fmla="*/ 224 w 264"/>
                <a:gd name="T57" fmla="*/ 56 h 224"/>
                <a:gd name="T58" fmla="*/ 224 w 264"/>
                <a:gd name="T59" fmla="*/ 64 h 224"/>
                <a:gd name="T60" fmla="*/ 224 w 264"/>
                <a:gd name="T61" fmla="*/ 80 h 224"/>
                <a:gd name="T62" fmla="*/ 216 w 264"/>
                <a:gd name="T63" fmla="*/ 88 h 224"/>
                <a:gd name="T64" fmla="*/ 216 w 264"/>
                <a:gd name="T65" fmla="*/ 96 h 224"/>
                <a:gd name="T66" fmla="*/ 224 w 264"/>
                <a:gd name="T67" fmla="*/ 128 h 224"/>
                <a:gd name="T68" fmla="*/ 240 w 264"/>
                <a:gd name="T69" fmla="*/ 128 h 224"/>
                <a:gd name="T70" fmla="*/ 240 w 264"/>
                <a:gd name="T71" fmla="*/ 136 h 224"/>
                <a:gd name="T72" fmla="*/ 232 w 264"/>
                <a:gd name="T73" fmla="*/ 152 h 224"/>
                <a:gd name="T74" fmla="*/ 248 w 264"/>
                <a:gd name="T75" fmla="*/ 176 h 224"/>
                <a:gd name="T76" fmla="*/ 256 w 264"/>
                <a:gd name="T77" fmla="*/ 176 h 224"/>
                <a:gd name="T78" fmla="*/ 264 w 264"/>
                <a:gd name="T79" fmla="*/ 192 h 224"/>
                <a:gd name="T80" fmla="*/ 264 w 264"/>
                <a:gd name="T81" fmla="*/ 200 h 224"/>
                <a:gd name="T82" fmla="*/ 248 w 264"/>
                <a:gd name="T83" fmla="*/ 208 h 224"/>
                <a:gd name="T84" fmla="*/ 248 w 264"/>
                <a:gd name="T85" fmla="*/ 224 h 224"/>
                <a:gd name="T86" fmla="*/ 192 w 264"/>
                <a:gd name="T8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62"/>
            <p:cNvSpPr>
              <a:spLocks/>
            </p:cNvSpPr>
            <p:nvPr userDrawn="1"/>
          </p:nvSpPr>
          <p:spPr bwMode="auto">
            <a:xfrm>
              <a:off x="6076950" y="2581964"/>
              <a:ext cx="431800" cy="439254"/>
            </a:xfrm>
            <a:custGeom>
              <a:avLst/>
              <a:gdLst>
                <a:gd name="T0" fmla="*/ 112 w 200"/>
                <a:gd name="T1" fmla="*/ 192 h 200"/>
                <a:gd name="T2" fmla="*/ 136 w 200"/>
                <a:gd name="T3" fmla="*/ 192 h 200"/>
                <a:gd name="T4" fmla="*/ 136 w 200"/>
                <a:gd name="T5" fmla="*/ 184 h 200"/>
                <a:gd name="T6" fmla="*/ 136 w 200"/>
                <a:gd name="T7" fmla="*/ 168 h 200"/>
                <a:gd name="T8" fmla="*/ 128 w 200"/>
                <a:gd name="T9" fmla="*/ 168 h 200"/>
                <a:gd name="T10" fmla="*/ 128 w 200"/>
                <a:gd name="T11" fmla="*/ 160 h 200"/>
                <a:gd name="T12" fmla="*/ 120 w 200"/>
                <a:gd name="T13" fmla="*/ 152 h 200"/>
                <a:gd name="T14" fmla="*/ 120 w 200"/>
                <a:gd name="T15" fmla="*/ 144 h 200"/>
                <a:gd name="T16" fmla="*/ 128 w 200"/>
                <a:gd name="T17" fmla="*/ 136 h 200"/>
                <a:gd name="T18" fmla="*/ 136 w 200"/>
                <a:gd name="T19" fmla="*/ 136 h 200"/>
                <a:gd name="T20" fmla="*/ 144 w 200"/>
                <a:gd name="T21" fmla="*/ 136 h 200"/>
                <a:gd name="T22" fmla="*/ 176 w 200"/>
                <a:gd name="T23" fmla="*/ 88 h 200"/>
                <a:gd name="T24" fmla="*/ 168 w 200"/>
                <a:gd name="T25" fmla="*/ 72 h 200"/>
                <a:gd name="T26" fmla="*/ 176 w 200"/>
                <a:gd name="T27" fmla="*/ 72 h 200"/>
                <a:gd name="T28" fmla="*/ 160 w 200"/>
                <a:gd name="T29" fmla="*/ 56 h 200"/>
                <a:gd name="T30" fmla="*/ 160 w 200"/>
                <a:gd name="T31" fmla="*/ 40 h 200"/>
                <a:gd name="T32" fmla="*/ 152 w 200"/>
                <a:gd name="T33" fmla="*/ 32 h 200"/>
                <a:gd name="T34" fmla="*/ 176 w 200"/>
                <a:gd name="T35" fmla="*/ 32 h 200"/>
                <a:gd name="T36" fmla="*/ 192 w 200"/>
                <a:gd name="T37" fmla="*/ 32 h 200"/>
                <a:gd name="T38" fmla="*/ 200 w 200"/>
                <a:gd name="T39" fmla="*/ 24 h 200"/>
                <a:gd name="T40" fmla="*/ 176 w 200"/>
                <a:gd name="T41" fmla="*/ 16 h 200"/>
                <a:gd name="T42" fmla="*/ 168 w 200"/>
                <a:gd name="T43" fmla="*/ 0 h 200"/>
                <a:gd name="T44" fmla="*/ 152 w 200"/>
                <a:gd name="T45" fmla="*/ 0 h 200"/>
                <a:gd name="T46" fmla="*/ 144 w 200"/>
                <a:gd name="T47" fmla="*/ 0 h 200"/>
                <a:gd name="T48" fmla="*/ 136 w 200"/>
                <a:gd name="T49" fmla="*/ 0 h 200"/>
                <a:gd name="T50" fmla="*/ 120 w 200"/>
                <a:gd name="T51" fmla="*/ 8 h 200"/>
                <a:gd name="T52" fmla="*/ 120 w 200"/>
                <a:gd name="T53" fmla="*/ 32 h 200"/>
                <a:gd name="T54" fmla="*/ 120 w 200"/>
                <a:gd name="T55" fmla="*/ 40 h 200"/>
                <a:gd name="T56" fmla="*/ 104 w 200"/>
                <a:gd name="T57" fmla="*/ 40 h 200"/>
                <a:gd name="T58" fmla="*/ 112 w 200"/>
                <a:gd name="T59" fmla="*/ 48 h 200"/>
                <a:gd name="T60" fmla="*/ 104 w 200"/>
                <a:gd name="T61" fmla="*/ 56 h 200"/>
                <a:gd name="T62" fmla="*/ 104 w 200"/>
                <a:gd name="T63" fmla="*/ 80 h 200"/>
                <a:gd name="T64" fmla="*/ 72 w 200"/>
                <a:gd name="T65" fmla="*/ 88 h 200"/>
                <a:gd name="T66" fmla="*/ 72 w 200"/>
                <a:gd name="T67" fmla="*/ 104 h 200"/>
                <a:gd name="T68" fmla="*/ 16 w 200"/>
                <a:gd name="T69" fmla="*/ 112 h 200"/>
                <a:gd name="T70" fmla="*/ 0 w 200"/>
                <a:gd name="T71" fmla="*/ 104 h 200"/>
                <a:gd name="T72" fmla="*/ 16 w 200"/>
                <a:gd name="T73" fmla="*/ 128 h 200"/>
                <a:gd name="T74" fmla="*/ 24 w 200"/>
                <a:gd name="T75" fmla="*/ 128 h 200"/>
                <a:gd name="T76" fmla="*/ 32 w 200"/>
                <a:gd name="T77" fmla="*/ 144 h 200"/>
                <a:gd name="T78" fmla="*/ 32 w 200"/>
                <a:gd name="T79" fmla="*/ 152 h 200"/>
                <a:gd name="T80" fmla="*/ 16 w 200"/>
                <a:gd name="T81" fmla="*/ 160 h 200"/>
                <a:gd name="T82" fmla="*/ 16 w 200"/>
                <a:gd name="T83" fmla="*/ 176 h 200"/>
                <a:gd name="T84" fmla="*/ 48 w 200"/>
                <a:gd name="T85" fmla="*/ 176 h 200"/>
                <a:gd name="T86" fmla="*/ 56 w 200"/>
                <a:gd name="T87" fmla="*/ 176 h 200"/>
                <a:gd name="T88" fmla="*/ 80 w 200"/>
                <a:gd name="T89" fmla="*/ 176 h 200"/>
                <a:gd name="T90" fmla="*/ 96 w 200"/>
                <a:gd name="T91" fmla="*/ 200 h 200"/>
                <a:gd name="T92" fmla="*/ 104 w 200"/>
                <a:gd name="T93" fmla="*/ 200 h 200"/>
                <a:gd name="T94" fmla="*/ 112 w 200"/>
                <a:gd name="T95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63"/>
            <p:cNvSpPr>
              <a:spLocks/>
            </p:cNvSpPr>
            <p:nvPr userDrawn="1"/>
          </p:nvSpPr>
          <p:spPr bwMode="auto">
            <a:xfrm>
              <a:off x="6042025" y="2525850"/>
              <a:ext cx="363537" cy="301141"/>
            </a:xfrm>
            <a:custGeom>
              <a:avLst/>
              <a:gdLst>
                <a:gd name="T0" fmla="*/ 64 w 168"/>
                <a:gd name="T1" fmla="*/ 16 h 136"/>
                <a:gd name="T2" fmla="*/ 80 w 168"/>
                <a:gd name="T3" fmla="*/ 24 h 136"/>
                <a:gd name="T4" fmla="*/ 88 w 168"/>
                <a:gd name="T5" fmla="*/ 24 h 136"/>
                <a:gd name="T6" fmla="*/ 104 w 168"/>
                <a:gd name="T7" fmla="*/ 16 h 136"/>
                <a:gd name="T8" fmla="*/ 112 w 168"/>
                <a:gd name="T9" fmla="*/ 16 h 136"/>
                <a:gd name="T10" fmla="*/ 120 w 168"/>
                <a:gd name="T11" fmla="*/ 0 h 136"/>
                <a:gd name="T12" fmla="*/ 128 w 168"/>
                <a:gd name="T13" fmla="*/ 8 h 136"/>
                <a:gd name="T14" fmla="*/ 136 w 168"/>
                <a:gd name="T15" fmla="*/ 24 h 136"/>
                <a:gd name="T16" fmla="*/ 152 w 168"/>
                <a:gd name="T17" fmla="*/ 16 h 136"/>
                <a:gd name="T18" fmla="*/ 168 w 168"/>
                <a:gd name="T19" fmla="*/ 16 h 136"/>
                <a:gd name="T20" fmla="*/ 168 w 168"/>
                <a:gd name="T21" fmla="*/ 24 h 136"/>
                <a:gd name="T22" fmla="*/ 160 w 168"/>
                <a:gd name="T23" fmla="*/ 24 h 136"/>
                <a:gd name="T24" fmla="*/ 152 w 168"/>
                <a:gd name="T25" fmla="*/ 24 h 136"/>
                <a:gd name="T26" fmla="*/ 136 w 168"/>
                <a:gd name="T27" fmla="*/ 32 h 136"/>
                <a:gd name="T28" fmla="*/ 136 w 168"/>
                <a:gd name="T29" fmla="*/ 56 h 136"/>
                <a:gd name="T30" fmla="*/ 136 w 168"/>
                <a:gd name="T31" fmla="*/ 64 h 136"/>
                <a:gd name="T32" fmla="*/ 120 w 168"/>
                <a:gd name="T33" fmla="*/ 64 h 136"/>
                <a:gd name="T34" fmla="*/ 128 w 168"/>
                <a:gd name="T35" fmla="*/ 72 h 136"/>
                <a:gd name="T36" fmla="*/ 120 w 168"/>
                <a:gd name="T37" fmla="*/ 80 h 136"/>
                <a:gd name="T38" fmla="*/ 120 w 168"/>
                <a:gd name="T39" fmla="*/ 104 h 136"/>
                <a:gd name="T40" fmla="*/ 88 w 168"/>
                <a:gd name="T41" fmla="*/ 112 h 136"/>
                <a:gd name="T42" fmla="*/ 88 w 168"/>
                <a:gd name="T43" fmla="*/ 128 h 136"/>
                <a:gd name="T44" fmla="*/ 32 w 168"/>
                <a:gd name="T45" fmla="*/ 136 h 136"/>
                <a:gd name="T46" fmla="*/ 16 w 168"/>
                <a:gd name="T47" fmla="*/ 128 h 136"/>
                <a:gd name="T48" fmla="*/ 24 w 168"/>
                <a:gd name="T49" fmla="*/ 112 h 136"/>
                <a:gd name="T50" fmla="*/ 24 w 168"/>
                <a:gd name="T51" fmla="*/ 104 h 136"/>
                <a:gd name="T52" fmla="*/ 8 w 168"/>
                <a:gd name="T53" fmla="*/ 104 h 136"/>
                <a:gd name="T54" fmla="*/ 0 w 168"/>
                <a:gd name="T55" fmla="*/ 72 h 136"/>
                <a:gd name="T56" fmla="*/ 0 w 168"/>
                <a:gd name="T57" fmla="*/ 64 h 136"/>
                <a:gd name="T58" fmla="*/ 8 w 168"/>
                <a:gd name="T59" fmla="*/ 56 h 136"/>
                <a:gd name="T60" fmla="*/ 8 w 168"/>
                <a:gd name="T61" fmla="*/ 40 h 136"/>
                <a:gd name="T62" fmla="*/ 24 w 168"/>
                <a:gd name="T63" fmla="*/ 48 h 136"/>
                <a:gd name="T64" fmla="*/ 32 w 168"/>
                <a:gd name="T65" fmla="*/ 40 h 136"/>
                <a:gd name="T66" fmla="*/ 48 w 168"/>
                <a:gd name="T67" fmla="*/ 32 h 136"/>
                <a:gd name="T68" fmla="*/ 48 w 168"/>
                <a:gd name="T69" fmla="*/ 16 h 136"/>
                <a:gd name="T70" fmla="*/ 56 w 168"/>
                <a:gd name="T71" fmla="*/ 16 h 136"/>
                <a:gd name="T72" fmla="*/ 64 w 168"/>
                <a:gd name="T73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64"/>
            <p:cNvSpPr>
              <a:spLocks/>
            </p:cNvSpPr>
            <p:nvPr userDrawn="1"/>
          </p:nvSpPr>
          <p:spPr bwMode="auto">
            <a:xfrm>
              <a:off x="7702550" y="2384010"/>
              <a:ext cx="138112" cy="159302"/>
            </a:xfrm>
            <a:custGeom>
              <a:avLst/>
              <a:gdLst>
                <a:gd name="T0" fmla="*/ 48 w 64"/>
                <a:gd name="T1" fmla="*/ 0 h 72"/>
                <a:gd name="T2" fmla="*/ 48 w 64"/>
                <a:gd name="T3" fmla="*/ 8 h 72"/>
                <a:gd name="T4" fmla="*/ 40 w 64"/>
                <a:gd name="T5" fmla="*/ 16 h 72"/>
                <a:gd name="T6" fmla="*/ 40 w 64"/>
                <a:gd name="T7" fmla="*/ 24 h 72"/>
                <a:gd name="T8" fmla="*/ 24 w 64"/>
                <a:gd name="T9" fmla="*/ 16 h 72"/>
                <a:gd name="T10" fmla="*/ 0 w 64"/>
                <a:gd name="T11" fmla="*/ 48 h 72"/>
                <a:gd name="T12" fmla="*/ 24 w 64"/>
                <a:gd name="T13" fmla="*/ 48 h 72"/>
                <a:gd name="T14" fmla="*/ 24 w 64"/>
                <a:gd name="T15" fmla="*/ 72 h 72"/>
                <a:gd name="T16" fmla="*/ 48 w 64"/>
                <a:gd name="T17" fmla="*/ 72 h 72"/>
                <a:gd name="T18" fmla="*/ 56 w 64"/>
                <a:gd name="T19" fmla="*/ 72 h 72"/>
                <a:gd name="T20" fmla="*/ 64 w 64"/>
                <a:gd name="T21" fmla="*/ 64 h 72"/>
                <a:gd name="T22" fmla="*/ 48 w 64"/>
                <a:gd name="T23" fmla="*/ 56 h 72"/>
                <a:gd name="T24" fmla="*/ 40 w 64"/>
                <a:gd name="T25" fmla="*/ 40 h 72"/>
                <a:gd name="T26" fmla="*/ 64 w 64"/>
                <a:gd name="T27" fmla="*/ 32 h 72"/>
                <a:gd name="T28" fmla="*/ 56 w 64"/>
                <a:gd name="T29" fmla="*/ 16 h 72"/>
                <a:gd name="T30" fmla="*/ 64 w 64"/>
                <a:gd name="T31" fmla="*/ 0 h 72"/>
                <a:gd name="T32" fmla="*/ 48 w 64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65"/>
            <p:cNvSpPr>
              <a:spLocks/>
            </p:cNvSpPr>
            <p:nvPr userDrawn="1"/>
          </p:nvSpPr>
          <p:spPr bwMode="auto">
            <a:xfrm>
              <a:off x="7805737" y="2525850"/>
              <a:ext cx="104775" cy="141839"/>
            </a:xfrm>
            <a:custGeom>
              <a:avLst/>
              <a:gdLst>
                <a:gd name="T0" fmla="*/ 0 w 48"/>
                <a:gd name="T1" fmla="*/ 8 h 64"/>
                <a:gd name="T2" fmla="*/ 8 w 48"/>
                <a:gd name="T3" fmla="*/ 8 h 64"/>
                <a:gd name="T4" fmla="*/ 16 w 48"/>
                <a:gd name="T5" fmla="*/ 0 h 64"/>
                <a:gd name="T6" fmla="*/ 32 w 48"/>
                <a:gd name="T7" fmla="*/ 16 h 64"/>
                <a:gd name="T8" fmla="*/ 48 w 48"/>
                <a:gd name="T9" fmla="*/ 40 h 64"/>
                <a:gd name="T10" fmla="*/ 48 w 48"/>
                <a:gd name="T11" fmla="*/ 48 h 64"/>
                <a:gd name="T12" fmla="*/ 24 w 48"/>
                <a:gd name="T13" fmla="*/ 64 h 64"/>
                <a:gd name="T14" fmla="*/ 8 w 48"/>
                <a:gd name="T15" fmla="*/ 48 h 64"/>
                <a:gd name="T16" fmla="*/ 16 w 48"/>
                <a:gd name="T17" fmla="*/ 40 h 64"/>
                <a:gd name="T18" fmla="*/ 0 w 48"/>
                <a:gd name="T19" fmla="*/ 24 h 64"/>
                <a:gd name="T20" fmla="*/ 8 w 48"/>
                <a:gd name="T21" fmla="*/ 24 h 64"/>
                <a:gd name="T22" fmla="*/ 0 w 48"/>
                <a:gd name="T23" fmla="*/ 16 h 64"/>
                <a:gd name="T24" fmla="*/ 0 w 48"/>
                <a:gd name="T2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66"/>
            <p:cNvSpPr>
              <a:spLocks/>
            </p:cNvSpPr>
            <p:nvPr userDrawn="1"/>
          </p:nvSpPr>
          <p:spPr bwMode="auto">
            <a:xfrm>
              <a:off x="6630987" y="2085008"/>
              <a:ext cx="830263" cy="336067"/>
            </a:xfrm>
            <a:custGeom>
              <a:avLst/>
              <a:gdLst>
                <a:gd name="T0" fmla="*/ 320 w 384"/>
                <a:gd name="T1" fmla="*/ 40 h 152"/>
                <a:gd name="T2" fmla="*/ 336 w 384"/>
                <a:gd name="T3" fmla="*/ 64 h 152"/>
                <a:gd name="T4" fmla="*/ 352 w 384"/>
                <a:gd name="T5" fmla="*/ 64 h 152"/>
                <a:gd name="T6" fmla="*/ 368 w 384"/>
                <a:gd name="T7" fmla="*/ 56 h 152"/>
                <a:gd name="T8" fmla="*/ 376 w 384"/>
                <a:gd name="T9" fmla="*/ 64 h 152"/>
                <a:gd name="T10" fmla="*/ 384 w 384"/>
                <a:gd name="T11" fmla="*/ 80 h 152"/>
                <a:gd name="T12" fmla="*/ 360 w 384"/>
                <a:gd name="T13" fmla="*/ 80 h 152"/>
                <a:gd name="T14" fmla="*/ 352 w 384"/>
                <a:gd name="T15" fmla="*/ 88 h 152"/>
                <a:gd name="T16" fmla="*/ 344 w 384"/>
                <a:gd name="T17" fmla="*/ 96 h 152"/>
                <a:gd name="T18" fmla="*/ 336 w 384"/>
                <a:gd name="T19" fmla="*/ 104 h 152"/>
                <a:gd name="T20" fmla="*/ 320 w 384"/>
                <a:gd name="T21" fmla="*/ 104 h 152"/>
                <a:gd name="T22" fmla="*/ 312 w 384"/>
                <a:gd name="T23" fmla="*/ 112 h 152"/>
                <a:gd name="T24" fmla="*/ 320 w 384"/>
                <a:gd name="T25" fmla="*/ 120 h 152"/>
                <a:gd name="T26" fmla="*/ 304 w 384"/>
                <a:gd name="T27" fmla="*/ 136 h 152"/>
                <a:gd name="T28" fmla="*/ 280 w 384"/>
                <a:gd name="T29" fmla="*/ 144 h 152"/>
                <a:gd name="T30" fmla="*/ 248 w 384"/>
                <a:gd name="T31" fmla="*/ 152 h 152"/>
                <a:gd name="T32" fmla="*/ 192 w 384"/>
                <a:gd name="T33" fmla="*/ 136 h 152"/>
                <a:gd name="T34" fmla="*/ 144 w 384"/>
                <a:gd name="T35" fmla="*/ 136 h 152"/>
                <a:gd name="T36" fmla="*/ 112 w 384"/>
                <a:gd name="T37" fmla="*/ 112 h 152"/>
                <a:gd name="T38" fmla="*/ 56 w 384"/>
                <a:gd name="T39" fmla="*/ 96 h 152"/>
                <a:gd name="T40" fmla="*/ 48 w 384"/>
                <a:gd name="T41" fmla="*/ 72 h 152"/>
                <a:gd name="T42" fmla="*/ 32 w 384"/>
                <a:gd name="T43" fmla="*/ 64 h 152"/>
                <a:gd name="T44" fmla="*/ 16 w 384"/>
                <a:gd name="T45" fmla="*/ 56 h 152"/>
                <a:gd name="T46" fmla="*/ 0 w 384"/>
                <a:gd name="T47" fmla="*/ 40 h 152"/>
                <a:gd name="T48" fmla="*/ 40 w 384"/>
                <a:gd name="T49" fmla="*/ 16 h 152"/>
                <a:gd name="T50" fmla="*/ 64 w 384"/>
                <a:gd name="T51" fmla="*/ 24 h 152"/>
                <a:gd name="T52" fmla="*/ 80 w 384"/>
                <a:gd name="T53" fmla="*/ 32 h 152"/>
                <a:gd name="T54" fmla="*/ 112 w 384"/>
                <a:gd name="T55" fmla="*/ 32 h 152"/>
                <a:gd name="T56" fmla="*/ 112 w 384"/>
                <a:gd name="T57" fmla="*/ 16 h 152"/>
                <a:gd name="T58" fmla="*/ 104 w 384"/>
                <a:gd name="T59" fmla="*/ 8 h 152"/>
                <a:gd name="T60" fmla="*/ 112 w 384"/>
                <a:gd name="T61" fmla="*/ 0 h 152"/>
                <a:gd name="T62" fmla="*/ 144 w 384"/>
                <a:gd name="T63" fmla="*/ 8 h 152"/>
                <a:gd name="T64" fmla="*/ 168 w 384"/>
                <a:gd name="T65" fmla="*/ 24 h 152"/>
                <a:gd name="T66" fmla="*/ 200 w 384"/>
                <a:gd name="T67" fmla="*/ 24 h 152"/>
                <a:gd name="T68" fmla="*/ 256 w 384"/>
                <a:gd name="T69" fmla="*/ 40 h 152"/>
                <a:gd name="T70" fmla="*/ 288 w 384"/>
                <a:gd name="T71" fmla="*/ 32 h 152"/>
                <a:gd name="T72" fmla="*/ 304 w 384"/>
                <a:gd name="T73" fmla="*/ 24 h 152"/>
                <a:gd name="T74" fmla="*/ 328 w 384"/>
                <a:gd name="T75" fmla="*/ 32 h 152"/>
                <a:gd name="T76" fmla="*/ 320 w 384"/>
                <a:gd name="T77" fmla="*/ 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67"/>
            <p:cNvSpPr>
              <a:spLocks/>
            </p:cNvSpPr>
            <p:nvPr userDrawn="1"/>
          </p:nvSpPr>
          <p:spPr bwMode="auto">
            <a:xfrm>
              <a:off x="5091112" y="2405200"/>
              <a:ext cx="519113" cy="210102"/>
            </a:xfrm>
            <a:custGeom>
              <a:avLst/>
              <a:gdLst>
                <a:gd name="T0" fmla="*/ 208 w 240"/>
                <a:gd name="T1" fmla="*/ 16 h 96"/>
                <a:gd name="T2" fmla="*/ 208 w 240"/>
                <a:gd name="T3" fmla="*/ 8 h 96"/>
                <a:gd name="T4" fmla="*/ 192 w 240"/>
                <a:gd name="T5" fmla="*/ 8 h 96"/>
                <a:gd name="T6" fmla="*/ 168 w 240"/>
                <a:gd name="T7" fmla="*/ 16 h 96"/>
                <a:gd name="T8" fmla="*/ 136 w 240"/>
                <a:gd name="T9" fmla="*/ 16 h 96"/>
                <a:gd name="T10" fmla="*/ 104 w 240"/>
                <a:gd name="T11" fmla="*/ 0 h 96"/>
                <a:gd name="T12" fmla="*/ 88 w 240"/>
                <a:gd name="T13" fmla="*/ 0 h 96"/>
                <a:gd name="T14" fmla="*/ 64 w 240"/>
                <a:gd name="T15" fmla="*/ 16 h 96"/>
                <a:gd name="T16" fmla="*/ 48 w 240"/>
                <a:gd name="T17" fmla="*/ 16 h 96"/>
                <a:gd name="T18" fmla="*/ 32 w 240"/>
                <a:gd name="T19" fmla="*/ 16 h 96"/>
                <a:gd name="T20" fmla="*/ 24 w 240"/>
                <a:gd name="T21" fmla="*/ 8 h 96"/>
                <a:gd name="T22" fmla="*/ 0 w 240"/>
                <a:gd name="T23" fmla="*/ 8 h 96"/>
                <a:gd name="T24" fmla="*/ 0 w 240"/>
                <a:gd name="T25" fmla="*/ 24 h 96"/>
                <a:gd name="T26" fmla="*/ 8 w 240"/>
                <a:gd name="T27" fmla="*/ 24 h 96"/>
                <a:gd name="T28" fmla="*/ 0 w 240"/>
                <a:gd name="T29" fmla="*/ 32 h 96"/>
                <a:gd name="T30" fmla="*/ 16 w 240"/>
                <a:gd name="T31" fmla="*/ 16 h 96"/>
                <a:gd name="T32" fmla="*/ 32 w 240"/>
                <a:gd name="T33" fmla="*/ 16 h 96"/>
                <a:gd name="T34" fmla="*/ 40 w 240"/>
                <a:gd name="T35" fmla="*/ 24 h 96"/>
                <a:gd name="T36" fmla="*/ 32 w 240"/>
                <a:gd name="T37" fmla="*/ 24 h 96"/>
                <a:gd name="T38" fmla="*/ 40 w 240"/>
                <a:gd name="T39" fmla="*/ 32 h 96"/>
                <a:gd name="T40" fmla="*/ 8 w 240"/>
                <a:gd name="T41" fmla="*/ 32 h 96"/>
                <a:gd name="T42" fmla="*/ 0 w 240"/>
                <a:gd name="T43" fmla="*/ 32 h 96"/>
                <a:gd name="T44" fmla="*/ 0 w 240"/>
                <a:gd name="T45" fmla="*/ 40 h 96"/>
                <a:gd name="T46" fmla="*/ 8 w 240"/>
                <a:gd name="T47" fmla="*/ 40 h 96"/>
                <a:gd name="T48" fmla="*/ 16 w 240"/>
                <a:gd name="T49" fmla="*/ 56 h 96"/>
                <a:gd name="T50" fmla="*/ 8 w 240"/>
                <a:gd name="T51" fmla="*/ 56 h 96"/>
                <a:gd name="T52" fmla="*/ 16 w 240"/>
                <a:gd name="T53" fmla="*/ 64 h 96"/>
                <a:gd name="T54" fmla="*/ 16 w 240"/>
                <a:gd name="T55" fmla="*/ 72 h 96"/>
                <a:gd name="T56" fmla="*/ 24 w 240"/>
                <a:gd name="T57" fmla="*/ 72 h 96"/>
                <a:gd name="T58" fmla="*/ 16 w 240"/>
                <a:gd name="T59" fmla="*/ 80 h 96"/>
                <a:gd name="T60" fmla="*/ 32 w 240"/>
                <a:gd name="T61" fmla="*/ 80 h 96"/>
                <a:gd name="T62" fmla="*/ 24 w 240"/>
                <a:gd name="T63" fmla="*/ 80 h 96"/>
                <a:gd name="T64" fmla="*/ 48 w 240"/>
                <a:gd name="T65" fmla="*/ 88 h 96"/>
                <a:gd name="T66" fmla="*/ 56 w 240"/>
                <a:gd name="T67" fmla="*/ 88 h 96"/>
                <a:gd name="T68" fmla="*/ 64 w 240"/>
                <a:gd name="T69" fmla="*/ 80 h 96"/>
                <a:gd name="T70" fmla="*/ 72 w 240"/>
                <a:gd name="T71" fmla="*/ 80 h 96"/>
                <a:gd name="T72" fmla="*/ 88 w 240"/>
                <a:gd name="T73" fmla="*/ 96 h 96"/>
                <a:gd name="T74" fmla="*/ 96 w 240"/>
                <a:gd name="T75" fmla="*/ 88 h 96"/>
                <a:gd name="T76" fmla="*/ 112 w 240"/>
                <a:gd name="T77" fmla="*/ 80 h 96"/>
                <a:gd name="T78" fmla="*/ 120 w 240"/>
                <a:gd name="T79" fmla="*/ 88 h 96"/>
                <a:gd name="T80" fmla="*/ 128 w 240"/>
                <a:gd name="T81" fmla="*/ 80 h 96"/>
                <a:gd name="T82" fmla="*/ 128 w 240"/>
                <a:gd name="T83" fmla="*/ 96 h 96"/>
                <a:gd name="T84" fmla="*/ 136 w 240"/>
                <a:gd name="T85" fmla="*/ 88 h 96"/>
                <a:gd name="T86" fmla="*/ 136 w 240"/>
                <a:gd name="T87" fmla="*/ 80 h 96"/>
                <a:gd name="T88" fmla="*/ 160 w 240"/>
                <a:gd name="T89" fmla="*/ 80 h 96"/>
                <a:gd name="T90" fmla="*/ 168 w 240"/>
                <a:gd name="T91" fmla="*/ 80 h 96"/>
                <a:gd name="T92" fmla="*/ 184 w 240"/>
                <a:gd name="T93" fmla="*/ 80 h 96"/>
                <a:gd name="T94" fmla="*/ 208 w 240"/>
                <a:gd name="T95" fmla="*/ 72 h 96"/>
                <a:gd name="T96" fmla="*/ 216 w 240"/>
                <a:gd name="T97" fmla="*/ 72 h 96"/>
                <a:gd name="T98" fmla="*/ 240 w 240"/>
                <a:gd name="T99" fmla="*/ 72 h 96"/>
                <a:gd name="T100" fmla="*/ 224 w 240"/>
                <a:gd name="T101" fmla="*/ 40 h 96"/>
                <a:gd name="T102" fmla="*/ 232 w 240"/>
                <a:gd name="T103" fmla="*/ 32 h 96"/>
                <a:gd name="T104" fmla="*/ 216 w 240"/>
                <a:gd name="T105" fmla="*/ 32 h 96"/>
                <a:gd name="T106" fmla="*/ 208 w 240"/>
                <a:gd name="T10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68"/>
            <p:cNvSpPr>
              <a:spLocks/>
            </p:cNvSpPr>
            <p:nvPr userDrawn="1"/>
          </p:nvSpPr>
          <p:spPr bwMode="auto">
            <a:xfrm>
              <a:off x="5367337" y="2564502"/>
              <a:ext cx="173038" cy="176764"/>
            </a:xfrm>
            <a:custGeom>
              <a:avLst/>
              <a:gdLst>
                <a:gd name="T0" fmla="*/ 80 w 80"/>
                <a:gd name="T1" fmla="*/ 0 h 80"/>
                <a:gd name="T2" fmla="*/ 56 w 80"/>
                <a:gd name="T3" fmla="*/ 8 h 80"/>
                <a:gd name="T4" fmla="*/ 40 w 80"/>
                <a:gd name="T5" fmla="*/ 8 h 80"/>
                <a:gd name="T6" fmla="*/ 32 w 80"/>
                <a:gd name="T7" fmla="*/ 8 h 80"/>
                <a:gd name="T8" fmla="*/ 8 w 80"/>
                <a:gd name="T9" fmla="*/ 8 h 80"/>
                <a:gd name="T10" fmla="*/ 8 w 80"/>
                <a:gd name="T11" fmla="*/ 16 h 80"/>
                <a:gd name="T12" fmla="*/ 0 w 80"/>
                <a:gd name="T13" fmla="*/ 24 h 80"/>
                <a:gd name="T14" fmla="*/ 0 w 80"/>
                <a:gd name="T15" fmla="*/ 48 h 80"/>
                <a:gd name="T16" fmla="*/ 8 w 80"/>
                <a:gd name="T17" fmla="*/ 48 h 80"/>
                <a:gd name="T18" fmla="*/ 0 w 80"/>
                <a:gd name="T19" fmla="*/ 64 h 80"/>
                <a:gd name="T20" fmla="*/ 0 w 80"/>
                <a:gd name="T21" fmla="*/ 72 h 80"/>
                <a:gd name="T22" fmla="*/ 8 w 80"/>
                <a:gd name="T23" fmla="*/ 80 h 80"/>
                <a:gd name="T24" fmla="*/ 40 w 80"/>
                <a:gd name="T25" fmla="*/ 64 h 80"/>
                <a:gd name="T26" fmla="*/ 64 w 80"/>
                <a:gd name="T27" fmla="*/ 48 h 80"/>
                <a:gd name="T28" fmla="*/ 64 w 80"/>
                <a:gd name="T29" fmla="*/ 16 h 80"/>
                <a:gd name="T30" fmla="*/ 80 w 80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69"/>
            <p:cNvSpPr>
              <a:spLocks/>
            </p:cNvSpPr>
            <p:nvPr userDrawn="1"/>
          </p:nvSpPr>
          <p:spPr bwMode="auto">
            <a:xfrm>
              <a:off x="5349875" y="2702614"/>
              <a:ext cx="122237" cy="124377"/>
            </a:xfrm>
            <a:custGeom>
              <a:avLst/>
              <a:gdLst>
                <a:gd name="T0" fmla="*/ 8 w 56"/>
                <a:gd name="T1" fmla="*/ 8 h 56"/>
                <a:gd name="T2" fmla="*/ 16 w 56"/>
                <a:gd name="T3" fmla="*/ 16 h 56"/>
                <a:gd name="T4" fmla="*/ 48 w 56"/>
                <a:gd name="T5" fmla="*/ 0 h 56"/>
                <a:gd name="T6" fmla="*/ 56 w 56"/>
                <a:gd name="T7" fmla="*/ 16 h 56"/>
                <a:gd name="T8" fmla="*/ 24 w 56"/>
                <a:gd name="T9" fmla="*/ 24 h 56"/>
                <a:gd name="T10" fmla="*/ 40 w 56"/>
                <a:gd name="T11" fmla="*/ 40 h 56"/>
                <a:gd name="T12" fmla="*/ 32 w 56"/>
                <a:gd name="T13" fmla="*/ 48 h 56"/>
                <a:gd name="T14" fmla="*/ 24 w 56"/>
                <a:gd name="T15" fmla="*/ 48 h 56"/>
                <a:gd name="T16" fmla="*/ 16 w 56"/>
                <a:gd name="T17" fmla="*/ 56 h 56"/>
                <a:gd name="T18" fmla="*/ 0 w 56"/>
                <a:gd name="T19" fmla="*/ 56 h 56"/>
                <a:gd name="T20" fmla="*/ 8 w 56"/>
                <a:gd name="T21" fmla="*/ 32 h 56"/>
                <a:gd name="T22" fmla="*/ 0 w 56"/>
                <a:gd name="T23" fmla="*/ 16 h 56"/>
                <a:gd name="T24" fmla="*/ 8 w 56"/>
                <a:gd name="T2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70"/>
            <p:cNvSpPr>
              <a:spLocks/>
            </p:cNvSpPr>
            <p:nvPr userDrawn="1"/>
          </p:nvSpPr>
          <p:spPr bwMode="auto">
            <a:xfrm>
              <a:off x="5454650" y="2564502"/>
              <a:ext cx="276225" cy="279952"/>
            </a:xfrm>
            <a:custGeom>
              <a:avLst/>
              <a:gdLst>
                <a:gd name="T0" fmla="*/ 72 w 128"/>
                <a:gd name="T1" fmla="*/ 0 h 128"/>
                <a:gd name="T2" fmla="*/ 88 w 128"/>
                <a:gd name="T3" fmla="*/ 32 h 128"/>
                <a:gd name="T4" fmla="*/ 80 w 128"/>
                <a:gd name="T5" fmla="*/ 48 h 128"/>
                <a:gd name="T6" fmla="*/ 88 w 128"/>
                <a:gd name="T7" fmla="*/ 64 h 128"/>
                <a:gd name="T8" fmla="*/ 112 w 128"/>
                <a:gd name="T9" fmla="*/ 72 h 128"/>
                <a:gd name="T10" fmla="*/ 112 w 128"/>
                <a:gd name="T11" fmla="*/ 96 h 128"/>
                <a:gd name="T12" fmla="*/ 128 w 128"/>
                <a:gd name="T13" fmla="*/ 112 h 128"/>
                <a:gd name="T14" fmla="*/ 112 w 128"/>
                <a:gd name="T15" fmla="*/ 112 h 128"/>
                <a:gd name="T16" fmla="*/ 104 w 128"/>
                <a:gd name="T17" fmla="*/ 128 h 128"/>
                <a:gd name="T18" fmla="*/ 88 w 128"/>
                <a:gd name="T19" fmla="*/ 120 h 128"/>
                <a:gd name="T20" fmla="*/ 80 w 128"/>
                <a:gd name="T21" fmla="*/ 128 h 128"/>
                <a:gd name="T22" fmla="*/ 64 w 128"/>
                <a:gd name="T23" fmla="*/ 120 h 128"/>
                <a:gd name="T24" fmla="*/ 64 w 128"/>
                <a:gd name="T25" fmla="*/ 104 h 128"/>
                <a:gd name="T26" fmla="*/ 56 w 128"/>
                <a:gd name="T27" fmla="*/ 104 h 128"/>
                <a:gd name="T28" fmla="*/ 24 w 128"/>
                <a:gd name="T29" fmla="*/ 88 h 128"/>
                <a:gd name="T30" fmla="*/ 8 w 128"/>
                <a:gd name="T31" fmla="*/ 80 h 128"/>
                <a:gd name="T32" fmla="*/ 0 w 128"/>
                <a:gd name="T33" fmla="*/ 64 h 128"/>
                <a:gd name="T34" fmla="*/ 24 w 128"/>
                <a:gd name="T35" fmla="*/ 48 h 128"/>
                <a:gd name="T36" fmla="*/ 24 w 128"/>
                <a:gd name="T37" fmla="*/ 16 h 128"/>
                <a:gd name="T38" fmla="*/ 40 w 128"/>
                <a:gd name="T39" fmla="*/ 0 h 128"/>
                <a:gd name="T40" fmla="*/ 48 w 128"/>
                <a:gd name="T41" fmla="*/ 0 h 128"/>
                <a:gd name="T42" fmla="*/ 72 w 12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71"/>
            <p:cNvSpPr>
              <a:spLocks/>
            </p:cNvSpPr>
            <p:nvPr userDrawn="1"/>
          </p:nvSpPr>
          <p:spPr bwMode="auto">
            <a:xfrm>
              <a:off x="5349875" y="2667689"/>
              <a:ext cx="34925" cy="349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0 h 16"/>
                <a:gd name="T4" fmla="*/ 8 w 16"/>
                <a:gd name="T5" fmla="*/ 16 h 16"/>
                <a:gd name="T6" fmla="*/ 0 w 16"/>
                <a:gd name="T7" fmla="*/ 16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72"/>
            <p:cNvSpPr>
              <a:spLocks/>
            </p:cNvSpPr>
            <p:nvPr userDrawn="1"/>
          </p:nvSpPr>
          <p:spPr bwMode="auto">
            <a:xfrm>
              <a:off x="5332412" y="2702614"/>
              <a:ext cx="34925" cy="124377"/>
            </a:xfrm>
            <a:custGeom>
              <a:avLst/>
              <a:gdLst>
                <a:gd name="T0" fmla="*/ 16 w 16"/>
                <a:gd name="T1" fmla="*/ 8 h 56"/>
                <a:gd name="T2" fmla="*/ 8 w 16"/>
                <a:gd name="T3" fmla="*/ 16 h 56"/>
                <a:gd name="T4" fmla="*/ 16 w 16"/>
                <a:gd name="T5" fmla="*/ 32 h 56"/>
                <a:gd name="T6" fmla="*/ 8 w 16"/>
                <a:gd name="T7" fmla="*/ 56 h 56"/>
                <a:gd name="T8" fmla="*/ 0 w 16"/>
                <a:gd name="T9" fmla="*/ 32 h 56"/>
                <a:gd name="T10" fmla="*/ 0 w 16"/>
                <a:gd name="T11" fmla="*/ 24 h 56"/>
                <a:gd name="T12" fmla="*/ 8 w 16"/>
                <a:gd name="T13" fmla="*/ 0 h 56"/>
                <a:gd name="T14" fmla="*/ 16 w 16"/>
                <a:gd name="T15" fmla="*/ 0 h 56"/>
                <a:gd name="T16" fmla="*/ 16 w 16"/>
                <a:gd name="T1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73"/>
            <p:cNvSpPr>
              <a:spLocks/>
            </p:cNvSpPr>
            <p:nvPr userDrawn="1"/>
          </p:nvSpPr>
          <p:spPr bwMode="auto">
            <a:xfrm>
              <a:off x="5073650" y="2758729"/>
              <a:ext cx="311150" cy="318605"/>
            </a:xfrm>
            <a:custGeom>
              <a:avLst/>
              <a:gdLst>
                <a:gd name="T0" fmla="*/ 120 w 144"/>
                <a:gd name="T1" fmla="*/ 8 h 144"/>
                <a:gd name="T2" fmla="*/ 104 w 144"/>
                <a:gd name="T3" fmla="*/ 8 h 144"/>
                <a:gd name="T4" fmla="*/ 96 w 144"/>
                <a:gd name="T5" fmla="*/ 8 h 144"/>
                <a:gd name="T6" fmla="*/ 88 w 144"/>
                <a:gd name="T7" fmla="*/ 8 h 144"/>
                <a:gd name="T8" fmla="*/ 88 w 144"/>
                <a:gd name="T9" fmla="*/ 0 h 144"/>
                <a:gd name="T10" fmla="*/ 80 w 144"/>
                <a:gd name="T11" fmla="*/ 0 h 144"/>
                <a:gd name="T12" fmla="*/ 56 w 144"/>
                <a:gd name="T13" fmla="*/ 8 h 144"/>
                <a:gd name="T14" fmla="*/ 24 w 144"/>
                <a:gd name="T15" fmla="*/ 0 h 144"/>
                <a:gd name="T16" fmla="*/ 0 w 144"/>
                <a:gd name="T17" fmla="*/ 0 h 144"/>
                <a:gd name="T18" fmla="*/ 0 w 144"/>
                <a:gd name="T19" fmla="*/ 24 h 144"/>
                <a:gd name="T20" fmla="*/ 0 w 144"/>
                <a:gd name="T21" fmla="*/ 48 h 144"/>
                <a:gd name="T22" fmla="*/ 8 w 144"/>
                <a:gd name="T23" fmla="*/ 144 h 144"/>
                <a:gd name="T24" fmla="*/ 112 w 144"/>
                <a:gd name="T25" fmla="*/ 144 h 144"/>
                <a:gd name="T26" fmla="*/ 128 w 144"/>
                <a:gd name="T27" fmla="*/ 144 h 144"/>
                <a:gd name="T28" fmla="*/ 144 w 144"/>
                <a:gd name="T29" fmla="*/ 128 h 144"/>
                <a:gd name="T30" fmla="*/ 144 w 144"/>
                <a:gd name="T31" fmla="*/ 112 h 144"/>
                <a:gd name="T32" fmla="*/ 104 w 144"/>
                <a:gd name="T33" fmla="*/ 40 h 144"/>
                <a:gd name="T34" fmla="*/ 96 w 144"/>
                <a:gd name="T35" fmla="*/ 24 h 144"/>
                <a:gd name="T36" fmla="*/ 112 w 144"/>
                <a:gd name="T37" fmla="*/ 48 h 144"/>
                <a:gd name="T38" fmla="*/ 120 w 144"/>
                <a:gd name="T39" fmla="*/ 56 h 144"/>
                <a:gd name="T40" fmla="*/ 128 w 144"/>
                <a:gd name="T41" fmla="*/ 32 h 144"/>
                <a:gd name="T42" fmla="*/ 120 w 144"/>
                <a:gd name="T43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74"/>
            <p:cNvSpPr>
              <a:spLocks/>
            </p:cNvSpPr>
            <p:nvPr userDrawn="1"/>
          </p:nvSpPr>
          <p:spPr bwMode="auto">
            <a:xfrm>
              <a:off x="5229225" y="3677477"/>
              <a:ext cx="155575" cy="176765"/>
            </a:xfrm>
            <a:custGeom>
              <a:avLst/>
              <a:gdLst>
                <a:gd name="T0" fmla="*/ 56 w 72"/>
                <a:gd name="T1" fmla="*/ 0 h 80"/>
                <a:gd name="T2" fmla="*/ 32 w 72"/>
                <a:gd name="T3" fmla="*/ 8 h 80"/>
                <a:gd name="T4" fmla="*/ 16 w 72"/>
                <a:gd name="T5" fmla="*/ 8 h 80"/>
                <a:gd name="T6" fmla="*/ 16 w 72"/>
                <a:gd name="T7" fmla="*/ 24 h 80"/>
                <a:gd name="T8" fmla="*/ 24 w 72"/>
                <a:gd name="T9" fmla="*/ 32 h 80"/>
                <a:gd name="T10" fmla="*/ 16 w 72"/>
                <a:gd name="T11" fmla="*/ 40 h 80"/>
                <a:gd name="T12" fmla="*/ 8 w 72"/>
                <a:gd name="T13" fmla="*/ 56 h 80"/>
                <a:gd name="T14" fmla="*/ 0 w 72"/>
                <a:gd name="T15" fmla="*/ 80 h 80"/>
                <a:gd name="T16" fmla="*/ 8 w 72"/>
                <a:gd name="T17" fmla="*/ 80 h 80"/>
                <a:gd name="T18" fmla="*/ 32 w 72"/>
                <a:gd name="T19" fmla="*/ 80 h 80"/>
                <a:gd name="T20" fmla="*/ 56 w 72"/>
                <a:gd name="T21" fmla="*/ 80 h 80"/>
                <a:gd name="T22" fmla="*/ 56 w 72"/>
                <a:gd name="T23" fmla="*/ 56 h 80"/>
                <a:gd name="T24" fmla="*/ 72 w 72"/>
                <a:gd name="T25" fmla="*/ 32 h 80"/>
                <a:gd name="T26" fmla="*/ 64 w 72"/>
                <a:gd name="T27" fmla="*/ 0 h 80"/>
                <a:gd name="T28" fmla="*/ 56 w 72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75"/>
            <p:cNvSpPr>
              <a:spLocks/>
            </p:cNvSpPr>
            <p:nvPr userDrawn="1"/>
          </p:nvSpPr>
          <p:spPr bwMode="auto">
            <a:xfrm>
              <a:off x="5349875" y="3660015"/>
              <a:ext cx="225425" cy="318604"/>
            </a:xfrm>
            <a:custGeom>
              <a:avLst/>
              <a:gdLst>
                <a:gd name="T0" fmla="*/ 56 w 104"/>
                <a:gd name="T1" fmla="*/ 128 h 144"/>
                <a:gd name="T2" fmla="*/ 48 w 104"/>
                <a:gd name="T3" fmla="*/ 112 h 144"/>
                <a:gd name="T4" fmla="*/ 8 w 104"/>
                <a:gd name="T5" fmla="*/ 88 h 144"/>
                <a:gd name="T6" fmla="*/ 0 w 104"/>
                <a:gd name="T7" fmla="*/ 88 h 144"/>
                <a:gd name="T8" fmla="*/ 0 w 104"/>
                <a:gd name="T9" fmla="*/ 64 h 144"/>
                <a:gd name="T10" fmla="*/ 16 w 104"/>
                <a:gd name="T11" fmla="*/ 40 h 144"/>
                <a:gd name="T12" fmla="*/ 8 w 104"/>
                <a:gd name="T13" fmla="*/ 8 h 144"/>
                <a:gd name="T14" fmla="*/ 0 w 104"/>
                <a:gd name="T15" fmla="*/ 8 h 144"/>
                <a:gd name="T16" fmla="*/ 8 w 104"/>
                <a:gd name="T17" fmla="*/ 0 h 144"/>
                <a:gd name="T18" fmla="*/ 24 w 104"/>
                <a:gd name="T19" fmla="*/ 0 h 144"/>
                <a:gd name="T20" fmla="*/ 40 w 104"/>
                <a:gd name="T21" fmla="*/ 0 h 144"/>
                <a:gd name="T22" fmla="*/ 56 w 104"/>
                <a:gd name="T23" fmla="*/ 16 h 144"/>
                <a:gd name="T24" fmla="*/ 72 w 104"/>
                <a:gd name="T25" fmla="*/ 16 h 144"/>
                <a:gd name="T26" fmla="*/ 96 w 104"/>
                <a:gd name="T27" fmla="*/ 8 h 144"/>
                <a:gd name="T28" fmla="*/ 104 w 104"/>
                <a:gd name="T29" fmla="*/ 8 h 144"/>
                <a:gd name="T30" fmla="*/ 96 w 104"/>
                <a:gd name="T31" fmla="*/ 32 h 144"/>
                <a:gd name="T32" fmla="*/ 96 w 104"/>
                <a:gd name="T33" fmla="*/ 80 h 144"/>
                <a:gd name="T34" fmla="*/ 104 w 104"/>
                <a:gd name="T35" fmla="*/ 96 h 144"/>
                <a:gd name="T36" fmla="*/ 88 w 104"/>
                <a:gd name="T37" fmla="*/ 112 h 144"/>
                <a:gd name="T38" fmla="*/ 88 w 104"/>
                <a:gd name="T39" fmla="*/ 104 h 144"/>
                <a:gd name="T40" fmla="*/ 88 w 104"/>
                <a:gd name="T41" fmla="*/ 120 h 144"/>
                <a:gd name="T42" fmla="*/ 72 w 104"/>
                <a:gd name="T43" fmla="*/ 144 h 144"/>
                <a:gd name="T44" fmla="*/ 56 w 104"/>
                <a:gd name="T45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76"/>
            <p:cNvSpPr>
              <a:spLocks/>
            </p:cNvSpPr>
            <p:nvPr userDrawn="1"/>
          </p:nvSpPr>
          <p:spPr bwMode="auto">
            <a:xfrm>
              <a:off x="5229225" y="3854242"/>
              <a:ext cx="311150" cy="353530"/>
            </a:xfrm>
            <a:custGeom>
              <a:avLst/>
              <a:gdLst>
                <a:gd name="T0" fmla="*/ 8 w 144"/>
                <a:gd name="T1" fmla="*/ 0 h 160"/>
                <a:gd name="T2" fmla="*/ 16 w 144"/>
                <a:gd name="T3" fmla="*/ 8 h 160"/>
                <a:gd name="T4" fmla="*/ 16 w 144"/>
                <a:gd name="T5" fmla="*/ 16 h 160"/>
                <a:gd name="T6" fmla="*/ 16 w 144"/>
                <a:gd name="T7" fmla="*/ 32 h 160"/>
                <a:gd name="T8" fmla="*/ 0 w 144"/>
                <a:gd name="T9" fmla="*/ 48 h 160"/>
                <a:gd name="T10" fmla="*/ 0 w 144"/>
                <a:gd name="T11" fmla="*/ 80 h 160"/>
                <a:gd name="T12" fmla="*/ 16 w 144"/>
                <a:gd name="T13" fmla="*/ 104 h 160"/>
                <a:gd name="T14" fmla="*/ 16 w 144"/>
                <a:gd name="T15" fmla="*/ 112 h 160"/>
                <a:gd name="T16" fmla="*/ 24 w 144"/>
                <a:gd name="T17" fmla="*/ 112 h 160"/>
                <a:gd name="T18" fmla="*/ 48 w 144"/>
                <a:gd name="T19" fmla="*/ 128 h 160"/>
                <a:gd name="T20" fmla="*/ 56 w 144"/>
                <a:gd name="T21" fmla="*/ 128 h 160"/>
                <a:gd name="T22" fmla="*/ 64 w 144"/>
                <a:gd name="T23" fmla="*/ 136 h 160"/>
                <a:gd name="T24" fmla="*/ 72 w 144"/>
                <a:gd name="T25" fmla="*/ 160 h 160"/>
                <a:gd name="T26" fmla="*/ 88 w 144"/>
                <a:gd name="T27" fmla="*/ 160 h 160"/>
                <a:gd name="T28" fmla="*/ 128 w 144"/>
                <a:gd name="T29" fmla="*/ 152 h 160"/>
                <a:gd name="T30" fmla="*/ 144 w 144"/>
                <a:gd name="T31" fmla="*/ 144 h 160"/>
                <a:gd name="T32" fmla="*/ 136 w 144"/>
                <a:gd name="T33" fmla="*/ 136 h 160"/>
                <a:gd name="T34" fmla="*/ 128 w 144"/>
                <a:gd name="T35" fmla="*/ 120 h 160"/>
                <a:gd name="T36" fmla="*/ 136 w 144"/>
                <a:gd name="T37" fmla="*/ 88 h 160"/>
                <a:gd name="T38" fmla="*/ 120 w 144"/>
                <a:gd name="T39" fmla="*/ 72 h 160"/>
                <a:gd name="T40" fmla="*/ 128 w 144"/>
                <a:gd name="T41" fmla="*/ 56 h 160"/>
                <a:gd name="T42" fmla="*/ 112 w 144"/>
                <a:gd name="T43" fmla="*/ 40 h 160"/>
                <a:gd name="T44" fmla="*/ 104 w 144"/>
                <a:gd name="T45" fmla="*/ 24 h 160"/>
                <a:gd name="T46" fmla="*/ 64 w 144"/>
                <a:gd name="T47" fmla="*/ 0 h 160"/>
                <a:gd name="T48" fmla="*/ 56 w 144"/>
                <a:gd name="T49" fmla="*/ 0 h 160"/>
                <a:gd name="T50" fmla="*/ 32 w 144"/>
                <a:gd name="T51" fmla="*/ 0 h 160"/>
                <a:gd name="T52" fmla="*/ 8 w 144"/>
                <a:gd name="T5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77"/>
            <p:cNvSpPr>
              <a:spLocks/>
            </p:cNvSpPr>
            <p:nvPr userDrawn="1"/>
          </p:nvSpPr>
          <p:spPr bwMode="auto">
            <a:xfrm>
              <a:off x="5003800" y="4085534"/>
              <a:ext cx="346075" cy="337654"/>
            </a:xfrm>
            <a:custGeom>
              <a:avLst/>
              <a:gdLst>
                <a:gd name="T0" fmla="*/ 96 w 160"/>
                <a:gd name="T1" fmla="*/ 120 h 152"/>
                <a:gd name="T2" fmla="*/ 88 w 160"/>
                <a:gd name="T3" fmla="*/ 128 h 152"/>
                <a:gd name="T4" fmla="*/ 64 w 160"/>
                <a:gd name="T5" fmla="*/ 152 h 152"/>
                <a:gd name="T6" fmla="*/ 40 w 160"/>
                <a:gd name="T7" fmla="*/ 152 h 152"/>
                <a:gd name="T8" fmla="*/ 24 w 160"/>
                <a:gd name="T9" fmla="*/ 144 h 152"/>
                <a:gd name="T10" fmla="*/ 16 w 160"/>
                <a:gd name="T11" fmla="*/ 144 h 152"/>
                <a:gd name="T12" fmla="*/ 0 w 160"/>
                <a:gd name="T13" fmla="*/ 128 h 152"/>
                <a:gd name="T14" fmla="*/ 0 w 160"/>
                <a:gd name="T15" fmla="*/ 80 h 152"/>
                <a:gd name="T16" fmla="*/ 32 w 160"/>
                <a:gd name="T17" fmla="*/ 72 h 152"/>
                <a:gd name="T18" fmla="*/ 24 w 160"/>
                <a:gd name="T19" fmla="*/ 72 h 152"/>
                <a:gd name="T20" fmla="*/ 32 w 160"/>
                <a:gd name="T21" fmla="*/ 40 h 152"/>
                <a:gd name="T22" fmla="*/ 56 w 160"/>
                <a:gd name="T23" fmla="*/ 56 h 152"/>
                <a:gd name="T24" fmla="*/ 64 w 160"/>
                <a:gd name="T25" fmla="*/ 56 h 152"/>
                <a:gd name="T26" fmla="*/ 88 w 160"/>
                <a:gd name="T27" fmla="*/ 72 h 152"/>
                <a:gd name="T28" fmla="*/ 104 w 160"/>
                <a:gd name="T29" fmla="*/ 80 h 152"/>
                <a:gd name="T30" fmla="*/ 104 w 160"/>
                <a:gd name="T31" fmla="*/ 64 h 152"/>
                <a:gd name="T32" fmla="*/ 96 w 160"/>
                <a:gd name="T33" fmla="*/ 64 h 152"/>
                <a:gd name="T34" fmla="*/ 88 w 160"/>
                <a:gd name="T35" fmla="*/ 56 h 152"/>
                <a:gd name="T36" fmla="*/ 96 w 160"/>
                <a:gd name="T37" fmla="*/ 16 h 152"/>
                <a:gd name="T38" fmla="*/ 96 w 160"/>
                <a:gd name="T39" fmla="*/ 8 h 152"/>
                <a:gd name="T40" fmla="*/ 112 w 160"/>
                <a:gd name="T41" fmla="*/ 0 h 152"/>
                <a:gd name="T42" fmla="*/ 120 w 160"/>
                <a:gd name="T43" fmla="*/ 0 h 152"/>
                <a:gd name="T44" fmla="*/ 120 w 160"/>
                <a:gd name="T45" fmla="*/ 8 h 152"/>
                <a:gd name="T46" fmla="*/ 128 w 160"/>
                <a:gd name="T47" fmla="*/ 8 h 152"/>
                <a:gd name="T48" fmla="*/ 152 w 160"/>
                <a:gd name="T49" fmla="*/ 24 h 152"/>
                <a:gd name="T50" fmla="*/ 160 w 160"/>
                <a:gd name="T51" fmla="*/ 40 h 152"/>
                <a:gd name="T52" fmla="*/ 152 w 160"/>
                <a:gd name="T53" fmla="*/ 56 h 152"/>
                <a:gd name="T54" fmla="*/ 152 w 160"/>
                <a:gd name="T55" fmla="*/ 64 h 152"/>
                <a:gd name="T56" fmla="*/ 144 w 160"/>
                <a:gd name="T57" fmla="*/ 88 h 152"/>
                <a:gd name="T58" fmla="*/ 152 w 160"/>
                <a:gd name="T59" fmla="*/ 88 h 152"/>
                <a:gd name="T60" fmla="*/ 112 w 160"/>
                <a:gd name="T61" fmla="*/ 104 h 152"/>
                <a:gd name="T62" fmla="*/ 112 w 160"/>
                <a:gd name="T63" fmla="*/ 112 h 152"/>
                <a:gd name="T64" fmla="*/ 96 w 160"/>
                <a:gd name="T65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78"/>
            <p:cNvSpPr>
              <a:spLocks/>
            </p:cNvSpPr>
            <p:nvPr userDrawn="1"/>
          </p:nvSpPr>
          <p:spPr bwMode="auto">
            <a:xfrm>
              <a:off x="5246687" y="4172847"/>
              <a:ext cx="293688" cy="530293"/>
            </a:xfrm>
            <a:custGeom>
              <a:avLst/>
              <a:gdLst>
                <a:gd name="T0" fmla="*/ 16 w 136"/>
                <a:gd name="T1" fmla="*/ 240 h 240"/>
                <a:gd name="T2" fmla="*/ 24 w 136"/>
                <a:gd name="T3" fmla="*/ 240 h 240"/>
                <a:gd name="T4" fmla="*/ 24 w 136"/>
                <a:gd name="T5" fmla="*/ 232 h 240"/>
                <a:gd name="T6" fmla="*/ 24 w 136"/>
                <a:gd name="T7" fmla="*/ 224 h 240"/>
                <a:gd name="T8" fmla="*/ 56 w 136"/>
                <a:gd name="T9" fmla="*/ 208 h 240"/>
                <a:gd name="T10" fmla="*/ 64 w 136"/>
                <a:gd name="T11" fmla="*/ 176 h 240"/>
                <a:gd name="T12" fmla="*/ 56 w 136"/>
                <a:gd name="T13" fmla="*/ 152 h 240"/>
                <a:gd name="T14" fmla="*/ 56 w 136"/>
                <a:gd name="T15" fmla="*/ 144 h 240"/>
                <a:gd name="T16" fmla="*/ 88 w 136"/>
                <a:gd name="T17" fmla="*/ 104 h 240"/>
                <a:gd name="T18" fmla="*/ 112 w 136"/>
                <a:gd name="T19" fmla="*/ 96 h 240"/>
                <a:gd name="T20" fmla="*/ 136 w 136"/>
                <a:gd name="T21" fmla="*/ 72 h 240"/>
                <a:gd name="T22" fmla="*/ 136 w 136"/>
                <a:gd name="T23" fmla="*/ 0 h 240"/>
                <a:gd name="T24" fmla="*/ 120 w 136"/>
                <a:gd name="T25" fmla="*/ 8 h 240"/>
                <a:gd name="T26" fmla="*/ 80 w 136"/>
                <a:gd name="T27" fmla="*/ 16 h 240"/>
                <a:gd name="T28" fmla="*/ 64 w 136"/>
                <a:gd name="T29" fmla="*/ 16 h 240"/>
                <a:gd name="T30" fmla="*/ 56 w 136"/>
                <a:gd name="T31" fmla="*/ 24 h 240"/>
                <a:gd name="T32" fmla="*/ 56 w 136"/>
                <a:gd name="T33" fmla="*/ 40 h 240"/>
                <a:gd name="T34" fmla="*/ 72 w 136"/>
                <a:gd name="T35" fmla="*/ 64 h 240"/>
                <a:gd name="T36" fmla="*/ 72 w 136"/>
                <a:gd name="T37" fmla="*/ 80 h 240"/>
                <a:gd name="T38" fmla="*/ 64 w 136"/>
                <a:gd name="T39" fmla="*/ 96 h 240"/>
                <a:gd name="T40" fmla="*/ 48 w 136"/>
                <a:gd name="T41" fmla="*/ 80 h 240"/>
                <a:gd name="T42" fmla="*/ 56 w 136"/>
                <a:gd name="T43" fmla="*/ 56 h 240"/>
                <a:gd name="T44" fmla="*/ 40 w 136"/>
                <a:gd name="T45" fmla="*/ 56 h 240"/>
                <a:gd name="T46" fmla="*/ 40 w 136"/>
                <a:gd name="T47" fmla="*/ 48 h 240"/>
                <a:gd name="T48" fmla="*/ 0 w 136"/>
                <a:gd name="T49" fmla="*/ 64 h 240"/>
                <a:gd name="T50" fmla="*/ 0 w 136"/>
                <a:gd name="T51" fmla="*/ 72 h 240"/>
                <a:gd name="T52" fmla="*/ 0 w 136"/>
                <a:gd name="T53" fmla="*/ 80 h 240"/>
                <a:gd name="T54" fmla="*/ 8 w 136"/>
                <a:gd name="T55" fmla="*/ 80 h 240"/>
                <a:gd name="T56" fmla="*/ 32 w 136"/>
                <a:gd name="T57" fmla="*/ 88 h 240"/>
                <a:gd name="T58" fmla="*/ 32 w 136"/>
                <a:gd name="T59" fmla="*/ 104 h 240"/>
                <a:gd name="T60" fmla="*/ 32 w 136"/>
                <a:gd name="T61" fmla="*/ 144 h 240"/>
                <a:gd name="T62" fmla="*/ 8 w 136"/>
                <a:gd name="T63" fmla="*/ 184 h 240"/>
                <a:gd name="T64" fmla="*/ 16 w 136"/>
                <a:gd name="T65" fmla="*/ 232 h 240"/>
                <a:gd name="T66" fmla="*/ 16 w 136"/>
                <a:gd name="T6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79"/>
            <p:cNvSpPr>
              <a:spLocks/>
            </p:cNvSpPr>
            <p:nvPr userDrawn="1"/>
          </p:nvSpPr>
          <p:spPr bwMode="auto">
            <a:xfrm>
              <a:off x="5316537" y="4137922"/>
              <a:ext cx="85725" cy="250341"/>
            </a:xfrm>
            <a:custGeom>
              <a:avLst/>
              <a:gdLst>
                <a:gd name="T0" fmla="*/ 8 w 40"/>
                <a:gd name="T1" fmla="*/ 0 h 112"/>
                <a:gd name="T2" fmla="*/ 16 w 40"/>
                <a:gd name="T3" fmla="*/ 16 h 112"/>
                <a:gd name="T4" fmla="*/ 8 w 40"/>
                <a:gd name="T5" fmla="*/ 32 h 112"/>
                <a:gd name="T6" fmla="*/ 8 w 40"/>
                <a:gd name="T7" fmla="*/ 40 h 112"/>
                <a:gd name="T8" fmla="*/ 0 w 40"/>
                <a:gd name="T9" fmla="*/ 64 h 112"/>
                <a:gd name="T10" fmla="*/ 8 w 40"/>
                <a:gd name="T11" fmla="*/ 64 h 112"/>
                <a:gd name="T12" fmla="*/ 8 w 40"/>
                <a:gd name="T13" fmla="*/ 72 h 112"/>
                <a:gd name="T14" fmla="*/ 24 w 40"/>
                <a:gd name="T15" fmla="*/ 72 h 112"/>
                <a:gd name="T16" fmla="*/ 16 w 40"/>
                <a:gd name="T17" fmla="*/ 96 h 112"/>
                <a:gd name="T18" fmla="*/ 32 w 40"/>
                <a:gd name="T19" fmla="*/ 112 h 112"/>
                <a:gd name="T20" fmla="*/ 40 w 40"/>
                <a:gd name="T21" fmla="*/ 96 h 112"/>
                <a:gd name="T22" fmla="*/ 40 w 40"/>
                <a:gd name="T23" fmla="*/ 80 h 112"/>
                <a:gd name="T24" fmla="*/ 24 w 40"/>
                <a:gd name="T25" fmla="*/ 56 h 112"/>
                <a:gd name="T26" fmla="*/ 24 w 40"/>
                <a:gd name="T27" fmla="*/ 40 h 112"/>
                <a:gd name="T28" fmla="*/ 32 w 40"/>
                <a:gd name="T29" fmla="*/ 32 h 112"/>
                <a:gd name="T30" fmla="*/ 24 w 40"/>
                <a:gd name="T31" fmla="*/ 8 h 112"/>
                <a:gd name="T32" fmla="*/ 16 w 40"/>
                <a:gd name="T33" fmla="*/ 0 h 112"/>
                <a:gd name="T34" fmla="*/ 8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80"/>
            <p:cNvSpPr>
              <a:spLocks/>
            </p:cNvSpPr>
            <p:nvPr userDrawn="1"/>
          </p:nvSpPr>
          <p:spPr bwMode="auto">
            <a:xfrm>
              <a:off x="5091112" y="4332149"/>
              <a:ext cx="225425" cy="250341"/>
            </a:xfrm>
            <a:custGeom>
              <a:avLst/>
              <a:gdLst>
                <a:gd name="T0" fmla="*/ 56 w 104"/>
                <a:gd name="T1" fmla="*/ 104 h 112"/>
                <a:gd name="T2" fmla="*/ 40 w 104"/>
                <a:gd name="T3" fmla="*/ 96 h 112"/>
                <a:gd name="T4" fmla="*/ 32 w 104"/>
                <a:gd name="T5" fmla="*/ 80 h 112"/>
                <a:gd name="T6" fmla="*/ 16 w 104"/>
                <a:gd name="T7" fmla="*/ 64 h 112"/>
                <a:gd name="T8" fmla="*/ 0 w 104"/>
                <a:gd name="T9" fmla="*/ 40 h 112"/>
                <a:gd name="T10" fmla="*/ 24 w 104"/>
                <a:gd name="T11" fmla="*/ 40 h 112"/>
                <a:gd name="T12" fmla="*/ 48 w 104"/>
                <a:gd name="T13" fmla="*/ 16 h 112"/>
                <a:gd name="T14" fmla="*/ 56 w 104"/>
                <a:gd name="T15" fmla="*/ 8 h 112"/>
                <a:gd name="T16" fmla="*/ 72 w 104"/>
                <a:gd name="T17" fmla="*/ 0 h 112"/>
                <a:gd name="T18" fmla="*/ 72 w 104"/>
                <a:gd name="T19" fmla="*/ 8 h 112"/>
                <a:gd name="T20" fmla="*/ 80 w 104"/>
                <a:gd name="T21" fmla="*/ 8 h 112"/>
                <a:gd name="T22" fmla="*/ 104 w 104"/>
                <a:gd name="T23" fmla="*/ 16 h 112"/>
                <a:gd name="T24" fmla="*/ 104 w 104"/>
                <a:gd name="T25" fmla="*/ 32 h 112"/>
                <a:gd name="T26" fmla="*/ 104 w 104"/>
                <a:gd name="T27" fmla="*/ 72 h 112"/>
                <a:gd name="T28" fmla="*/ 80 w 104"/>
                <a:gd name="T29" fmla="*/ 112 h 112"/>
                <a:gd name="T30" fmla="*/ 72 w 104"/>
                <a:gd name="T31" fmla="*/ 104 h 112"/>
                <a:gd name="T32" fmla="*/ 56 w 104"/>
                <a:gd name="T3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81"/>
            <p:cNvSpPr>
              <a:spLocks/>
            </p:cNvSpPr>
            <p:nvPr userDrawn="1"/>
          </p:nvSpPr>
          <p:spPr bwMode="auto">
            <a:xfrm>
              <a:off x="4848225" y="4565028"/>
              <a:ext cx="450850" cy="423380"/>
            </a:xfrm>
            <a:custGeom>
              <a:avLst/>
              <a:gdLst>
                <a:gd name="T0" fmla="*/ 168 w 208"/>
                <a:gd name="T1" fmla="*/ 0 h 192"/>
                <a:gd name="T2" fmla="*/ 184 w 208"/>
                <a:gd name="T3" fmla="*/ 0 h 192"/>
                <a:gd name="T4" fmla="*/ 192 w 208"/>
                <a:gd name="T5" fmla="*/ 8 h 192"/>
                <a:gd name="T6" fmla="*/ 200 w 208"/>
                <a:gd name="T7" fmla="*/ 56 h 192"/>
                <a:gd name="T8" fmla="*/ 192 w 208"/>
                <a:gd name="T9" fmla="*/ 56 h 192"/>
                <a:gd name="T10" fmla="*/ 184 w 208"/>
                <a:gd name="T11" fmla="*/ 72 h 192"/>
                <a:gd name="T12" fmla="*/ 192 w 208"/>
                <a:gd name="T13" fmla="*/ 72 h 192"/>
                <a:gd name="T14" fmla="*/ 200 w 208"/>
                <a:gd name="T15" fmla="*/ 64 h 192"/>
                <a:gd name="T16" fmla="*/ 208 w 208"/>
                <a:gd name="T17" fmla="*/ 64 h 192"/>
                <a:gd name="T18" fmla="*/ 208 w 208"/>
                <a:gd name="T19" fmla="*/ 72 h 192"/>
                <a:gd name="T20" fmla="*/ 200 w 208"/>
                <a:gd name="T21" fmla="*/ 96 h 192"/>
                <a:gd name="T22" fmla="*/ 192 w 208"/>
                <a:gd name="T23" fmla="*/ 104 h 192"/>
                <a:gd name="T24" fmla="*/ 176 w 208"/>
                <a:gd name="T25" fmla="*/ 128 h 192"/>
                <a:gd name="T26" fmla="*/ 152 w 208"/>
                <a:gd name="T27" fmla="*/ 160 h 192"/>
                <a:gd name="T28" fmla="*/ 128 w 208"/>
                <a:gd name="T29" fmla="*/ 176 h 192"/>
                <a:gd name="T30" fmla="*/ 104 w 208"/>
                <a:gd name="T31" fmla="*/ 184 h 192"/>
                <a:gd name="T32" fmla="*/ 72 w 208"/>
                <a:gd name="T33" fmla="*/ 176 h 192"/>
                <a:gd name="T34" fmla="*/ 40 w 208"/>
                <a:gd name="T35" fmla="*/ 192 h 192"/>
                <a:gd name="T36" fmla="*/ 32 w 208"/>
                <a:gd name="T37" fmla="*/ 192 h 192"/>
                <a:gd name="T38" fmla="*/ 24 w 208"/>
                <a:gd name="T39" fmla="*/ 176 h 192"/>
                <a:gd name="T40" fmla="*/ 24 w 208"/>
                <a:gd name="T41" fmla="*/ 184 h 192"/>
                <a:gd name="T42" fmla="*/ 16 w 208"/>
                <a:gd name="T43" fmla="*/ 160 h 192"/>
                <a:gd name="T44" fmla="*/ 24 w 208"/>
                <a:gd name="T45" fmla="*/ 160 h 192"/>
                <a:gd name="T46" fmla="*/ 16 w 208"/>
                <a:gd name="T47" fmla="*/ 144 h 192"/>
                <a:gd name="T48" fmla="*/ 0 w 208"/>
                <a:gd name="T49" fmla="*/ 104 h 192"/>
                <a:gd name="T50" fmla="*/ 0 w 208"/>
                <a:gd name="T51" fmla="*/ 96 h 192"/>
                <a:gd name="T52" fmla="*/ 0 w 208"/>
                <a:gd name="T53" fmla="*/ 88 h 192"/>
                <a:gd name="T54" fmla="*/ 8 w 208"/>
                <a:gd name="T55" fmla="*/ 96 h 192"/>
                <a:gd name="T56" fmla="*/ 16 w 208"/>
                <a:gd name="T57" fmla="*/ 104 h 192"/>
                <a:gd name="T58" fmla="*/ 32 w 208"/>
                <a:gd name="T59" fmla="*/ 104 h 192"/>
                <a:gd name="T60" fmla="*/ 40 w 208"/>
                <a:gd name="T61" fmla="*/ 96 h 192"/>
                <a:gd name="T62" fmla="*/ 40 w 208"/>
                <a:gd name="T63" fmla="*/ 40 h 192"/>
                <a:gd name="T64" fmla="*/ 56 w 208"/>
                <a:gd name="T65" fmla="*/ 48 h 192"/>
                <a:gd name="T66" fmla="*/ 48 w 208"/>
                <a:gd name="T67" fmla="*/ 64 h 192"/>
                <a:gd name="T68" fmla="*/ 56 w 208"/>
                <a:gd name="T69" fmla="*/ 72 h 192"/>
                <a:gd name="T70" fmla="*/ 72 w 208"/>
                <a:gd name="T71" fmla="*/ 64 h 192"/>
                <a:gd name="T72" fmla="*/ 88 w 208"/>
                <a:gd name="T73" fmla="*/ 48 h 192"/>
                <a:gd name="T74" fmla="*/ 104 w 208"/>
                <a:gd name="T75" fmla="*/ 48 h 192"/>
                <a:gd name="T76" fmla="*/ 112 w 208"/>
                <a:gd name="T77" fmla="*/ 48 h 192"/>
                <a:gd name="T78" fmla="*/ 144 w 208"/>
                <a:gd name="T79" fmla="*/ 16 h 192"/>
                <a:gd name="T80" fmla="*/ 168 w 208"/>
                <a:gd name="T8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82"/>
            <p:cNvSpPr>
              <a:spLocks/>
            </p:cNvSpPr>
            <p:nvPr userDrawn="1"/>
          </p:nvSpPr>
          <p:spPr bwMode="auto">
            <a:xfrm>
              <a:off x="4710112" y="4388263"/>
              <a:ext cx="381000" cy="405917"/>
            </a:xfrm>
            <a:custGeom>
              <a:avLst/>
              <a:gdLst>
                <a:gd name="T0" fmla="*/ 104 w 176"/>
                <a:gd name="T1" fmla="*/ 120 h 184"/>
                <a:gd name="T2" fmla="*/ 104 w 176"/>
                <a:gd name="T3" fmla="*/ 80 h 184"/>
                <a:gd name="T4" fmla="*/ 120 w 176"/>
                <a:gd name="T5" fmla="*/ 72 h 184"/>
                <a:gd name="T6" fmla="*/ 120 w 176"/>
                <a:gd name="T7" fmla="*/ 24 h 184"/>
                <a:gd name="T8" fmla="*/ 152 w 176"/>
                <a:gd name="T9" fmla="*/ 16 h 184"/>
                <a:gd name="T10" fmla="*/ 152 w 176"/>
                <a:gd name="T11" fmla="*/ 24 h 184"/>
                <a:gd name="T12" fmla="*/ 160 w 176"/>
                <a:gd name="T13" fmla="*/ 16 h 184"/>
                <a:gd name="T14" fmla="*/ 176 w 176"/>
                <a:gd name="T15" fmla="*/ 16 h 184"/>
                <a:gd name="T16" fmla="*/ 160 w 176"/>
                <a:gd name="T17" fmla="*/ 8 h 184"/>
                <a:gd name="T18" fmla="*/ 152 w 176"/>
                <a:gd name="T19" fmla="*/ 8 h 184"/>
                <a:gd name="T20" fmla="*/ 128 w 176"/>
                <a:gd name="T21" fmla="*/ 16 h 184"/>
                <a:gd name="T22" fmla="*/ 96 w 176"/>
                <a:gd name="T23" fmla="*/ 16 h 184"/>
                <a:gd name="T24" fmla="*/ 88 w 176"/>
                <a:gd name="T25" fmla="*/ 8 h 184"/>
                <a:gd name="T26" fmla="*/ 32 w 176"/>
                <a:gd name="T27" fmla="*/ 8 h 184"/>
                <a:gd name="T28" fmla="*/ 24 w 176"/>
                <a:gd name="T29" fmla="*/ 0 h 184"/>
                <a:gd name="T30" fmla="*/ 0 w 176"/>
                <a:gd name="T31" fmla="*/ 8 h 184"/>
                <a:gd name="T32" fmla="*/ 0 w 176"/>
                <a:gd name="T33" fmla="*/ 16 h 184"/>
                <a:gd name="T34" fmla="*/ 40 w 176"/>
                <a:gd name="T35" fmla="*/ 80 h 184"/>
                <a:gd name="T36" fmla="*/ 40 w 176"/>
                <a:gd name="T37" fmla="*/ 104 h 184"/>
                <a:gd name="T38" fmla="*/ 48 w 176"/>
                <a:gd name="T39" fmla="*/ 160 h 184"/>
                <a:gd name="T40" fmla="*/ 64 w 176"/>
                <a:gd name="T41" fmla="*/ 176 h 184"/>
                <a:gd name="T42" fmla="*/ 64 w 176"/>
                <a:gd name="T43" fmla="*/ 168 h 184"/>
                <a:gd name="T44" fmla="*/ 72 w 176"/>
                <a:gd name="T45" fmla="*/ 176 h 184"/>
                <a:gd name="T46" fmla="*/ 80 w 176"/>
                <a:gd name="T47" fmla="*/ 184 h 184"/>
                <a:gd name="T48" fmla="*/ 96 w 176"/>
                <a:gd name="T49" fmla="*/ 184 h 184"/>
                <a:gd name="T50" fmla="*/ 104 w 176"/>
                <a:gd name="T51" fmla="*/ 176 h 184"/>
                <a:gd name="T52" fmla="*/ 104 w 176"/>
                <a:gd name="T53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83"/>
            <p:cNvSpPr>
              <a:spLocks/>
            </p:cNvSpPr>
            <p:nvPr userDrawn="1"/>
          </p:nvSpPr>
          <p:spPr bwMode="auto">
            <a:xfrm>
              <a:off x="4710112" y="4013544"/>
              <a:ext cx="363538" cy="409644"/>
            </a:xfrm>
            <a:custGeom>
              <a:avLst/>
              <a:gdLst>
                <a:gd name="T0" fmla="*/ 24 w 168"/>
                <a:gd name="T1" fmla="*/ 0 h 184"/>
                <a:gd name="T2" fmla="*/ 56 w 168"/>
                <a:gd name="T3" fmla="*/ 0 h 184"/>
                <a:gd name="T4" fmla="*/ 64 w 168"/>
                <a:gd name="T5" fmla="*/ 0 h 184"/>
                <a:gd name="T6" fmla="*/ 72 w 168"/>
                <a:gd name="T7" fmla="*/ 24 h 184"/>
                <a:gd name="T8" fmla="*/ 80 w 168"/>
                <a:gd name="T9" fmla="*/ 32 h 184"/>
                <a:gd name="T10" fmla="*/ 104 w 168"/>
                <a:gd name="T11" fmla="*/ 32 h 184"/>
                <a:gd name="T12" fmla="*/ 104 w 168"/>
                <a:gd name="T13" fmla="*/ 16 h 184"/>
                <a:gd name="T14" fmla="*/ 120 w 168"/>
                <a:gd name="T15" fmla="*/ 16 h 184"/>
                <a:gd name="T16" fmla="*/ 136 w 168"/>
                <a:gd name="T17" fmla="*/ 24 h 184"/>
                <a:gd name="T18" fmla="*/ 136 w 168"/>
                <a:gd name="T19" fmla="*/ 56 h 184"/>
                <a:gd name="T20" fmla="*/ 144 w 168"/>
                <a:gd name="T21" fmla="*/ 72 h 184"/>
                <a:gd name="T22" fmla="*/ 136 w 168"/>
                <a:gd name="T23" fmla="*/ 80 h 184"/>
                <a:gd name="T24" fmla="*/ 168 w 168"/>
                <a:gd name="T25" fmla="*/ 72 h 184"/>
                <a:gd name="T26" fmla="*/ 160 w 168"/>
                <a:gd name="T27" fmla="*/ 104 h 184"/>
                <a:gd name="T28" fmla="*/ 168 w 168"/>
                <a:gd name="T29" fmla="*/ 104 h 184"/>
                <a:gd name="T30" fmla="*/ 136 w 168"/>
                <a:gd name="T31" fmla="*/ 112 h 184"/>
                <a:gd name="T32" fmla="*/ 136 w 168"/>
                <a:gd name="T33" fmla="*/ 160 h 184"/>
                <a:gd name="T34" fmla="*/ 152 w 168"/>
                <a:gd name="T35" fmla="*/ 176 h 184"/>
                <a:gd name="T36" fmla="*/ 128 w 168"/>
                <a:gd name="T37" fmla="*/ 184 h 184"/>
                <a:gd name="T38" fmla="*/ 96 w 168"/>
                <a:gd name="T39" fmla="*/ 184 h 184"/>
                <a:gd name="T40" fmla="*/ 88 w 168"/>
                <a:gd name="T41" fmla="*/ 176 h 184"/>
                <a:gd name="T42" fmla="*/ 32 w 168"/>
                <a:gd name="T43" fmla="*/ 176 h 184"/>
                <a:gd name="T44" fmla="*/ 24 w 168"/>
                <a:gd name="T45" fmla="*/ 168 h 184"/>
                <a:gd name="T46" fmla="*/ 0 w 168"/>
                <a:gd name="T47" fmla="*/ 176 h 184"/>
                <a:gd name="T48" fmla="*/ 0 w 168"/>
                <a:gd name="T49" fmla="*/ 152 h 184"/>
                <a:gd name="T50" fmla="*/ 16 w 168"/>
                <a:gd name="T51" fmla="*/ 112 h 184"/>
                <a:gd name="T52" fmla="*/ 24 w 168"/>
                <a:gd name="T53" fmla="*/ 96 h 184"/>
                <a:gd name="T54" fmla="*/ 32 w 168"/>
                <a:gd name="T55" fmla="*/ 80 h 184"/>
                <a:gd name="T56" fmla="*/ 16 w 168"/>
                <a:gd name="T57" fmla="*/ 48 h 184"/>
                <a:gd name="T58" fmla="*/ 24 w 168"/>
                <a:gd name="T59" fmla="*/ 40 h 184"/>
                <a:gd name="T60" fmla="*/ 8 w 168"/>
                <a:gd name="T61" fmla="*/ 8 h 184"/>
                <a:gd name="T62" fmla="*/ 24 w 168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84"/>
            <p:cNvSpPr>
              <a:spLocks/>
            </p:cNvSpPr>
            <p:nvPr userDrawn="1"/>
          </p:nvSpPr>
          <p:spPr bwMode="auto">
            <a:xfrm>
              <a:off x="4727575" y="3961156"/>
              <a:ext cx="17462" cy="52388"/>
            </a:xfrm>
            <a:custGeom>
              <a:avLst/>
              <a:gdLst>
                <a:gd name="T0" fmla="*/ 8 w 8"/>
                <a:gd name="T1" fmla="*/ 8 h 24"/>
                <a:gd name="T2" fmla="*/ 0 w 8"/>
                <a:gd name="T3" fmla="*/ 8 h 24"/>
                <a:gd name="T4" fmla="*/ 0 w 8"/>
                <a:gd name="T5" fmla="*/ 24 h 24"/>
                <a:gd name="T6" fmla="*/ 0 w 8"/>
                <a:gd name="T7" fmla="*/ 16 h 24"/>
                <a:gd name="T8" fmla="*/ 0 w 8"/>
                <a:gd name="T9" fmla="*/ 8 h 24"/>
                <a:gd name="T10" fmla="*/ 8 w 8"/>
                <a:gd name="T11" fmla="*/ 0 h 24"/>
                <a:gd name="T12" fmla="*/ 8 w 8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85"/>
            <p:cNvSpPr>
              <a:spLocks/>
            </p:cNvSpPr>
            <p:nvPr userDrawn="1"/>
          </p:nvSpPr>
          <p:spPr bwMode="auto">
            <a:xfrm>
              <a:off x="4624387" y="3374748"/>
              <a:ext cx="206375" cy="392181"/>
            </a:xfrm>
            <a:custGeom>
              <a:avLst/>
              <a:gdLst>
                <a:gd name="T0" fmla="*/ 72 w 96"/>
                <a:gd name="T1" fmla="*/ 0 h 176"/>
                <a:gd name="T2" fmla="*/ 72 w 96"/>
                <a:gd name="T3" fmla="*/ 8 h 176"/>
                <a:gd name="T4" fmla="*/ 72 w 96"/>
                <a:gd name="T5" fmla="*/ 24 h 176"/>
                <a:gd name="T6" fmla="*/ 64 w 96"/>
                <a:gd name="T7" fmla="*/ 32 h 176"/>
                <a:gd name="T8" fmla="*/ 56 w 96"/>
                <a:gd name="T9" fmla="*/ 64 h 176"/>
                <a:gd name="T10" fmla="*/ 48 w 96"/>
                <a:gd name="T11" fmla="*/ 72 h 176"/>
                <a:gd name="T12" fmla="*/ 40 w 96"/>
                <a:gd name="T13" fmla="*/ 96 h 176"/>
                <a:gd name="T14" fmla="*/ 32 w 96"/>
                <a:gd name="T15" fmla="*/ 104 h 176"/>
                <a:gd name="T16" fmla="*/ 24 w 96"/>
                <a:gd name="T17" fmla="*/ 96 h 176"/>
                <a:gd name="T18" fmla="*/ 16 w 96"/>
                <a:gd name="T19" fmla="*/ 96 h 176"/>
                <a:gd name="T20" fmla="*/ 0 w 96"/>
                <a:gd name="T21" fmla="*/ 128 h 176"/>
                <a:gd name="T22" fmla="*/ 0 w 96"/>
                <a:gd name="T23" fmla="*/ 136 h 176"/>
                <a:gd name="T24" fmla="*/ 8 w 96"/>
                <a:gd name="T25" fmla="*/ 136 h 176"/>
                <a:gd name="T26" fmla="*/ 16 w 96"/>
                <a:gd name="T27" fmla="*/ 152 h 176"/>
                <a:gd name="T28" fmla="*/ 16 w 96"/>
                <a:gd name="T29" fmla="*/ 168 h 176"/>
                <a:gd name="T30" fmla="*/ 32 w 96"/>
                <a:gd name="T31" fmla="*/ 168 h 176"/>
                <a:gd name="T32" fmla="*/ 64 w 96"/>
                <a:gd name="T33" fmla="*/ 168 h 176"/>
                <a:gd name="T34" fmla="*/ 96 w 96"/>
                <a:gd name="T35" fmla="*/ 176 h 176"/>
                <a:gd name="T36" fmla="*/ 96 w 96"/>
                <a:gd name="T37" fmla="*/ 152 h 176"/>
                <a:gd name="T38" fmla="*/ 80 w 96"/>
                <a:gd name="T39" fmla="*/ 128 h 176"/>
                <a:gd name="T40" fmla="*/ 80 w 96"/>
                <a:gd name="T41" fmla="*/ 112 h 176"/>
                <a:gd name="T42" fmla="*/ 88 w 96"/>
                <a:gd name="T43" fmla="*/ 88 h 176"/>
                <a:gd name="T44" fmla="*/ 80 w 96"/>
                <a:gd name="T45" fmla="*/ 64 h 176"/>
                <a:gd name="T46" fmla="*/ 72 w 96"/>
                <a:gd name="T47" fmla="*/ 56 h 176"/>
                <a:gd name="T48" fmla="*/ 72 w 96"/>
                <a:gd name="T49" fmla="*/ 48 h 176"/>
                <a:gd name="T50" fmla="*/ 88 w 96"/>
                <a:gd name="T51" fmla="*/ 48 h 176"/>
                <a:gd name="T52" fmla="*/ 80 w 96"/>
                <a:gd name="T53" fmla="*/ 32 h 176"/>
                <a:gd name="T54" fmla="*/ 80 w 96"/>
                <a:gd name="T55" fmla="*/ 8 h 176"/>
                <a:gd name="T56" fmla="*/ 72 w 96"/>
                <a:gd name="T5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86"/>
            <p:cNvSpPr>
              <a:spLocks/>
            </p:cNvSpPr>
            <p:nvPr userDrawn="1"/>
          </p:nvSpPr>
          <p:spPr bwMode="auto">
            <a:xfrm>
              <a:off x="4692650" y="3694940"/>
              <a:ext cx="225425" cy="283679"/>
            </a:xfrm>
            <a:custGeom>
              <a:avLst/>
              <a:gdLst>
                <a:gd name="T0" fmla="*/ 24 w 104"/>
                <a:gd name="T1" fmla="*/ 120 h 128"/>
                <a:gd name="T2" fmla="*/ 24 w 104"/>
                <a:gd name="T3" fmla="*/ 128 h 128"/>
                <a:gd name="T4" fmla="*/ 32 w 104"/>
                <a:gd name="T5" fmla="*/ 128 h 128"/>
                <a:gd name="T6" fmla="*/ 40 w 104"/>
                <a:gd name="T7" fmla="*/ 120 h 128"/>
                <a:gd name="T8" fmla="*/ 48 w 104"/>
                <a:gd name="T9" fmla="*/ 128 h 128"/>
                <a:gd name="T10" fmla="*/ 64 w 104"/>
                <a:gd name="T11" fmla="*/ 112 h 128"/>
                <a:gd name="T12" fmla="*/ 72 w 104"/>
                <a:gd name="T13" fmla="*/ 88 h 128"/>
                <a:gd name="T14" fmla="*/ 88 w 104"/>
                <a:gd name="T15" fmla="*/ 64 h 128"/>
                <a:gd name="T16" fmla="*/ 96 w 104"/>
                <a:gd name="T17" fmla="*/ 24 h 128"/>
                <a:gd name="T18" fmla="*/ 104 w 104"/>
                <a:gd name="T19" fmla="*/ 0 h 128"/>
                <a:gd name="T20" fmla="*/ 88 w 104"/>
                <a:gd name="T21" fmla="*/ 0 h 128"/>
                <a:gd name="T22" fmla="*/ 80 w 104"/>
                <a:gd name="T23" fmla="*/ 0 h 128"/>
                <a:gd name="T24" fmla="*/ 72 w 104"/>
                <a:gd name="T25" fmla="*/ 0 h 128"/>
                <a:gd name="T26" fmla="*/ 64 w 104"/>
                <a:gd name="T27" fmla="*/ 8 h 128"/>
                <a:gd name="T28" fmla="*/ 64 w 104"/>
                <a:gd name="T29" fmla="*/ 32 h 128"/>
                <a:gd name="T30" fmla="*/ 32 w 104"/>
                <a:gd name="T31" fmla="*/ 24 h 128"/>
                <a:gd name="T32" fmla="*/ 40 w 104"/>
                <a:gd name="T33" fmla="*/ 24 h 128"/>
                <a:gd name="T34" fmla="*/ 40 w 104"/>
                <a:gd name="T35" fmla="*/ 32 h 128"/>
                <a:gd name="T36" fmla="*/ 40 w 104"/>
                <a:gd name="T37" fmla="*/ 40 h 128"/>
                <a:gd name="T38" fmla="*/ 40 w 104"/>
                <a:gd name="T39" fmla="*/ 48 h 128"/>
                <a:gd name="T40" fmla="*/ 40 w 104"/>
                <a:gd name="T41" fmla="*/ 72 h 128"/>
                <a:gd name="T42" fmla="*/ 40 w 104"/>
                <a:gd name="T43" fmla="*/ 88 h 128"/>
                <a:gd name="T44" fmla="*/ 24 w 104"/>
                <a:gd name="T45" fmla="*/ 80 h 128"/>
                <a:gd name="T46" fmla="*/ 8 w 104"/>
                <a:gd name="T47" fmla="*/ 96 h 128"/>
                <a:gd name="T48" fmla="*/ 8 w 104"/>
                <a:gd name="T49" fmla="*/ 104 h 128"/>
                <a:gd name="T50" fmla="*/ 0 w 104"/>
                <a:gd name="T51" fmla="*/ 120 h 128"/>
                <a:gd name="T52" fmla="*/ 16 w 104"/>
                <a:gd name="T53" fmla="*/ 128 h 128"/>
                <a:gd name="T54" fmla="*/ 24 w 104"/>
                <a:gd name="T5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87"/>
            <p:cNvSpPr>
              <a:spLocks/>
            </p:cNvSpPr>
            <p:nvPr userDrawn="1"/>
          </p:nvSpPr>
          <p:spPr bwMode="auto">
            <a:xfrm>
              <a:off x="4624387" y="3749467"/>
              <a:ext cx="155575" cy="211689"/>
            </a:xfrm>
            <a:custGeom>
              <a:avLst/>
              <a:gdLst>
                <a:gd name="T0" fmla="*/ 72 w 72"/>
                <a:gd name="T1" fmla="*/ 0 h 96"/>
                <a:gd name="T2" fmla="*/ 72 w 72"/>
                <a:gd name="T3" fmla="*/ 8 h 96"/>
                <a:gd name="T4" fmla="*/ 72 w 72"/>
                <a:gd name="T5" fmla="*/ 16 h 96"/>
                <a:gd name="T6" fmla="*/ 72 w 72"/>
                <a:gd name="T7" fmla="*/ 24 h 96"/>
                <a:gd name="T8" fmla="*/ 72 w 72"/>
                <a:gd name="T9" fmla="*/ 48 h 96"/>
                <a:gd name="T10" fmla="*/ 72 w 72"/>
                <a:gd name="T11" fmla="*/ 64 h 96"/>
                <a:gd name="T12" fmla="*/ 56 w 72"/>
                <a:gd name="T13" fmla="*/ 56 h 96"/>
                <a:gd name="T14" fmla="*/ 40 w 72"/>
                <a:gd name="T15" fmla="*/ 72 h 96"/>
                <a:gd name="T16" fmla="*/ 40 w 72"/>
                <a:gd name="T17" fmla="*/ 80 h 96"/>
                <a:gd name="T18" fmla="*/ 32 w 72"/>
                <a:gd name="T19" fmla="*/ 96 h 96"/>
                <a:gd name="T20" fmla="*/ 16 w 72"/>
                <a:gd name="T21" fmla="*/ 72 h 96"/>
                <a:gd name="T22" fmla="*/ 0 w 72"/>
                <a:gd name="T23" fmla="*/ 40 h 96"/>
                <a:gd name="T24" fmla="*/ 8 w 72"/>
                <a:gd name="T25" fmla="*/ 40 h 96"/>
                <a:gd name="T26" fmla="*/ 8 w 72"/>
                <a:gd name="T27" fmla="*/ 32 h 96"/>
                <a:gd name="T28" fmla="*/ 16 w 72"/>
                <a:gd name="T29" fmla="*/ 16 h 96"/>
                <a:gd name="T30" fmla="*/ 32 w 72"/>
                <a:gd name="T31" fmla="*/ 16 h 96"/>
                <a:gd name="T32" fmla="*/ 32 w 72"/>
                <a:gd name="T33" fmla="*/ 0 h 96"/>
                <a:gd name="T34" fmla="*/ 64 w 72"/>
                <a:gd name="T35" fmla="*/ 0 h 96"/>
                <a:gd name="T36" fmla="*/ 72 w 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88"/>
            <p:cNvSpPr>
              <a:spLocks/>
            </p:cNvSpPr>
            <p:nvPr userDrawn="1"/>
          </p:nvSpPr>
          <p:spPr bwMode="auto">
            <a:xfrm>
              <a:off x="4641850" y="3749467"/>
              <a:ext cx="50800" cy="34925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8 w 24"/>
                <a:gd name="T5" fmla="*/ 0 h 16"/>
                <a:gd name="T6" fmla="*/ 0 w 24"/>
                <a:gd name="T7" fmla="*/ 16 h 16"/>
                <a:gd name="T8" fmla="*/ 24 w 2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89"/>
            <p:cNvSpPr>
              <a:spLocks/>
            </p:cNvSpPr>
            <p:nvPr userDrawn="1"/>
          </p:nvSpPr>
          <p:spPr bwMode="auto">
            <a:xfrm>
              <a:off x="4278312" y="3448325"/>
              <a:ext cx="138113" cy="211690"/>
            </a:xfrm>
            <a:custGeom>
              <a:avLst/>
              <a:gdLst>
                <a:gd name="T0" fmla="*/ 56 w 64"/>
                <a:gd name="T1" fmla="*/ 64 h 96"/>
                <a:gd name="T2" fmla="*/ 48 w 64"/>
                <a:gd name="T3" fmla="*/ 32 h 96"/>
                <a:gd name="T4" fmla="*/ 40 w 64"/>
                <a:gd name="T5" fmla="*/ 0 h 96"/>
                <a:gd name="T6" fmla="*/ 8 w 64"/>
                <a:gd name="T7" fmla="*/ 0 h 96"/>
                <a:gd name="T8" fmla="*/ 8 w 64"/>
                <a:gd name="T9" fmla="*/ 24 h 96"/>
                <a:gd name="T10" fmla="*/ 16 w 64"/>
                <a:gd name="T11" fmla="*/ 40 h 96"/>
                <a:gd name="T12" fmla="*/ 0 w 64"/>
                <a:gd name="T13" fmla="*/ 64 h 96"/>
                <a:gd name="T14" fmla="*/ 8 w 64"/>
                <a:gd name="T15" fmla="*/ 88 h 96"/>
                <a:gd name="T16" fmla="*/ 0 w 64"/>
                <a:gd name="T17" fmla="*/ 88 h 96"/>
                <a:gd name="T18" fmla="*/ 16 w 64"/>
                <a:gd name="T19" fmla="*/ 96 h 96"/>
                <a:gd name="T20" fmla="*/ 48 w 64"/>
                <a:gd name="T21" fmla="*/ 80 h 96"/>
                <a:gd name="T22" fmla="*/ 56 w 64"/>
                <a:gd name="T23" fmla="*/ 80 h 96"/>
                <a:gd name="T24" fmla="*/ 64 w 64"/>
                <a:gd name="T25" fmla="*/ 72 h 96"/>
                <a:gd name="T26" fmla="*/ 56 w 64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90"/>
            <p:cNvSpPr>
              <a:spLocks/>
            </p:cNvSpPr>
            <p:nvPr userDrawn="1"/>
          </p:nvSpPr>
          <p:spPr bwMode="auto">
            <a:xfrm>
              <a:off x="4364037" y="3448325"/>
              <a:ext cx="69850" cy="159302"/>
            </a:xfrm>
            <a:custGeom>
              <a:avLst/>
              <a:gdLst>
                <a:gd name="T0" fmla="*/ 16 w 32"/>
                <a:gd name="T1" fmla="*/ 64 h 72"/>
                <a:gd name="T2" fmla="*/ 8 w 32"/>
                <a:gd name="T3" fmla="*/ 32 h 72"/>
                <a:gd name="T4" fmla="*/ 0 w 32"/>
                <a:gd name="T5" fmla="*/ 0 h 72"/>
                <a:gd name="T6" fmla="*/ 16 w 32"/>
                <a:gd name="T7" fmla="*/ 0 h 72"/>
                <a:gd name="T8" fmla="*/ 16 w 32"/>
                <a:gd name="T9" fmla="*/ 8 h 72"/>
                <a:gd name="T10" fmla="*/ 24 w 32"/>
                <a:gd name="T11" fmla="*/ 16 h 72"/>
                <a:gd name="T12" fmla="*/ 24 w 32"/>
                <a:gd name="T13" fmla="*/ 40 h 72"/>
                <a:gd name="T14" fmla="*/ 32 w 32"/>
                <a:gd name="T15" fmla="*/ 72 h 72"/>
                <a:gd name="T16" fmla="*/ 24 w 32"/>
                <a:gd name="T17" fmla="*/ 72 h 72"/>
                <a:gd name="T18" fmla="*/ 16 w 32"/>
                <a:gd name="T1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91"/>
            <p:cNvSpPr>
              <a:spLocks/>
            </p:cNvSpPr>
            <p:nvPr userDrawn="1"/>
          </p:nvSpPr>
          <p:spPr bwMode="auto">
            <a:xfrm>
              <a:off x="4451350" y="3357286"/>
              <a:ext cx="328612" cy="320191"/>
            </a:xfrm>
            <a:custGeom>
              <a:avLst/>
              <a:gdLst>
                <a:gd name="T0" fmla="*/ 152 w 152"/>
                <a:gd name="T1" fmla="*/ 8 h 144"/>
                <a:gd name="T2" fmla="*/ 144 w 152"/>
                <a:gd name="T3" fmla="*/ 0 h 144"/>
                <a:gd name="T4" fmla="*/ 136 w 152"/>
                <a:gd name="T5" fmla="*/ 0 h 144"/>
                <a:gd name="T6" fmla="*/ 128 w 152"/>
                <a:gd name="T7" fmla="*/ 8 h 144"/>
                <a:gd name="T8" fmla="*/ 104 w 152"/>
                <a:gd name="T9" fmla="*/ 8 h 144"/>
                <a:gd name="T10" fmla="*/ 88 w 152"/>
                <a:gd name="T11" fmla="*/ 16 h 144"/>
                <a:gd name="T12" fmla="*/ 72 w 152"/>
                <a:gd name="T13" fmla="*/ 8 h 144"/>
                <a:gd name="T14" fmla="*/ 56 w 152"/>
                <a:gd name="T15" fmla="*/ 8 h 144"/>
                <a:gd name="T16" fmla="*/ 40 w 152"/>
                <a:gd name="T17" fmla="*/ 0 h 144"/>
                <a:gd name="T18" fmla="*/ 24 w 152"/>
                <a:gd name="T19" fmla="*/ 0 h 144"/>
                <a:gd name="T20" fmla="*/ 16 w 152"/>
                <a:gd name="T21" fmla="*/ 16 h 144"/>
                <a:gd name="T22" fmla="*/ 16 w 152"/>
                <a:gd name="T23" fmla="*/ 32 h 144"/>
                <a:gd name="T24" fmla="*/ 16 w 152"/>
                <a:gd name="T25" fmla="*/ 48 h 144"/>
                <a:gd name="T26" fmla="*/ 0 w 152"/>
                <a:gd name="T27" fmla="*/ 80 h 144"/>
                <a:gd name="T28" fmla="*/ 0 w 152"/>
                <a:gd name="T29" fmla="*/ 112 h 144"/>
                <a:gd name="T30" fmla="*/ 16 w 152"/>
                <a:gd name="T31" fmla="*/ 112 h 144"/>
                <a:gd name="T32" fmla="*/ 32 w 152"/>
                <a:gd name="T33" fmla="*/ 120 h 144"/>
                <a:gd name="T34" fmla="*/ 40 w 152"/>
                <a:gd name="T35" fmla="*/ 136 h 144"/>
                <a:gd name="T36" fmla="*/ 40 w 152"/>
                <a:gd name="T37" fmla="*/ 144 h 144"/>
                <a:gd name="T38" fmla="*/ 80 w 152"/>
                <a:gd name="T39" fmla="*/ 136 h 144"/>
                <a:gd name="T40" fmla="*/ 96 w 152"/>
                <a:gd name="T41" fmla="*/ 104 h 144"/>
                <a:gd name="T42" fmla="*/ 104 w 152"/>
                <a:gd name="T43" fmla="*/ 104 h 144"/>
                <a:gd name="T44" fmla="*/ 112 w 152"/>
                <a:gd name="T45" fmla="*/ 112 h 144"/>
                <a:gd name="T46" fmla="*/ 120 w 152"/>
                <a:gd name="T47" fmla="*/ 104 h 144"/>
                <a:gd name="T48" fmla="*/ 128 w 152"/>
                <a:gd name="T49" fmla="*/ 80 h 144"/>
                <a:gd name="T50" fmla="*/ 136 w 152"/>
                <a:gd name="T51" fmla="*/ 72 h 144"/>
                <a:gd name="T52" fmla="*/ 144 w 152"/>
                <a:gd name="T53" fmla="*/ 40 h 144"/>
                <a:gd name="T54" fmla="*/ 152 w 152"/>
                <a:gd name="T55" fmla="*/ 32 h 144"/>
                <a:gd name="T56" fmla="*/ 152 w 152"/>
                <a:gd name="T57" fmla="*/ 16 h 144"/>
                <a:gd name="T58" fmla="*/ 152 w 152"/>
                <a:gd name="T5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92"/>
            <p:cNvSpPr>
              <a:spLocks/>
            </p:cNvSpPr>
            <p:nvPr userDrawn="1"/>
          </p:nvSpPr>
          <p:spPr bwMode="auto">
            <a:xfrm>
              <a:off x="4398962" y="3395938"/>
              <a:ext cx="87313" cy="211689"/>
            </a:xfrm>
            <a:custGeom>
              <a:avLst/>
              <a:gdLst>
                <a:gd name="T0" fmla="*/ 8 w 40"/>
                <a:gd name="T1" fmla="*/ 64 h 96"/>
                <a:gd name="T2" fmla="*/ 8 w 40"/>
                <a:gd name="T3" fmla="*/ 40 h 96"/>
                <a:gd name="T4" fmla="*/ 0 w 40"/>
                <a:gd name="T5" fmla="*/ 32 h 96"/>
                <a:gd name="T6" fmla="*/ 0 w 40"/>
                <a:gd name="T7" fmla="*/ 24 h 96"/>
                <a:gd name="T8" fmla="*/ 8 w 40"/>
                <a:gd name="T9" fmla="*/ 16 h 96"/>
                <a:gd name="T10" fmla="*/ 16 w 40"/>
                <a:gd name="T11" fmla="*/ 16 h 96"/>
                <a:gd name="T12" fmla="*/ 24 w 40"/>
                <a:gd name="T13" fmla="*/ 8 h 96"/>
                <a:gd name="T14" fmla="*/ 32 w 40"/>
                <a:gd name="T15" fmla="*/ 0 h 96"/>
                <a:gd name="T16" fmla="*/ 40 w 40"/>
                <a:gd name="T17" fmla="*/ 16 h 96"/>
                <a:gd name="T18" fmla="*/ 40 w 40"/>
                <a:gd name="T19" fmla="*/ 32 h 96"/>
                <a:gd name="T20" fmla="*/ 24 w 40"/>
                <a:gd name="T21" fmla="*/ 64 h 96"/>
                <a:gd name="T22" fmla="*/ 24 w 40"/>
                <a:gd name="T23" fmla="*/ 96 h 96"/>
                <a:gd name="T24" fmla="*/ 16 w 40"/>
                <a:gd name="T25" fmla="*/ 96 h 96"/>
                <a:gd name="T26" fmla="*/ 8 w 40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93"/>
            <p:cNvSpPr>
              <a:spLocks/>
            </p:cNvSpPr>
            <p:nvPr userDrawn="1"/>
          </p:nvSpPr>
          <p:spPr bwMode="auto">
            <a:xfrm>
              <a:off x="4122737" y="3465788"/>
              <a:ext cx="190500" cy="211689"/>
            </a:xfrm>
            <a:custGeom>
              <a:avLst/>
              <a:gdLst>
                <a:gd name="T0" fmla="*/ 80 w 88"/>
                <a:gd name="T1" fmla="*/ 80 h 96"/>
                <a:gd name="T2" fmla="*/ 72 w 88"/>
                <a:gd name="T3" fmla="*/ 56 h 96"/>
                <a:gd name="T4" fmla="*/ 88 w 88"/>
                <a:gd name="T5" fmla="*/ 32 h 96"/>
                <a:gd name="T6" fmla="*/ 80 w 88"/>
                <a:gd name="T7" fmla="*/ 16 h 96"/>
                <a:gd name="T8" fmla="*/ 72 w 88"/>
                <a:gd name="T9" fmla="*/ 8 h 96"/>
                <a:gd name="T10" fmla="*/ 56 w 88"/>
                <a:gd name="T11" fmla="*/ 8 h 96"/>
                <a:gd name="T12" fmla="*/ 48 w 88"/>
                <a:gd name="T13" fmla="*/ 0 h 96"/>
                <a:gd name="T14" fmla="*/ 40 w 88"/>
                <a:gd name="T15" fmla="*/ 0 h 96"/>
                <a:gd name="T16" fmla="*/ 32 w 88"/>
                <a:gd name="T17" fmla="*/ 0 h 96"/>
                <a:gd name="T18" fmla="*/ 24 w 88"/>
                <a:gd name="T19" fmla="*/ 0 h 96"/>
                <a:gd name="T20" fmla="*/ 16 w 88"/>
                <a:gd name="T21" fmla="*/ 0 h 96"/>
                <a:gd name="T22" fmla="*/ 8 w 88"/>
                <a:gd name="T23" fmla="*/ 0 h 96"/>
                <a:gd name="T24" fmla="*/ 8 w 88"/>
                <a:gd name="T25" fmla="*/ 16 h 96"/>
                <a:gd name="T26" fmla="*/ 16 w 88"/>
                <a:gd name="T27" fmla="*/ 32 h 96"/>
                <a:gd name="T28" fmla="*/ 8 w 88"/>
                <a:gd name="T29" fmla="*/ 32 h 96"/>
                <a:gd name="T30" fmla="*/ 8 w 88"/>
                <a:gd name="T31" fmla="*/ 40 h 96"/>
                <a:gd name="T32" fmla="*/ 0 w 88"/>
                <a:gd name="T33" fmla="*/ 48 h 96"/>
                <a:gd name="T34" fmla="*/ 8 w 88"/>
                <a:gd name="T35" fmla="*/ 64 h 96"/>
                <a:gd name="T36" fmla="*/ 16 w 88"/>
                <a:gd name="T37" fmla="*/ 72 h 96"/>
                <a:gd name="T38" fmla="*/ 16 w 88"/>
                <a:gd name="T39" fmla="*/ 96 h 96"/>
                <a:gd name="T40" fmla="*/ 40 w 88"/>
                <a:gd name="T41" fmla="*/ 80 h 96"/>
                <a:gd name="T42" fmla="*/ 56 w 88"/>
                <a:gd name="T43" fmla="*/ 80 h 96"/>
                <a:gd name="T44" fmla="*/ 72 w 88"/>
                <a:gd name="T45" fmla="*/ 80 h 96"/>
                <a:gd name="T46" fmla="*/ 80 w 88"/>
                <a:gd name="T4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94"/>
            <p:cNvSpPr>
              <a:spLocks/>
            </p:cNvSpPr>
            <p:nvPr userDrawn="1"/>
          </p:nvSpPr>
          <p:spPr bwMode="auto">
            <a:xfrm>
              <a:off x="4035425" y="3534050"/>
              <a:ext cx="122237" cy="143427"/>
            </a:xfrm>
            <a:custGeom>
              <a:avLst/>
              <a:gdLst>
                <a:gd name="T0" fmla="*/ 40 w 56"/>
                <a:gd name="T1" fmla="*/ 16 h 64"/>
                <a:gd name="T2" fmla="*/ 48 w 56"/>
                <a:gd name="T3" fmla="*/ 32 h 64"/>
                <a:gd name="T4" fmla="*/ 56 w 56"/>
                <a:gd name="T5" fmla="*/ 40 h 64"/>
                <a:gd name="T6" fmla="*/ 56 w 56"/>
                <a:gd name="T7" fmla="*/ 64 h 64"/>
                <a:gd name="T8" fmla="*/ 48 w 56"/>
                <a:gd name="T9" fmla="*/ 56 h 64"/>
                <a:gd name="T10" fmla="*/ 0 w 56"/>
                <a:gd name="T11" fmla="*/ 24 h 64"/>
                <a:gd name="T12" fmla="*/ 16 w 56"/>
                <a:gd name="T13" fmla="*/ 0 h 64"/>
                <a:gd name="T14" fmla="*/ 24 w 56"/>
                <a:gd name="T15" fmla="*/ 0 h 64"/>
                <a:gd name="T16" fmla="*/ 32 w 56"/>
                <a:gd name="T17" fmla="*/ 16 h 64"/>
                <a:gd name="T18" fmla="*/ 40 w 56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95"/>
            <p:cNvSpPr>
              <a:spLocks/>
            </p:cNvSpPr>
            <p:nvPr userDrawn="1"/>
          </p:nvSpPr>
          <p:spPr bwMode="auto">
            <a:xfrm>
              <a:off x="3879850" y="3254098"/>
              <a:ext cx="173037" cy="141840"/>
            </a:xfrm>
            <a:custGeom>
              <a:avLst/>
              <a:gdLst>
                <a:gd name="T0" fmla="*/ 72 w 80"/>
                <a:gd name="T1" fmla="*/ 32 h 64"/>
                <a:gd name="T2" fmla="*/ 80 w 80"/>
                <a:gd name="T3" fmla="*/ 64 h 64"/>
                <a:gd name="T4" fmla="*/ 48 w 80"/>
                <a:gd name="T5" fmla="*/ 64 h 64"/>
                <a:gd name="T6" fmla="*/ 8 w 80"/>
                <a:gd name="T7" fmla="*/ 64 h 64"/>
                <a:gd name="T8" fmla="*/ 8 w 80"/>
                <a:gd name="T9" fmla="*/ 56 h 64"/>
                <a:gd name="T10" fmla="*/ 24 w 80"/>
                <a:gd name="T11" fmla="*/ 48 h 64"/>
                <a:gd name="T12" fmla="*/ 40 w 80"/>
                <a:gd name="T13" fmla="*/ 56 h 64"/>
                <a:gd name="T14" fmla="*/ 48 w 80"/>
                <a:gd name="T15" fmla="*/ 48 h 64"/>
                <a:gd name="T16" fmla="*/ 24 w 80"/>
                <a:gd name="T17" fmla="*/ 40 h 64"/>
                <a:gd name="T18" fmla="*/ 8 w 80"/>
                <a:gd name="T19" fmla="*/ 48 h 64"/>
                <a:gd name="T20" fmla="*/ 8 w 80"/>
                <a:gd name="T21" fmla="*/ 40 h 64"/>
                <a:gd name="T22" fmla="*/ 0 w 80"/>
                <a:gd name="T23" fmla="*/ 32 h 64"/>
                <a:gd name="T24" fmla="*/ 16 w 80"/>
                <a:gd name="T25" fmla="*/ 16 h 64"/>
                <a:gd name="T26" fmla="*/ 24 w 80"/>
                <a:gd name="T27" fmla="*/ 8 h 64"/>
                <a:gd name="T28" fmla="*/ 40 w 80"/>
                <a:gd name="T29" fmla="*/ 0 h 64"/>
                <a:gd name="T30" fmla="*/ 56 w 80"/>
                <a:gd name="T31" fmla="*/ 16 h 64"/>
                <a:gd name="T32" fmla="*/ 72 w 80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96"/>
            <p:cNvSpPr>
              <a:spLocks/>
            </p:cNvSpPr>
            <p:nvPr userDrawn="1"/>
          </p:nvSpPr>
          <p:spPr bwMode="auto">
            <a:xfrm>
              <a:off x="3897312" y="2900568"/>
              <a:ext cx="346075" cy="423380"/>
            </a:xfrm>
            <a:custGeom>
              <a:avLst/>
              <a:gdLst>
                <a:gd name="T0" fmla="*/ 64 w 160"/>
                <a:gd name="T1" fmla="*/ 192 h 192"/>
                <a:gd name="T2" fmla="*/ 48 w 160"/>
                <a:gd name="T3" fmla="*/ 176 h 192"/>
                <a:gd name="T4" fmla="*/ 32 w 160"/>
                <a:gd name="T5" fmla="*/ 160 h 192"/>
                <a:gd name="T6" fmla="*/ 16 w 160"/>
                <a:gd name="T7" fmla="*/ 168 h 192"/>
                <a:gd name="T8" fmla="*/ 8 w 160"/>
                <a:gd name="T9" fmla="*/ 176 h 192"/>
                <a:gd name="T10" fmla="*/ 8 w 160"/>
                <a:gd name="T11" fmla="*/ 144 h 192"/>
                <a:gd name="T12" fmla="*/ 8 w 160"/>
                <a:gd name="T13" fmla="*/ 120 h 192"/>
                <a:gd name="T14" fmla="*/ 8 w 160"/>
                <a:gd name="T15" fmla="*/ 104 h 192"/>
                <a:gd name="T16" fmla="*/ 0 w 160"/>
                <a:gd name="T17" fmla="*/ 96 h 192"/>
                <a:gd name="T18" fmla="*/ 8 w 160"/>
                <a:gd name="T19" fmla="*/ 88 h 192"/>
                <a:gd name="T20" fmla="*/ 56 w 160"/>
                <a:gd name="T21" fmla="*/ 88 h 192"/>
                <a:gd name="T22" fmla="*/ 56 w 160"/>
                <a:gd name="T23" fmla="*/ 64 h 192"/>
                <a:gd name="T24" fmla="*/ 72 w 160"/>
                <a:gd name="T25" fmla="*/ 56 h 192"/>
                <a:gd name="T26" fmla="*/ 72 w 160"/>
                <a:gd name="T27" fmla="*/ 16 h 192"/>
                <a:gd name="T28" fmla="*/ 112 w 160"/>
                <a:gd name="T29" fmla="*/ 16 h 192"/>
                <a:gd name="T30" fmla="*/ 112 w 160"/>
                <a:gd name="T31" fmla="*/ 0 h 192"/>
                <a:gd name="T32" fmla="*/ 160 w 160"/>
                <a:gd name="T33" fmla="*/ 32 h 192"/>
                <a:gd name="T34" fmla="*/ 136 w 160"/>
                <a:gd name="T35" fmla="*/ 32 h 192"/>
                <a:gd name="T36" fmla="*/ 152 w 160"/>
                <a:gd name="T37" fmla="*/ 176 h 192"/>
                <a:gd name="T38" fmla="*/ 88 w 160"/>
                <a:gd name="T39" fmla="*/ 176 h 192"/>
                <a:gd name="T40" fmla="*/ 80 w 160"/>
                <a:gd name="T41" fmla="*/ 184 h 192"/>
                <a:gd name="T42" fmla="*/ 72 w 160"/>
                <a:gd name="T43" fmla="*/ 176 h 192"/>
                <a:gd name="T44" fmla="*/ 64 w 16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97"/>
            <p:cNvSpPr>
              <a:spLocks/>
            </p:cNvSpPr>
            <p:nvPr userDrawn="1"/>
          </p:nvSpPr>
          <p:spPr bwMode="auto">
            <a:xfrm>
              <a:off x="3897312" y="2879379"/>
              <a:ext cx="242888" cy="232880"/>
            </a:xfrm>
            <a:custGeom>
              <a:avLst/>
              <a:gdLst>
                <a:gd name="T0" fmla="*/ 112 w 112"/>
                <a:gd name="T1" fmla="*/ 0 h 104"/>
                <a:gd name="T2" fmla="*/ 112 w 112"/>
                <a:gd name="T3" fmla="*/ 8 h 104"/>
                <a:gd name="T4" fmla="*/ 112 w 112"/>
                <a:gd name="T5" fmla="*/ 24 h 104"/>
                <a:gd name="T6" fmla="*/ 72 w 112"/>
                <a:gd name="T7" fmla="*/ 24 h 104"/>
                <a:gd name="T8" fmla="*/ 72 w 112"/>
                <a:gd name="T9" fmla="*/ 64 h 104"/>
                <a:gd name="T10" fmla="*/ 56 w 112"/>
                <a:gd name="T11" fmla="*/ 72 h 104"/>
                <a:gd name="T12" fmla="*/ 56 w 112"/>
                <a:gd name="T13" fmla="*/ 96 h 104"/>
                <a:gd name="T14" fmla="*/ 8 w 112"/>
                <a:gd name="T15" fmla="*/ 96 h 104"/>
                <a:gd name="T16" fmla="*/ 0 w 112"/>
                <a:gd name="T17" fmla="*/ 104 h 104"/>
                <a:gd name="T18" fmla="*/ 0 w 112"/>
                <a:gd name="T19" fmla="*/ 88 h 104"/>
                <a:gd name="T20" fmla="*/ 32 w 112"/>
                <a:gd name="T21" fmla="*/ 48 h 104"/>
                <a:gd name="T22" fmla="*/ 40 w 112"/>
                <a:gd name="T23" fmla="*/ 24 h 104"/>
                <a:gd name="T24" fmla="*/ 48 w 112"/>
                <a:gd name="T25" fmla="*/ 16 h 104"/>
                <a:gd name="T26" fmla="*/ 56 w 112"/>
                <a:gd name="T27" fmla="*/ 0 h 104"/>
                <a:gd name="T28" fmla="*/ 112 w 112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98"/>
            <p:cNvSpPr>
              <a:spLocks/>
            </p:cNvSpPr>
            <p:nvPr userDrawn="1"/>
          </p:nvSpPr>
          <p:spPr bwMode="auto">
            <a:xfrm>
              <a:off x="4589462" y="2564502"/>
              <a:ext cx="103188" cy="227564"/>
            </a:xfrm>
            <a:custGeom>
              <a:avLst/>
              <a:gdLst>
                <a:gd name="T0" fmla="*/ 48 w 48"/>
                <a:gd name="T1" fmla="*/ 64 h 104"/>
                <a:gd name="T2" fmla="*/ 48 w 48"/>
                <a:gd name="T3" fmla="*/ 80 h 104"/>
                <a:gd name="T4" fmla="*/ 32 w 48"/>
                <a:gd name="T5" fmla="*/ 88 h 104"/>
                <a:gd name="T6" fmla="*/ 32 w 48"/>
                <a:gd name="T7" fmla="*/ 104 h 104"/>
                <a:gd name="T8" fmla="*/ 24 w 48"/>
                <a:gd name="T9" fmla="*/ 104 h 104"/>
                <a:gd name="T10" fmla="*/ 24 w 48"/>
                <a:gd name="T11" fmla="*/ 80 h 104"/>
                <a:gd name="T12" fmla="*/ 8 w 48"/>
                <a:gd name="T13" fmla="*/ 72 h 104"/>
                <a:gd name="T14" fmla="*/ 0 w 48"/>
                <a:gd name="T15" fmla="*/ 56 h 104"/>
                <a:gd name="T16" fmla="*/ 16 w 48"/>
                <a:gd name="T17" fmla="*/ 40 h 104"/>
                <a:gd name="T18" fmla="*/ 16 w 48"/>
                <a:gd name="T19" fmla="*/ 16 h 104"/>
                <a:gd name="T20" fmla="*/ 16 w 48"/>
                <a:gd name="T21" fmla="*/ 8 h 104"/>
                <a:gd name="T22" fmla="*/ 32 w 48"/>
                <a:gd name="T23" fmla="*/ 0 h 104"/>
                <a:gd name="T24" fmla="*/ 32 w 48"/>
                <a:gd name="T25" fmla="*/ 8 h 104"/>
                <a:gd name="T26" fmla="*/ 40 w 48"/>
                <a:gd name="T27" fmla="*/ 8 h 104"/>
                <a:gd name="T28" fmla="*/ 48 w 48"/>
                <a:gd name="T29" fmla="*/ 8 h 104"/>
                <a:gd name="T30" fmla="*/ 40 w 48"/>
                <a:gd name="T31" fmla="*/ 16 h 104"/>
                <a:gd name="T32" fmla="*/ 48 w 48"/>
                <a:gd name="T33" fmla="*/ 32 h 104"/>
                <a:gd name="T34" fmla="*/ 32 w 48"/>
                <a:gd name="T35" fmla="*/ 48 h 104"/>
                <a:gd name="T36" fmla="*/ 32 w 48"/>
                <a:gd name="T37" fmla="*/ 56 h 104"/>
                <a:gd name="T38" fmla="*/ 48 w 48"/>
                <a:gd name="T39" fmla="*/ 56 h 104"/>
                <a:gd name="T40" fmla="*/ 48 w 48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99"/>
            <p:cNvSpPr>
              <a:spLocks/>
            </p:cNvSpPr>
            <p:nvPr userDrawn="1"/>
          </p:nvSpPr>
          <p:spPr bwMode="auto">
            <a:xfrm>
              <a:off x="4157662" y="2349085"/>
              <a:ext cx="328613" cy="266217"/>
            </a:xfrm>
            <a:custGeom>
              <a:avLst/>
              <a:gdLst>
                <a:gd name="T0" fmla="*/ 112 w 152"/>
                <a:gd name="T1" fmla="*/ 16 h 120"/>
                <a:gd name="T2" fmla="*/ 152 w 152"/>
                <a:gd name="T3" fmla="*/ 16 h 120"/>
                <a:gd name="T4" fmla="*/ 152 w 152"/>
                <a:gd name="T5" fmla="*/ 32 h 120"/>
                <a:gd name="T6" fmla="*/ 128 w 152"/>
                <a:gd name="T7" fmla="*/ 40 h 120"/>
                <a:gd name="T8" fmla="*/ 104 w 152"/>
                <a:gd name="T9" fmla="*/ 64 h 120"/>
                <a:gd name="T10" fmla="*/ 112 w 152"/>
                <a:gd name="T11" fmla="*/ 80 h 120"/>
                <a:gd name="T12" fmla="*/ 80 w 152"/>
                <a:gd name="T13" fmla="*/ 104 h 120"/>
                <a:gd name="T14" fmla="*/ 56 w 152"/>
                <a:gd name="T15" fmla="*/ 104 h 120"/>
                <a:gd name="T16" fmla="*/ 40 w 152"/>
                <a:gd name="T17" fmla="*/ 120 h 120"/>
                <a:gd name="T18" fmla="*/ 24 w 152"/>
                <a:gd name="T19" fmla="*/ 96 h 120"/>
                <a:gd name="T20" fmla="*/ 24 w 152"/>
                <a:gd name="T21" fmla="*/ 80 h 120"/>
                <a:gd name="T22" fmla="*/ 24 w 152"/>
                <a:gd name="T23" fmla="*/ 64 h 120"/>
                <a:gd name="T24" fmla="*/ 32 w 152"/>
                <a:gd name="T25" fmla="*/ 56 h 120"/>
                <a:gd name="T26" fmla="*/ 32 w 152"/>
                <a:gd name="T27" fmla="*/ 48 h 120"/>
                <a:gd name="T28" fmla="*/ 40 w 152"/>
                <a:gd name="T29" fmla="*/ 32 h 120"/>
                <a:gd name="T30" fmla="*/ 32 w 152"/>
                <a:gd name="T31" fmla="*/ 32 h 120"/>
                <a:gd name="T32" fmla="*/ 8 w 152"/>
                <a:gd name="T33" fmla="*/ 32 h 120"/>
                <a:gd name="T34" fmla="*/ 0 w 152"/>
                <a:gd name="T35" fmla="*/ 16 h 120"/>
                <a:gd name="T36" fmla="*/ 8 w 152"/>
                <a:gd name="T37" fmla="*/ 8 h 120"/>
                <a:gd name="T38" fmla="*/ 16 w 152"/>
                <a:gd name="T39" fmla="*/ 0 h 120"/>
                <a:gd name="T40" fmla="*/ 64 w 152"/>
                <a:gd name="T41" fmla="*/ 8 h 120"/>
                <a:gd name="T42" fmla="*/ 88 w 152"/>
                <a:gd name="T43" fmla="*/ 8 h 120"/>
                <a:gd name="T44" fmla="*/ 96 w 152"/>
                <a:gd name="T45" fmla="*/ 8 h 120"/>
                <a:gd name="T46" fmla="*/ 112 w 152"/>
                <a:gd name="T47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00"/>
            <p:cNvSpPr>
              <a:spLocks/>
            </p:cNvSpPr>
            <p:nvPr userDrawn="1"/>
          </p:nvSpPr>
          <p:spPr bwMode="auto">
            <a:xfrm>
              <a:off x="4140200" y="2421075"/>
              <a:ext cx="103187" cy="160889"/>
            </a:xfrm>
            <a:custGeom>
              <a:avLst/>
              <a:gdLst>
                <a:gd name="T0" fmla="*/ 32 w 48"/>
                <a:gd name="T1" fmla="*/ 48 h 72"/>
                <a:gd name="T2" fmla="*/ 32 w 48"/>
                <a:gd name="T3" fmla="*/ 32 h 72"/>
                <a:gd name="T4" fmla="*/ 40 w 48"/>
                <a:gd name="T5" fmla="*/ 24 h 72"/>
                <a:gd name="T6" fmla="*/ 40 w 48"/>
                <a:gd name="T7" fmla="*/ 16 h 72"/>
                <a:gd name="T8" fmla="*/ 48 w 48"/>
                <a:gd name="T9" fmla="*/ 0 h 72"/>
                <a:gd name="T10" fmla="*/ 40 w 48"/>
                <a:gd name="T11" fmla="*/ 0 h 72"/>
                <a:gd name="T12" fmla="*/ 16 w 48"/>
                <a:gd name="T13" fmla="*/ 0 h 72"/>
                <a:gd name="T14" fmla="*/ 16 w 48"/>
                <a:gd name="T15" fmla="*/ 8 h 72"/>
                <a:gd name="T16" fmla="*/ 0 w 48"/>
                <a:gd name="T17" fmla="*/ 40 h 72"/>
                <a:gd name="T18" fmla="*/ 8 w 48"/>
                <a:gd name="T19" fmla="*/ 48 h 72"/>
                <a:gd name="T20" fmla="*/ 8 w 48"/>
                <a:gd name="T21" fmla="*/ 72 h 72"/>
                <a:gd name="T22" fmla="*/ 32 w 48"/>
                <a:gd name="T23" fmla="*/ 64 h 72"/>
                <a:gd name="T24" fmla="*/ 32 w 48"/>
                <a:gd name="T2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01"/>
            <p:cNvSpPr>
              <a:spLocks/>
            </p:cNvSpPr>
            <p:nvPr userDrawn="1"/>
          </p:nvSpPr>
          <p:spPr bwMode="auto">
            <a:xfrm>
              <a:off x="4295775" y="2102471"/>
              <a:ext cx="311150" cy="281539"/>
            </a:xfrm>
            <a:custGeom>
              <a:avLst/>
              <a:gdLst>
                <a:gd name="T0" fmla="*/ 144 w 144"/>
                <a:gd name="T1" fmla="*/ 56 h 128"/>
                <a:gd name="T2" fmla="*/ 144 w 144"/>
                <a:gd name="T3" fmla="*/ 40 h 128"/>
                <a:gd name="T4" fmla="*/ 128 w 144"/>
                <a:gd name="T5" fmla="*/ 24 h 128"/>
                <a:gd name="T6" fmla="*/ 120 w 144"/>
                <a:gd name="T7" fmla="*/ 24 h 128"/>
                <a:gd name="T8" fmla="*/ 112 w 144"/>
                <a:gd name="T9" fmla="*/ 24 h 128"/>
                <a:gd name="T10" fmla="*/ 112 w 144"/>
                <a:gd name="T11" fmla="*/ 16 h 128"/>
                <a:gd name="T12" fmla="*/ 104 w 144"/>
                <a:gd name="T13" fmla="*/ 24 h 128"/>
                <a:gd name="T14" fmla="*/ 88 w 144"/>
                <a:gd name="T15" fmla="*/ 8 h 128"/>
                <a:gd name="T16" fmla="*/ 88 w 144"/>
                <a:gd name="T17" fmla="*/ 0 h 128"/>
                <a:gd name="T18" fmla="*/ 80 w 144"/>
                <a:gd name="T19" fmla="*/ 8 h 128"/>
                <a:gd name="T20" fmla="*/ 72 w 144"/>
                <a:gd name="T21" fmla="*/ 16 h 128"/>
                <a:gd name="T22" fmla="*/ 56 w 144"/>
                <a:gd name="T23" fmla="*/ 24 h 128"/>
                <a:gd name="T24" fmla="*/ 56 w 144"/>
                <a:gd name="T25" fmla="*/ 32 h 128"/>
                <a:gd name="T26" fmla="*/ 40 w 144"/>
                <a:gd name="T27" fmla="*/ 32 h 128"/>
                <a:gd name="T28" fmla="*/ 40 w 144"/>
                <a:gd name="T29" fmla="*/ 24 h 128"/>
                <a:gd name="T30" fmla="*/ 32 w 144"/>
                <a:gd name="T31" fmla="*/ 24 h 128"/>
                <a:gd name="T32" fmla="*/ 40 w 144"/>
                <a:gd name="T33" fmla="*/ 40 h 128"/>
                <a:gd name="T34" fmla="*/ 24 w 144"/>
                <a:gd name="T35" fmla="*/ 40 h 128"/>
                <a:gd name="T36" fmla="*/ 16 w 144"/>
                <a:gd name="T37" fmla="*/ 40 h 128"/>
                <a:gd name="T38" fmla="*/ 0 w 144"/>
                <a:gd name="T39" fmla="*/ 40 h 128"/>
                <a:gd name="T40" fmla="*/ 0 w 144"/>
                <a:gd name="T41" fmla="*/ 48 h 128"/>
                <a:gd name="T42" fmla="*/ 24 w 144"/>
                <a:gd name="T43" fmla="*/ 56 h 128"/>
                <a:gd name="T44" fmla="*/ 40 w 144"/>
                <a:gd name="T45" fmla="*/ 72 h 128"/>
                <a:gd name="T46" fmla="*/ 40 w 144"/>
                <a:gd name="T47" fmla="*/ 80 h 128"/>
                <a:gd name="T48" fmla="*/ 32 w 144"/>
                <a:gd name="T49" fmla="*/ 112 h 128"/>
                <a:gd name="T50" fmla="*/ 32 w 144"/>
                <a:gd name="T51" fmla="*/ 120 h 128"/>
                <a:gd name="T52" fmla="*/ 48 w 144"/>
                <a:gd name="T53" fmla="*/ 128 h 128"/>
                <a:gd name="T54" fmla="*/ 88 w 144"/>
                <a:gd name="T55" fmla="*/ 128 h 128"/>
                <a:gd name="T56" fmla="*/ 96 w 144"/>
                <a:gd name="T57" fmla="*/ 120 h 128"/>
                <a:gd name="T58" fmla="*/ 128 w 144"/>
                <a:gd name="T59" fmla="*/ 120 h 128"/>
                <a:gd name="T60" fmla="*/ 144 w 144"/>
                <a:gd name="T61" fmla="*/ 112 h 128"/>
                <a:gd name="T62" fmla="*/ 128 w 144"/>
                <a:gd name="T63" fmla="*/ 96 h 128"/>
                <a:gd name="T64" fmla="*/ 136 w 144"/>
                <a:gd name="T65" fmla="*/ 80 h 128"/>
                <a:gd name="T66" fmla="*/ 128 w 144"/>
                <a:gd name="T67" fmla="*/ 72 h 128"/>
                <a:gd name="T68" fmla="*/ 128 w 144"/>
                <a:gd name="T69" fmla="*/ 80 h 128"/>
                <a:gd name="T70" fmla="*/ 120 w 144"/>
                <a:gd name="T71" fmla="*/ 72 h 128"/>
                <a:gd name="T72" fmla="*/ 136 w 144"/>
                <a:gd name="T73" fmla="*/ 56 h 128"/>
                <a:gd name="T74" fmla="*/ 144 w 144"/>
                <a:gd name="T7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02"/>
            <p:cNvSpPr>
              <a:spLocks/>
            </p:cNvSpPr>
            <p:nvPr userDrawn="1"/>
          </p:nvSpPr>
          <p:spPr bwMode="auto">
            <a:xfrm>
              <a:off x="4572000" y="2244310"/>
              <a:ext cx="311150" cy="299002"/>
            </a:xfrm>
            <a:custGeom>
              <a:avLst/>
              <a:gdLst>
                <a:gd name="T0" fmla="*/ 0 w 144"/>
                <a:gd name="T1" fmla="*/ 32 h 136"/>
                <a:gd name="T2" fmla="*/ 8 w 144"/>
                <a:gd name="T3" fmla="*/ 16 h 136"/>
                <a:gd name="T4" fmla="*/ 24 w 144"/>
                <a:gd name="T5" fmla="*/ 8 h 136"/>
                <a:gd name="T6" fmla="*/ 32 w 144"/>
                <a:gd name="T7" fmla="*/ 16 h 136"/>
                <a:gd name="T8" fmla="*/ 32 w 144"/>
                <a:gd name="T9" fmla="*/ 8 h 136"/>
                <a:gd name="T10" fmla="*/ 40 w 144"/>
                <a:gd name="T11" fmla="*/ 8 h 136"/>
                <a:gd name="T12" fmla="*/ 48 w 144"/>
                <a:gd name="T13" fmla="*/ 0 h 136"/>
                <a:gd name="T14" fmla="*/ 64 w 144"/>
                <a:gd name="T15" fmla="*/ 0 h 136"/>
                <a:gd name="T16" fmla="*/ 72 w 144"/>
                <a:gd name="T17" fmla="*/ 0 h 136"/>
                <a:gd name="T18" fmla="*/ 88 w 144"/>
                <a:gd name="T19" fmla="*/ 8 h 136"/>
                <a:gd name="T20" fmla="*/ 88 w 144"/>
                <a:gd name="T21" fmla="*/ 16 h 136"/>
                <a:gd name="T22" fmla="*/ 88 w 144"/>
                <a:gd name="T23" fmla="*/ 24 h 136"/>
                <a:gd name="T24" fmla="*/ 80 w 144"/>
                <a:gd name="T25" fmla="*/ 16 h 136"/>
                <a:gd name="T26" fmla="*/ 72 w 144"/>
                <a:gd name="T27" fmla="*/ 24 h 136"/>
                <a:gd name="T28" fmla="*/ 72 w 144"/>
                <a:gd name="T29" fmla="*/ 40 h 136"/>
                <a:gd name="T30" fmla="*/ 88 w 144"/>
                <a:gd name="T31" fmla="*/ 56 h 136"/>
                <a:gd name="T32" fmla="*/ 96 w 144"/>
                <a:gd name="T33" fmla="*/ 72 h 136"/>
                <a:gd name="T34" fmla="*/ 104 w 144"/>
                <a:gd name="T35" fmla="*/ 80 h 136"/>
                <a:gd name="T36" fmla="*/ 120 w 144"/>
                <a:gd name="T37" fmla="*/ 80 h 136"/>
                <a:gd name="T38" fmla="*/ 112 w 144"/>
                <a:gd name="T39" fmla="*/ 80 h 136"/>
                <a:gd name="T40" fmla="*/ 144 w 144"/>
                <a:gd name="T41" fmla="*/ 104 h 136"/>
                <a:gd name="T42" fmla="*/ 128 w 144"/>
                <a:gd name="T43" fmla="*/ 96 h 136"/>
                <a:gd name="T44" fmla="*/ 120 w 144"/>
                <a:gd name="T45" fmla="*/ 112 h 136"/>
                <a:gd name="T46" fmla="*/ 128 w 144"/>
                <a:gd name="T47" fmla="*/ 112 h 136"/>
                <a:gd name="T48" fmla="*/ 128 w 144"/>
                <a:gd name="T49" fmla="*/ 120 h 136"/>
                <a:gd name="T50" fmla="*/ 120 w 144"/>
                <a:gd name="T51" fmla="*/ 120 h 136"/>
                <a:gd name="T52" fmla="*/ 120 w 144"/>
                <a:gd name="T53" fmla="*/ 136 h 136"/>
                <a:gd name="T54" fmla="*/ 112 w 144"/>
                <a:gd name="T55" fmla="*/ 136 h 136"/>
                <a:gd name="T56" fmla="*/ 120 w 144"/>
                <a:gd name="T57" fmla="*/ 120 h 136"/>
                <a:gd name="T58" fmla="*/ 112 w 144"/>
                <a:gd name="T59" fmla="*/ 104 h 136"/>
                <a:gd name="T60" fmla="*/ 88 w 144"/>
                <a:gd name="T61" fmla="*/ 88 h 136"/>
                <a:gd name="T62" fmla="*/ 72 w 144"/>
                <a:gd name="T63" fmla="*/ 80 h 136"/>
                <a:gd name="T64" fmla="*/ 64 w 144"/>
                <a:gd name="T65" fmla="*/ 72 h 136"/>
                <a:gd name="T66" fmla="*/ 56 w 144"/>
                <a:gd name="T67" fmla="*/ 72 h 136"/>
                <a:gd name="T68" fmla="*/ 40 w 144"/>
                <a:gd name="T69" fmla="*/ 48 h 136"/>
                <a:gd name="T70" fmla="*/ 24 w 144"/>
                <a:gd name="T71" fmla="*/ 40 h 136"/>
                <a:gd name="T72" fmla="*/ 16 w 144"/>
                <a:gd name="T73" fmla="*/ 48 h 136"/>
                <a:gd name="T74" fmla="*/ 0 w 144"/>
                <a:gd name="T7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03"/>
            <p:cNvSpPr>
              <a:spLocks/>
            </p:cNvSpPr>
            <p:nvPr userDrawn="1"/>
          </p:nvSpPr>
          <p:spPr bwMode="auto">
            <a:xfrm>
              <a:off x="4986337" y="2331623"/>
              <a:ext cx="173038" cy="106914"/>
            </a:xfrm>
            <a:custGeom>
              <a:avLst/>
              <a:gdLst>
                <a:gd name="T0" fmla="*/ 56 w 80"/>
                <a:gd name="T1" fmla="*/ 0 h 48"/>
                <a:gd name="T2" fmla="*/ 40 w 80"/>
                <a:gd name="T3" fmla="*/ 8 h 48"/>
                <a:gd name="T4" fmla="*/ 16 w 80"/>
                <a:gd name="T5" fmla="*/ 8 h 48"/>
                <a:gd name="T6" fmla="*/ 8 w 80"/>
                <a:gd name="T7" fmla="*/ 0 h 48"/>
                <a:gd name="T8" fmla="*/ 0 w 80"/>
                <a:gd name="T9" fmla="*/ 8 h 48"/>
                <a:gd name="T10" fmla="*/ 0 w 80"/>
                <a:gd name="T11" fmla="*/ 24 h 48"/>
                <a:gd name="T12" fmla="*/ 0 w 80"/>
                <a:gd name="T13" fmla="*/ 32 h 48"/>
                <a:gd name="T14" fmla="*/ 8 w 80"/>
                <a:gd name="T15" fmla="*/ 48 h 48"/>
                <a:gd name="T16" fmla="*/ 24 w 80"/>
                <a:gd name="T17" fmla="*/ 40 h 48"/>
                <a:gd name="T18" fmla="*/ 40 w 80"/>
                <a:gd name="T19" fmla="*/ 48 h 48"/>
                <a:gd name="T20" fmla="*/ 48 w 80"/>
                <a:gd name="T21" fmla="*/ 40 h 48"/>
                <a:gd name="T22" fmla="*/ 72 w 80"/>
                <a:gd name="T23" fmla="*/ 40 h 48"/>
                <a:gd name="T24" fmla="*/ 64 w 80"/>
                <a:gd name="T25" fmla="*/ 24 h 48"/>
                <a:gd name="T26" fmla="*/ 72 w 80"/>
                <a:gd name="T27" fmla="*/ 16 h 48"/>
                <a:gd name="T28" fmla="*/ 80 w 80"/>
                <a:gd name="T29" fmla="*/ 8 h 48"/>
                <a:gd name="T30" fmla="*/ 56 w 80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04"/>
            <p:cNvSpPr>
              <a:spLocks/>
            </p:cNvSpPr>
            <p:nvPr userDrawn="1"/>
          </p:nvSpPr>
          <p:spPr bwMode="auto">
            <a:xfrm>
              <a:off x="4935537" y="2421075"/>
              <a:ext cx="155575" cy="143427"/>
            </a:xfrm>
            <a:custGeom>
              <a:avLst/>
              <a:gdLst>
                <a:gd name="T0" fmla="*/ 72 w 72"/>
                <a:gd name="T1" fmla="*/ 0 h 64"/>
                <a:gd name="T2" fmla="*/ 64 w 72"/>
                <a:gd name="T3" fmla="*/ 8 h 64"/>
                <a:gd name="T4" fmla="*/ 48 w 72"/>
                <a:gd name="T5" fmla="*/ 0 h 64"/>
                <a:gd name="T6" fmla="*/ 32 w 72"/>
                <a:gd name="T7" fmla="*/ 8 h 64"/>
                <a:gd name="T8" fmla="*/ 8 w 72"/>
                <a:gd name="T9" fmla="*/ 16 h 64"/>
                <a:gd name="T10" fmla="*/ 0 w 72"/>
                <a:gd name="T11" fmla="*/ 32 h 64"/>
                <a:gd name="T12" fmla="*/ 16 w 72"/>
                <a:gd name="T13" fmla="*/ 48 h 64"/>
                <a:gd name="T14" fmla="*/ 32 w 72"/>
                <a:gd name="T15" fmla="*/ 48 h 64"/>
                <a:gd name="T16" fmla="*/ 48 w 72"/>
                <a:gd name="T17" fmla="*/ 64 h 64"/>
                <a:gd name="T18" fmla="*/ 48 w 72"/>
                <a:gd name="T19" fmla="*/ 56 h 64"/>
                <a:gd name="T20" fmla="*/ 56 w 72"/>
                <a:gd name="T21" fmla="*/ 56 h 64"/>
                <a:gd name="T22" fmla="*/ 40 w 72"/>
                <a:gd name="T23" fmla="*/ 40 h 64"/>
                <a:gd name="T24" fmla="*/ 32 w 72"/>
                <a:gd name="T25" fmla="*/ 24 h 64"/>
                <a:gd name="T26" fmla="*/ 32 w 72"/>
                <a:gd name="T27" fmla="*/ 16 h 64"/>
                <a:gd name="T28" fmla="*/ 40 w 72"/>
                <a:gd name="T29" fmla="*/ 24 h 64"/>
                <a:gd name="T30" fmla="*/ 40 w 72"/>
                <a:gd name="T31" fmla="*/ 16 h 64"/>
                <a:gd name="T32" fmla="*/ 48 w 72"/>
                <a:gd name="T33" fmla="*/ 8 h 64"/>
                <a:gd name="T34" fmla="*/ 64 w 72"/>
                <a:gd name="T35" fmla="*/ 16 h 64"/>
                <a:gd name="T36" fmla="*/ 72 w 72"/>
                <a:gd name="T37" fmla="*/ 16 h 64"/>
                <a:gd name="T38" fmla="*/ 72 w 72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05"/>
            <p:cNvSpPr>
              <a:spLocks/>
            </p:cNvSpPr>
            <p:nvPr userDrawn="1"/>
          </p:nvSpPr>
          <p:spPr bwMode="auto">
            <a:xfrm>
              <a:off x="4918075" y="2207246"/>
              <a:ext cx="258762" cy="141839"/>
            </a:xfrm>
            <a:custGeom>
              <a:avLst/>
              <a:gdLst>
                <a:gd name="T0" fmla="*/ 104 w 120"/>
                <a:gd name="T1" fmla="*/ 40 h 64"/>
                <a:gd name="T2" fmla="*/ 120 w 120"/>
                <a:gd name="T3" fmla="*/ 40 h 64"/>
                <a:gd name="T4" fmla="*/ 120 w 120"/>
                <a:gd name="T5" fmla="*/ 48 h 64"/>
                <a:gd name="T6" fmla="*/ 104 w 120"/>
                <a:gd name="T7" fmla="*/ 56 h 64"/>
                <a:gd name="T8" fmla="*/ 112 w 120"/>
                <a:gd name="T9" fmla="*/ 64 h 64"/>
                <a:gd name="T10" fmla="*/ 88 w 120"/>
                <a:gd name="T11" fmla="*/ 56 h 64"/>
                <a:gd name="T12" fmla="*/ 72 w 120"/>
                <a:gd name="T13" fmla="*/ 64 h 64"/>
                <a:gd name="T14" fmla="*/ 48 w 120"/>
                <a:gd name="T15" fmla="*/ 64 h 64"/>
                <a:gd name="T16" fmla="*/ 40 w 120"/>
                <a:gd name="T17" fmla="*/ 56 h 64"/>
                <a:gd name="T18" fmla="*/ 32 w 120"/>
                <a:gd name="T19" fmla="*/ 48 h 64"/>
                <a:gd name="T20" fmla="*/ 24 w 120"/>
                <a:gd name="T21" fmla="*/ 48 h 64"/>
                <a:gd name="T22" fmla="*/ 0 w 120"/>
                <a:gd name="T23" fmla="*/ 32 h 64"/>
                <a:gd name="T24" fmla="*/ 8 w 120"/>
                <a:gd name="T25" fmla="*/ 32 h 64"/>
                <a:gd name="T26" fmla="*/ 16 w 120"/>
                <a:gd name="T27" fmla="*/ 24 h 64"/>
                <a:gd name="T28" fmla="*/ 24 w 120"/>
                <a:gd name="T29" fmla="*/ 8 h 64"/>
                <a:gd name="T30" fmla="*/ 32 w 120"/>
                <a:gd name="T31" fmla="*/ 0 h 64"/>
                <a:gd name="T32" fmla="*/ 56 w 120"/>
                <a:gd name="T33" fmla="*/ 8 h 64"/>
                <a:gd name="T34" fmla="*/ 80 w 120"/>
                <a:gd name="T35" fmla="*/ 0 h 64"/>
                <a:gd name="T36" fmla="*/ 96 w 120"/>
                <a:gd name="T37" fmla="*/ 16 h 64"/>
                <a:gd name="T38" fmla="*/ 104 w 120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06"/>
            <p:cNvSpPr>
              <a:spLocks/>
            </p:cNvSpPr>
            <p:nvPr userDrawn="1"/>
          </p:nvSpPr>
          <p:spPr bwMode="auto">
            <a:xfrm>
              <a:off x="4762500" y="2244310"/>
              <a:ext cx="68262" cy="52388"/>
            </a:xfrm>
            <a:custGeom>
              <a:avLst/>
              <a:gdLst>
                <a:gd name="T0" fmla="*/ 0 w 32"/>
                <a:gd name="T1" fmla="*/ 24 h 24"/>
                <a:gd name="T2" fmla="*/ 0 w 32"/>
                <a:gd name="T3" fmla="*/ 16 h 24"/>
                <a:gd name="T4" fmla="*/ 0 w 32"/>
                <a:gd name="T5" fmla="*/ 8 h 24"/>
                <a:gd name="T6" fmla="*/ 24 w 32"/>
                <a:gd name="T7" fmla="*/ 0 h 24"/>
                <a:gd name="T8" fmla="*/ 32 w 32"/>
                <a:gd name="T9" fmla="*/ 8 h 24"/>
                <a:gd name="T10" fmla="*/ 16 w 32"/>
                <a:gd name="T11" fmla="*/ 16 h 24"/>
                <a:gd name="T12" fmla="*/ 16 w 32"/>
                <a:gd name="T13" fmla="*/ 24 h 24"/>
                <a:gd name="T14" fmla="*/ 8 w 32"/>
                <a:gd name="T15" fmla="*/ 16 h 24"/>
                <a:gd name="T16" fmla="*/ 0 w 32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07"/>
            <p:cNvSpPr>
              <a:spLocks/>
            </p:cNvSpPr>
            <p:nvPr userDrawn="1"/>
          </p:nvSpPr>
          <p:spPr bwMode="auto">
            <a:xfrm>
              <a:off x="4762500" y="2261773"/>
              <a:ext cx="138112" cy="122237"/>
            </a:xfrm>
            <a:custGeom>
              <a:avLst/>
              <a:gdLst>
                <a:gd name="T0" fmla="*/ 56 w 64"/>
                <a:gd name="T1" fmla="*/ 8 h 56"/>
                <a:gd name="T2" fmla="*/ 48 w 64"/>
                <a:gd name="T3" fmla="*/ 8 h 56"/>
                <a:gd name="T4" fmla="*/ 32 w 64"/>
                <a:gd name="T5" fmla="*/ 0 h 56"/>
                <a:gd name="T6" fmla="*/ 16 w 64"/>
                <a:gd name="T7" fmla="*/ 8 h 56"/>
                <a:gd name="T8" fmla="*/ 16 w 64"/>
                <a:gd name="T9" fmla="*/ 16 h 56"/>
                <a:gd name="T10" fmla="*/ 8 w 64"/>
                <a:gd name="T11" fmla="*/ 8 h 56"/>
                <a:gd name="T12" fmla="*/ 0 w 64"/>
                <a:gd name="T13" fmla="*/ 16 h 56"/>
                <a:gd name="T14" fmla="*/ 0 w 64"/>
                <a:gd name="T15" fmla="*/ 24 h 56"/>
                <a:gd name="T16" fmla="*/ 8 w 64"/>
                <a:gd name="T17" fmla="*/ 16 h 56"/>
                <a:gd name="T18" fmla="*/ 16 w 64"/>
                <a:gd name="T19" fmla="*/ 24 h 56"/>
                <a:gd name="T20" fmla="*/ 16 w 64"/>
                <a:gd name="T21" fmla="*/ 40 h 56"/>
                <a:gd name="T22" fmla="*/ 56 w 64"/>
                <a:gd name="T23" fmla="*/ 56 h 56"/>
                <a:gd name="T24" fmla="*/ 32 w 64"/>
                <a:gd name="T25" fmla="*/ 32 h 56"/>
                <a:gd name="T26" fmla="*/ 24 w 64"/>
                <a:gd name="T27" fmla="*/ 24 h 56"/>
                <a:gd name="T28" fmla="*/ 32 w 64"/>
                <a:gd name="T29" fmla="*/ 16 h 56"/>
                <a:gd name="T30" fmla="*/ 56 w 64"/>
                <a:gd name="T31" fmla="*/ 24 h 56"/>
                <a:gd name="T32" fmla="*/ 64 w 64"/>
                <a:gd name="T33" fmla="*/ 24 h 56"/>
                <a:gd name="T34" fmla="*/ 64 w 64"/>
                <a:gd name="T35" fmla="*/ 16 h 56"/>
                <a:gd name="T36" fmla="*/ 56 w 64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108"/>
            <p:cNvSpPr>
              <a:spLocks/>
            </p:cNvSpPr>
            <p:nvPr userDrawn="1"/>
          </p:nvSpPr>
          <p:spPr bwMode="auto">
            <a:xfrm>
              <a:off x="4814887" y="2296698"/>
              <a:ext cx="103188" cy="87312"/>
            </a:xfrm>
            <a:custGeom>
              <a:avLst/>
              <a:gdLst>
                <a:gd name="T0" fmla="*/ 40 w 48"/>
                <a:gd name="T1" fmla="*/ 8 h 40"/>
                <a:gd name="T2" fmla="*/ 40 w 48"/>
                <a:gd name="T3" fmla="*/ 16 h 40"/>
                <a:gd name="T4" fmla="*/ 48 w 48"/>
                <a:gd name="T5" fmla="*/ 24 h 40"/>
                <a:gd name="T6" fmla="*/ 40 w 48"/>
                <a:gd name="T7" fmla="*/ 24 h 40"/>
                <a:gd name="T8" fmla="*/ 32 w 48"/>
                <a:gd name="T9" fmla="*/ 32 h 40"/>
                <a:gd name="T10" fmla="*/ 32 w 48"/>
                <a:gd name="T11" fmla="*/ 40 h 40"/>
                <a:gd name="T12" fmla="*/ 8 w 48"/>
                <a:gd name="T13" fmla="*/ 16 h 40"/>
                <a:gd name="T14" fmla="*/ 0 w 48"/>
                <a:gd name="T15" fmla="*/ 8 h 40"/>
                <a:gd name="T16" fmla="*/ 8 w 48"/>
                <a:gd name="T17" fmla="*/ 0 h 40"/>
                <a:gd name="T18" fmla="*/ 32 w 48"/>
                <a:gd name="T19" fmla="*/ 8 h 40"/>
                <a:gd name="T20" fmla="*/ 40 w 48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09"/>
            <p:cNvSpPr>
              <a:spLocks/>
            </p:cNvSpPr>
            <p:nvPr userDrawn="1"/>
          </p:nvSpPr>
          <p:spPr bwMode="auto">
            <a:xfrm>
              <a:off x="4883150" y="2349085"/>
              <a:ext cx="52387" cy="71990"/>
            </a:xfrm>
            <a:custGeom>
              <a:avLst/>
              <a:gdLst>
                <a:gd name="T0" fmla="*/ 0 w 24"/>
                <a:gd name="T1" fmla="*/ 16 h 32"/>
                <a:gd name="T2" fmla="*/ 16 w 24"/>
                <a:gd name="T3" fmla="*/ 32 h 32"/>
                <a:gd name="T4" fmla="*/ 16 w 24"/>
                <a:gd name="T5" fmla="*/ 16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8 h 32"/>
                <a:gd name="T12" fmla="*/ 0 w 24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10"/>
            <p:cNvSpPr>
              <a:spLocks/>
            </p:cNvSpPr>
            <p:nvPr userDrawn="1"/>
          </p:nvSpPr>
          <p:spPr bwMode="auto">
            <a:xfrm>
              <a:off x="4883150" y="2279235"/>
              <a:ext cx="120650" cy="14184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48 h 64"/>
                <a:gd name="T4" fmla="*/ 16 w 56"/>
                <a:gd name="T5" fmla="*/ 48 h 64"/>
                <a:gd name="T6" fmla="*/ 24 w 56"/>
                <a:gd name="T7" fmla="*/ 48 h 64"/>
                <a:gd name="T8" fmla="*/ 8 w 56"/>
                <a:gd name="T9" fmla="*/ 32 h 64"/>
                <a:gd name="T10" fmla="*/ 16 w 56"/>
                <a:gd name="T11" fmla="*/ 32 h 64"/>
                <a:gd name="T12" fmla="*/ 8 w 56"/>
                <a:gd name="T13" fmla="*/ 24 h 64"/>
                <a:gd name="T14" fmla="*/ 8 w 56"/>
                <a:gd name="T15" fmla="*/ 16 h 64"/>
                <a:gd name="T16" fmla="*/ 8 w 56"/>
                <a:gd name="T17" fmla="*/ 8 h 64"/>
                <a:gd name="T18" fmla="*/ 0 w 56"/>
                <a:gd name="T19" fmla="*/ 0 h 64"/>
                <a:gd name="T20" fmla="*/ 16 w 56"/>
                <a:gd name="T21" fmla="*/ 0 h 64"/>
                <a:gd name="T22" fmla="*/ 40 w 56"/>
                <a:gd name="T23" fmla="*/ 16 h 64"/>
                <a:gd name="T24" fmla="*/ 48 w 56"/>
                <a:gd name="T25" fmla="*/ 16 h 64"/>
                <a:gd name="T26" fmla="*/ 56 w 56"/>
                <a:gd name="T27" fmla="*/ 24 h 64"/>
                <a:gd name="T28" fmla="*/ 48 w 56"/>
                <a:gd name="T29" fmla="*/ 32 h 64"/>
                <a:gd name="T30" fmla="*/ 48 w 56"/>
                <a:gd name="T31" fmla="*/ 48 h 64"/>
                <a:gd name="T32" fmla="*/ 48 w 56"/>
                <a:gd name="T33" fmla="*/ 56 h 64"/>
                <a:gd name="T34" fmla="*/ 40 w 56"/>
                <a:gd name="T35" fmla="*/ 56 h 64"/>
                <a:gd name="T36" fmla="*/ 24 w 56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11"/>
            <p:cNvSpPr>
              <a:spLocks/>
            </p:cNvSpPr>
            <p:nvPr userDrawn="1"/>
          </p:nvSpPr>
          <p:spPr bwMode="auto">
            <a:xfrm>
              <a:off x="4935537" y="2405200"/>
              <a:ext cx="68263" cy="50800"/>
            </a:xfrm>
            <a:custGeom>
              <a:avLst/>
              <a:gdLst>
                <a:gd name="T0" fmla="*/ 32 w 32"/>
                <a:gd name="T1" fmla="*/ 16 h 24"/>
                <a:gd name="T2" fmla="*/ 24 w 32"/>
                <a:gd name="T3" fmla="*/ 0 h 24"/>
                <a:gd name="T4" fmla="*/ 16 w 32"/>
                <a:gd name="T5" fmla="*/ 0 h 24"/>
                <a:gd name="T6" fmla="*/ 0 w 32"/>
                <a:gd name="T7" fmla="*/ 8 h 24"/>
                <a:gd name="T8" fmla="*/ 8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12"/>
            <p:cNvSpPr>
              <a:spLocks/>
            </p:cNvSpPr>
            <p:nvPr userDrawn="1"/>
          </p:nvSpPr>
          <p:spPr bwMode="auto">
            <a:xfrm>
              <a:off x="4762500" y="1995555"/>
              <a:ext cx="258762" cy="176766"/>
            </a:xfrm>
            <a:custGeom>
              <a:avLst/>
              <a:gdLst>
                <a:gd name="T0" fmla="*/ 112 w 120"/>
                <a:gd name="T1" fmla="*/ 48 h 80"/>
                <a:gd name="T2" fmla="*/ 104 w 120"/>
                <a:gd name="T3" fmla="*/ 40 h 80"/>
                <a:gd name="T4" fmla="*/ 112 w 120"/>
                <a:gd name="T5" fmla="*/ 24 h 80"/>
                <a:gd name="T6" fmla="*/ 104 w 120"/>
                <a:gd name="T7" fmla="*/ 8 h 80"/>
                <a:gd name="T8" fmla="*/ 96 w 120"/>
                <a:gd name="T9" fmla="*/ 8 h 80"/>
                <a:gd name="T10" fmla="*/ 64 w 120"/>
                <a:gd name="T11" fmla="*/ 0 h 80"/>
                <a:gd name="T12" fmla="*/ 56 w 120"/>
                <a:gd name="T13" fmla="*/ 8 h 80"/>
                <a:gd name="T14" fmla="*/ 48 w 120"/>
                <a:gd name="T15" fmla="*/ 0 h 80"/>
                <a:gd name="T16" fmla="*/ 0 w 120"/>
                <a:gd name="T17" fmla="*/ 16 h 80"/>
                <a:gd name="T18" fmla="*/ 8 w 120"/>
                <a:gd name="T19" fmla="*/ 56 h 80"/>
                <a:gd name="T20" fmla="*/ 24 w 120"/>
                <a:gd name="T21" fmla="*/ 56 h 80"/>
                <a:gd name="T22" fmla="*/ 32 w 120"/>
                <a:gd name="T23" fmla="*/ 64 h 80"/>
                <a:gd name="T24" fmla="*/ 48 w 120"/>
                <a:gd name="T25" fmla="*/ 72 h 80"/>
                <a:gd name="T26" fmla="*/ 72 w 120"/>
                <a:gd name="T27" fmla="*/ 80 h 80"/>
                <a:gd name="T28" fmla="*/ 88 w 120"/>
                <a:gd name="T29" fmla="*/ 80 h 80"/>
                <a:gd name="T30" fmla="*/ 96 w 120"/>
                <a:gd name="T31" fmla="*/ 80 h 80"/>
                <a:gd name="T32" fmla="*/ 120 w 120"/>
                <a:gd name="T33" fmla="*/ 64 h 80"/>
                <a:gd name="T34" fmla="*/ 112 w 120"/>
                <a:gd name="T35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13"/>
            <p:cNvSpPr>
              <a:spLocks/>
            </p:cNvSpPr>
            <p:nvPr userDrawn="1"/>
          </p:nvSpPr>
          <p:spPr bwMode="auto">
            <a:xfrm>
              <a:off x="4572000" y="1995555"/>
              <a:ext cx="207962" cy="227566"/>
            </a:xfrm>
            <a:custGeom>
              <a:avLst/>
              <a:gdLst>
                <a:gd name="T0" fmla="*/ 56 w 96"/>
                <a:gd name="T1" fmla="*/ 8 h 104"/>
                <a:gd name="T2" fmla="*/ 40 w 96"/>
                <a:gd name="T3" fmla="*/ 0 h 104"/>
                <a:gd name="T4" fmla="*/ 32 w 96"/>
                <a:gd name="T5" fmla="*/ 0 h 104"/>
                <a:gd name="T6" fmla="*/ 24 w 96"/>
                <a:gd name="T7" fmla="*/ 16 h 104"/>
                <a:gd name="T8" fmla="*/ 16 w 96"/>
                <a:gd name="T9" fmla="*/ 16 h 104"/>
                <a:gd name="T10" fmla="*/ 8 w 96"/>
                <a:gd name="T11" fmla="*/ 32 h 104"/>
                <a:gd name="T12" fmla="*/ 0 w 96"/>
                <a:gd name="T13" fmla="*/ 40 h 104"/>
                <a:gd name="T14" fmla="*/ 0 w 96"/>
                <a:gd name="T15" fmla="*/ 56 h 104"/>
                <a:gd name="T16" fmla="*/ 0 w 96"/>
                <a:gd name="T17" fmla="*/ 64 h 104"/>
                <a:gd name="T18" fmla="*/ 0 w 96"/>
                <a:gd name="T19" fmla="*/ 72 h 104"/>
                <a:gd name="T20" fmla="*/ 16 w 96"/>
                <a:gd name="T21" fmla="*/ 88 h 104"/>
                <a:gd name="T22" fmla="*/ 16 w 96"/>
                <a:gd name="T23" fmla="*/ 104 h 104"/>
                <a:gd name="T24" fmla="*/ 40 w 96"/>
                <a:gd name="T25" fmla="*/ 104 h 104"/>
                <a:gd name="T26" fmla="*/ 80 w 96"/>
                <a:gd name="T27" fmla="*/ 104 h 104"/>
                <a:gd name="T28" fmla="*/ 72 w 96"/>
                <a:gd name="T29" fmla="*/ 96 h 104"/>
                <a:gd name="T30" fmla="*/ 88 w 96"/>
                <a:gd name="T31" fmla="*/ 88 h 104"/>
                <a:gd name="T32" fmla="*/ 72 w 96"/>
                <a:gd name="T33" fmla="*/ 72 h 104"/>
                <a:gd name="T34" fmla="*/ 64 w 96"/>
                <a:gd name="T35" fmla="*/ 64 h 104"/>
                <a:gd name="T36" fmla="*/ 96 w 96"/>
                <a:gd name="T37" fmla="*/ 48 h 104"/>
                <a:gd name="T38" fmla="*/ 96 w 96"/>
                <a:gd name="T39" fmla="*/ 56 h 104"/>
                <a:gd name="T40" fmla="*/ 88 w 96"/>
                <a:gd name="T41" fmla="*/ 16 h 104"/>
                <a:gd name="T42" fmla="*/ 80 w 96"/>
                <a:gd name="T43" fmla="*/ 8 h 104"/>
                <a:gd name="T44" fmla="*/ 88 w 96"/>
                <a:gd name="T45" fmla="*/ 8 h 104"/>
                <a:gd name="T46" fmla="*/ 80 w 96"/>
                <a:gd name="T47" fmla="*/ 0 h 104"/>
                <a:gd name="T48" fmla="*/ 56 w 96"/>
                <a:gd name="T49" fmla="*/ 16 h 104"/>
                <a:gd name="T50" fmla="*/ 56 w 96"/>
                <a:gd name="T51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14"/>
            <p:cNvSpPr>
              <a:spLocks/>
            </p:cNvSpPr>
            <p:nvPr userDrawn="1"/>
          </p:nvSpPr>
          <p:spPr bwMode="auto">
            <a:xfrm>
              <a:off x="4486275" y="2102471"/>
              <a:ext cx="85725" cy="52387"/>
            </a:xfrm>
            <a:custGeom>
              <a:avLst/>
              <a:gdLst>
                <a:gd name="T0" fmla="*/ 8 w 40"/>
                <a:gd name="T1" fmla="*/ 0 h 24"/>
                <a:gd name="T2" fmla="*/ 24 w 40"/>
                <a:gd name="T3" fmla="*/ 0 h 24"/>
                <a:gd name="T4" fmla="*/ 40 w 40"/>
                <a:gd name="T5" fmla="*/ 8 h 24"/>
                <a:gd name="T6" fmla="*/ 40 w 40"/>
                <a:gd name="T7" fmla="*/ 16 h 24"/>
                <a:gd name="T8" fmla="*/ 32 w 40"/>
                <a:gd name="T9" fmla="*/ 24 h 24"/>
                <a:gd name="T10" fmla="*/ 24 w 40"/>
                <a:gd name="T11" fmla="*/ 24 h 24"/>
                <a:gd name="T12" fmla="*/ 24 w 40"/>
                <a:gd name="T13" fmla="*/ 16 h 24"/>
                <a:gd name="T14" fmla="*/ 16 w 40"/>
                <a:gd name="T15" fmla="*/ 24 h 24"/>
                <a:gd name="T16" fmla="*/ 0 w 40"/>
                <a:gd name="T17" fmla="*/ 8 h 24"/>
                <a:gd name="T18" fmla="*/ 8 w 40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15"/>
            <p:cNvSpPr>
              <a:spLocks/>
            </p:cNvSpPr>
            <p:nvPr userDrawn="1"/>
          </p:nvSpPr>
          <p:spPr bwMode="auto">
            <a:xfrm>
              <a:off x="4554537" y="1498599"/>
              <a:ext cx="554038" cy="388454"/>
            </a:xfrm>
            <a:custGeom>
              <a:avLst/>
              <a:gdLst>
                <a:gd name="T0" fmla="*/ 152 w 256"/>
                <a:gd name="T1" fmla="*/ 40 h 176"/>
                <a:gd name="T2" fmla="*/ 128 w 256"/>
                <a:gd name="T3" fmla="*/ 40 h 176"/>
                <a:gd name="T4" fmla="*/ 112 w 256"/>
                <a:gd name="T5" fmla="*/ 56 h 176"/>
                <a:gd name="T6" fmla="*/ 88 w 256"/>
                <a:gd name="T7" fmla="*/ 88 h 176"/>
                <a:gd name="T8" fmla="*/ 72 w 256"/>
                <a:gd name="T9" fmla="*/ 96 h 176"/>
                <a:gd name="T10" fmla="*/ 80 w 256"/>
                <a:gd name="T11" fmla="*/ 136 h 176"/>
                <a:gd name="T12" fmla="*/ 80 w 256"/>
                <a:gd name="T13" fmla="*/ 152 h 176"/>
                <a:gd name="T14" fmla="*/ 64 w 256"/>
                <a:gd name="T15" fmla="*/ 168 h 176"/>
                <a:gd name="T16" fmla="*/ 56 w 256"/>
                <a:gd name="T17" fmla="*/ 160 h 176"/>
                <a:gd name="T18" fmla="*/ 8 w 256"/>
                <a:gd name="T19" fmla="*/ 176 h 176"/>
                <a:gd name="T20" fmla="*/ 8 w 256"/>
                <a:gd name="T21" fmla="*/ 160 h 176"/>
                <a:gd name="T22" fmla="*/ 8 w 256"/>
                <a:gd name="T23" fmla="*/ 152 h 176"/>
                <a:gd name="T24" fmla="*/ 0 w 256"/>
                <a:gd name="T25" fmla="*/ 136 h 176"/>
                <a:gd name="T26" fmla="*/ 24 w 256"/>
                <a:gd name="T27" fmla="*/ 112 h 176"/>
                <a:gd name="T28" fmla="*/ 40 w 256"/>
                <a:gd name="T29" fmla="*/ 96 h 176"/>
                <a:gd name="T30" fmla="*/ 72 w 256"/>
                <a:gd name="T31" fmla="*/ 80 h 176"/>
                <a:gd name="T32" fmla="*/ 112 w 256"/>
                <a:gd name="T33" fmla="*/ 40 h 176"/>
                <a:gd name="T34" fmla="*/ 104 w 256"/>
                <a:gd name="T35" fmla="*/ 40 h 176"/>
                <a:gd name="T36" fmla="*/ 112 w 256"/>
                <a:gd name="T37" fmla="*/ 24 h 176"/>
                <a:gd name="T38" fmla="*/ 120 w 256"/>
                <a:gd name="T39" fmla="*/ 32 h 176"/>
                <a:gd name="T40" fmla="*/ 120 w 256"/>
                <a:gd name="T41" fmla="*/ 32 h 176"/>
                <a:gd name="T42" fmla="*/ 136 w 256"/>
                <a:gd name="T43" fmla="*/ 16 h 176"/>
                <a:gd name="T44" fmla="*/ 176 w 256"/>
                <a:gd name="T45" fmla="*/ 8 h 176"/>
                <a:gd name="T46" fmla="*/ 200 w 256"/>
                <a:gd name="T47" fmla="*/ 0 h 176"/>
                <a:gd name="T48" fmla="*/ 208 w 256"/>
                <a:gd name="T49" fmla="*/ 8 h 176"/>
                <a:gd name="T50" fmla="*/ 224 w 256"/>
                <a:gd name="T51" fmla="*/ 0 h 176"/>
                <a:gd name="T52" fmla="*/ 256 w 256"/>
                <a:gd name="T53" fmla="*/ 8 h 176"/>
                <a:gd name="T54" fmla="*/ 256 w 256"/>
                <a:gd name="T55" fmla="*/ 24 h 176"/>
                <a:gd name="T56" fmla="*/ 240 w 256"/>
                <a:gd name="T57" fmla="*/ 24 h 176"/>
                <a:gd name="T58" fmla="*/ 208 w 256"/>
                <a:gd name="T59" fmla="*/ 16 h 176"/>
                <a:gd name="T60" fmla="*/ 200 w 256"/>
                <a:gd name="T61" fmla="*/ 32 h 176"/>
                <a:gd name="T62" fmla="*/ 160 w 256"/>
                <a:gd name="T6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116"/>
            <p:cNvSpPr>
              <a:spLocks/>
            </p:cNvSpPr>
            <p:nvPr userDrawn="1"/>
          </p:nvSpPr>
          <p:spPr bwMode="auto">
            <a:xfrm>
              <a:off x="4692650" y="1572176"/>
              <a:ext cx="277812" cy="405917"/>
            </a:xfrm>
            <a:custGeom>
              <a:avLst/>
              <a:gdLst>
                <a:gd name="T0" fmla="*/ 0 w 128"/>
                <a:gd name="T1" fmla="*/ 136 h 184"/>
                <a:gd name="T2" fmla="*/ 8 w 128"/>
                <a:gd name="T3" fmla="*/ 120 h 184"/>
                <a:gd name="T4" fmla="*/ 16 w 128"/>
                <a:gd name="T5" fmla="*/ 120 h 184"/>
                <a:gd name="T6" fmla="*/ 8 w 128"/>
                <a:gd name="T7" fmla="*/ 104 h 184"/>
                <a:gd name="T8" fmla="*/ 16 w 128"/>
                <a:gd name="T9" fmla="*/ 104 h 184"/>
                <a:gd name="T10" fmla="*/ 8 w 128"/>
                <a:gd name="T11" fmla="*/ 80 h 184"/>
                <a:gd name="T12" fmla="*/ 8 w 128"/>
                <a:gd name="T13" fmla="*/ 64 h 184"/>
                <a:gd name="T14" fmla="*/ 32 w 128"/>
                <a:gd name="T15" fmla="*/ 64 h 184"/>
                <a:gd name="T16" fmla="*/ 24 w 128"/>
                <a:gd name="T17" fmla="*/ 56 h 184"/>
                <a:gd name="T18" fmla="*/ 32 w 128"/>
                <a:gd name="T19" fmla="*/ 32 h 184"/>
                <a:gd name="T20" fmla="*/ 48 w 128"/>
                <a:gd name="T21" fmla="*/ 24 h 184"/>
                <a:gd name="T22" fmla="*/ 56 w 128"/>
                <a:gd name="T23" fmla="*/ 8 h 184"/>
                <a:gd name="T24" fmla="*/ 64 w 128"/>
                <a:gd name="T25" fmla="*/ 8 h 184"/>
                <a:gd name="T26" fmla="*/ 72 w 128"/>
                <a:gd name="T27" fmla="*/ 0 h 184"/>
                <a:gd name="T28" fmla="*/ 88 w 128"/>
                <a:gd name="T29" fmla="*/ 8 h 184"/>
                <a:gd name="T30" fmla="*/ 88 w 128"/>
                <a:gd name="T31" fmla="*/ 0 h 184"/>
                <a:gd name="T32" fmla="*/ 120 w 128"/>
                <a:gd name="T33" fmla="*/ 8 h 184"/>
                <a:gd name="T34" fmla="*/ 128 w 128"/>
                <a:gd name="T35" fmla="*/ 40 h 184"/>
                <a:gd name="T36" fmla="*/ 112 w 128"/>
                <a:gd name="T37" fmla="*/ 40 h 184"/>
                <a:gd name="T38" fmla="*/ 104 w 128"/>
                <a:gd name="T39" fmla="*/ 56 h 184"/>
                <a:gd name="T40" fmla="*/ 64 w 128"/>
                <a:gd name="T41" fmla="*/ 88 h 184"/>
                <a:gd name="T42" fmla="*/ 64 w 128"/>
                <a:gd name="T43" fmla="*/ 104 h 184"/>
                <a:gd name="T44" fmla="*/ 80 w 128"/>
                <a:gd name="T45" fmla="*/ 120 h 184"/>
                <a:gd name="T46" fmla="*/ 72 w 128"/>
                <a:gd name="T47" fmla="*/ 128 h 184"/>
                <a:gd name="T48" fmla="*/ 80 w 128"/>
                <a:gd name="T49" fmla="*/ 128 h 184"/>
                <a:gd name="T50" fmla="*/ 64 w 128"/>
                <a:gd name="T51" fmla="*/ 136 h 184"/>
                <a:gd name="T52" fmla="*/ 56 w 128"/>
                <a:gd name="T53" fmla="*/ 168 h 184"/>
                <a:gd name="T54" fmla="*/ 40 w 128"/>
                <a:gd name="T55" fmla="*/ 168 h 184"/>
                <a:gd name="T56" fmla="*/ 32 w 128"/>
                <a:gd name="T57" fmla="*/ 184 h 184"/>
                <a:gd name="T58" fmla="*/ 24 w 128"/>
                <a:gd name="T59" fmla="*/ 184 h 184"/>
                <a:gd name="T60" fmla="*/ 16 w 128"/>
                <a:gd name="T61" fmla="*/ 168 h 184"/>
                <a:gd name="T62" fmla="*/ 0 w 128"/>
                <a:gd name="T63" fmla="*/ 128 h 184"/>
                <a:gd name="T64" fmla="*/ 0 w 128"/>
                <a:gd name="T65" fmla="*/ 13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117"/>
            <p:cNvSpPr>
              <a:spLocks/>
            </p:cNvSpPr>
            <p:nvPr userDrawn="1"/>
          </p:nvSpPr>
          <p:spPr bwMode="auto">
            <a:xfrm>
              <a:off x="4883150" y="1533524"/>
              <a:ext cx="260350" cy="302729"/>
            </a:xfrm>
            <a:custGeom>
              <a:avLst/>
              <a:gdLst>
                <a:gd name="T0" fmla="*/ 88 w 120"/>
                <a:gd name="T1" fmla="*/ 16 h 136"/>
                <a:gd name="T2" fmla="*/ 80 w 120"/>
                <a:gd name="T3" fmla="*/ 16 h 136"/>
                <a:gd name="T4" fmla="*/ 80 w 120"/>
                <a:gd name="T5" fmla="*/ 24 h 136"/>
                <a:gd name="T6" fmla="*/ 96 w 120"/>
                <a:gd name="T7" fmla="*/ 32 h 136"/>
                <a:gd name="T8" fmla="*/ 96 w 120"/>
                <a:gd name="T9" fmla="*/ 40 h 136"/>
                <a:gd name="T10" fmla="*/ 104 w 120"/>
                <a:gd name="T11" fmla="*/ 56 h 136"/>
                <a:gd name="T12" fmla="*/ 104 w 120"/>
                <a:gd name="T13" fmla="*/ 64 h 136"/>
                <a:gd name="T14" fmla="*/ 112 w 120"/>
                <a:gd name="T15" fmla="*/ 72 h 136"/>
                <a:gd name="T16" fmla="*/ 112 w 120"/>
                <a:gd name="T17" fmla="*/ 80 h 136"/>
                <a:gd name="T18" fmla="*/ 120 w 120"/>
                <a:gd name="T19" fmla="*/ 96 h 136"/>
                <a:gd name="T20" fmla="*/ 88 w 120"/>
                <a:gd name="T21" fmla="*/ 128 h 136"/>
                <a:gd name="T22" fmla="*/ 48 w 120"/>
                <a:gd name="T23" fmla="*/ 136 h 136"/>
                <a:gd name="T24" fmla="*/ 24 w 120"/>
                <a:gd name="T25" fmla="*/ 128 h 136"/>
                <a:gd name="T26" fmla="*/ 24 w 120"/>
                <a:gd name="T27" fmla="*/ 112 h 136"/>
                <a:gd name="T28" fmla="*/ 16 w 120"/>
                <a:gd name="T29" fmla="*/ 96 h 136"/>
                <a:gd name="T30" fmla="*/ 24 w 120"/>
                <a:gd name="T31" fmla="*/ 96 h 136"/>
                <a:gd name="T32" fmla="*/ 56 w 120"/>
                <a:gd name="T33" fmla="*/ 64 h 136"/>
                <a:gd name="T34" fmla="*/ 56 w 120"/>
                <a:gd name="T35" fmla="*/ 56 h 136"/>
                <a:gd name="T36" fmla="*/ 48 w 120"/>
                <a:gd name="T37" fmla="*/ 56 h 136"/>
                <a:gd name="T38" fmla="*/ 40 w 120"/>
                <a:gd name="T39" fmla="*/ 56 h 136"/>
                <a:gd name="T40" fmla="*/ 32 w 120"/>
                <a:gd name="T41" fmla="*/ 24 h 136"/>
                <a:gd name="T42" fmla="*/ 0 w 120"/>
                <a:gd name="T43" fmla="*/ 16 h 136"/>
                <a:gd name="T44" fmla="*/ 8 w 120"/>
                <a:gd name="T45" fmla="*/ 8 h 136"/>
                <a:gd name="T46" fmla="*/ 24 w 120"/>
                <a:gd name="T47" fmla="*/ 16 h 136"/>
                <a:gd name="T48" fmla="*/ 48 w 120"/>
                <a:gd name="T49" fmla="*/ 16 h 136"/>
                <a:gd name="T50" fmla="*/ 56 w 120"/>
                <a:gd name="T51" fmla="*/ 16 h 136"/>
                <a:gd name="T52" fmla="*/ 56 w 120"/>
                <a:gd name="T53" fmla="*/ 0 h 136"/>
                <a:gd name="T54" fmla="*/ 72 w 120"/>
                <a:gd name="T55" fmla="*/ 0 h 136"/>
                <a:gd name="T56" fmla="*/ 88 w 120"/>
                <a:gd name="T57" fmla="*/ 8 h 136"/>
                <a:gd name="T58" fmla="*/ 88 w 120"/>
                <a:gd name="T5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118"/>
            <p:cNvSpPr>
              <a:spLocks/>
            </p:cNvSpPr>
            <p:nvPr userDrawn="1"/>
          </p:nvSpPr>
          <p:spPr bwMode="auto">
            <a:xfrm>
              <a:off x="1198562" y="1430337"/>
              <a:ext cx="1851025" cy="990738"/>
            </a:xfrm>
            <a:custGeom>
              <a:avLst/>
              <a:gdLst>
                <a:gd name="T0" fmla="*/ 704 w 856"/>
                <a:gd name="T1" fmla="*/ 392 h 448"/>
                <a:gd name="T2" fmla="*/ 688 w 856"/>
                <a:gd name="T3" fmla="*/ 424 h 448"/>
                <a:gd name="T4" fmla="*/ 768 w 856"/>
                <a:gd name="T5" fmla="*/ 384 h 448"/>
                <a:gd name="T6" fmla="*/ 752 w 856"/>
                <a:gd name="T7" fmla="*/ 384 h 448"/>
                <a:gd name="T8" fmla="*/ 720 w 856"/>
                <a:gd name="T9" fmla="*/ 360 h 448"/>
                <a:gd name="T10" fmla="*/ 736 w 856"/>
                <a:gd name="T11" fmla="*/ 344 h 448"/>
                <a:gd name="T12" fmla="*/ 640 w 856"/>
                <a:gd name="T13" fmla="*/ 368 h 448"/>
                <a:gd name="T14" fmla="*/ 704 w 856"/>
                <a:gd name="T15" fmla="*/ 336 h 448"/>
                <a:gd name="T16" fmla="*/ 792 w 856"/>
                <a:gd name="T17" fmla="*/ 320 h 448"/>
                <a:gd name="T18" fmla="*/ 856 w 856"/>
                <a:gd name="T19" fmla="*/ 280 h 448"/>
                <a:gd name="T20" fmla="*/ 848 w 856"/>
                <a:gd name="T21" fmla="*/ 264 h 448"/>
                <a:gd name="T22" fmla="*/ 832 w 856"/>
                <a:gd name="T23" fmla="*/ 256 h 448"/>
                <a:gd name="T24" fmla="*/ 824 w 856"/>
                <a:gd name="T25" fmla="*/ 240 h 448"/>
                <a:gd name="T26" fmla="*/ 808 w 856"/>
                <a:gd name="T27" fmla="*/ 176 h 448"/>
                <a:gd name="T28" fmla="*/ 760 w 856"/>
                <a:gd name="T29" fmla="*/ 208 h 448"/>
                <a:gd name="T30" fmla="*/ 744 w 856"/>
                <a:gd name="T31" fmla="*/ 168 h 448"/>
                <a:gd name="T32" fmla="*/ 696 w 856"/>
                <a:gd name="T33" fmla="*/ 144 h 448"/>
                <a:gd name="T34" fmla="*/ 672 w 856"/>
                <a:gd name="T35" fmla="*/ 168 h 448"/>
                <a:gd name="T36" fmla="*/ 648 w 856"/>
                <a:gd name="T37" fmla="*/ 200 h 448"/>
                <a:gd name="T38" fmla="*/ 600 w 856"/>
                <a:gd name="T39" fmla="*/ 256 h 448"/>
                <a:gd name="T40" fmla="*/ 568 w 856"/>
                <a:gd name="T41" fmla="*/ 312 h 448"/>
                <a:gd name="T42" fmla="*/ 544 w 856"/>
                <a:gd name="T43" fmla="*/ 248 h 448"/>
                <a:gd name="T44" fmla="*/ 488 w 856"/>
                <a:gd name="T45" fmla="*/ 200 h 448"/>
                <a:gd name="T46" fmla="*/ 504 w 856"/>
                <a:gd name="T47" fmla="*/ 168 h 448"/>
                <a:gd name="T48" fmla="*/ 560 w 856"/>
                <a:gd name="T49" fmla="*/ 144 h 448"/>
                <a:gd name="T50" fmla="*/ 616 w 856"/>
                <a:gd name="T51" fmla="*/ 112 h 448"/>
                <a:gd name="T52" fmla="*/ 664 w 856"/>
                <a:gd name="T53" fmla="*/ 96 h 448"/>
                <a:gd name="T54" fmla="*/ 696 w 856"/>
                <a:gd name="T55" fmla="*/ 80 h 448"/>
                <a:gd name="T56" fmla="*/ 712 w 856"/>
                <a:gd name="T57" fmla="*/ 56 h 448"/>
                <a:gd name="T58" fmla="*/ 640 w 856"/>
                <a:gd name="T59" fmla="*/ 88 h 448"/>
                <a:gd name="T60" fmla="*/ 648 w 856"/>
                <a:gd name="T61" fmla="*/ 56 h 448"/>
                <a:gd name="T62" fmla="*/ 616 w 856"/>
                <a:gd name="T63" fmla="*/ 48 h 448"/>
                <a:gd name="T64" fmla="*/ 640 w 856"/>
                <a:gd name="T65" fmla="*/ 24 h 448"/>
                <a:gd name="T66" fmla="*/ 688 w 856"/>
                <a:gd name="T67" fmla="*/ 0 h 448"/>
                <a:gd name="T68" fmla="*/ 616 w 856"/>
                <a:gd name="T69" fmla="*/ 24 h 448"/>
                <a:gd name="T70" fmla="*/ 600 w 856"/>
                <a:gd name="T71" fmla="*/ 56 h 448"/>
                <a:gd name="T72" fmla="*/ 552 w 856"/>
                <a:gd name="T73" fmla="*/ 80 h 448"/>
                <a:gd name="T74" fmla="*/ 576 w 856"/>
                <a:gd name="T75" fmla="*/ 56 h 448"/>
                <a:gd name="T76" fmla="*/ 552 w 856"/>
                <a:gd name="T77" fmla="*/ 64 h 448"/>
                <a:gd name="T78" fmla="*/ 480 w 856"/>
                <a:gd name="T79" fmla="*/ 72 h 448"/>
                <a:gd name="T80" fmla="*/ 448 w 856"/>
                <a:gd name="T81" fmla="*/ 72 h 448"/>
                <a:gd name="T82" fmla="*/ 392 w 856"/>
                <a:gd name="T83" fmla="*/ 80 h 448"/>
                <a:gd name="T84" fmla="*/ 392 w 856"/>
                <a:gd name="T85" fmla="*/ 64 h 448"/>
                <a:gd name="T86" fmla="*/ 328 w 856"/>
                <a:gd name="T87" fmla="*/ 48 h 448"/>
                <a:gd name="T88" fmla="*/ 312 w 856"/>
                <a:gd name="T89" fmla="*/ 48 h 448"/>
                <a:gd name="T90" fmla="*/ 296 w 856"/>
                <a:gd name="T91" fmla="*/ 48 h 448"/>
                <a:gd name="T92" fmla="*/ 216 w 856"/>
                <a:gd name="T93" fmla="*/ 56 h 448"/>
                <a:gd name="T94" fmla="*/ 152 w 856"/>
                <a:gd name="T95" fmla="*/ 56 h 448"/>
                <a:gd name="T96" fmla="*/ 8 w 856"/>
                <a:gd name="T97" fmla="*/ 184 h 448"/>
                <a:gd name="T98" fmla="*/ 48 w 856"/>
                <a:gd name="T99" fmla="*/ 200 h 448"/>
                <a:gd name="T100" fmla="*/ 40 w 856"/>
                <a:gd name="T101" fmla="*/ 256 h 448"/>
                <a:gd name="T102" fmla="*/ 24 w 856"/>
                <a:gd name="T103" fmla="*/ 288 h 448"/>
                <a:gd name="T104" fmla="*/ 48 w 856"/>
                <a:gd name="T105" fmla="*/ 336 h 448"/>
                <a:gd name="T106" fmla="*/ 384 w 856"/>
                <a:gd name="T107" fmla="*/ 344 h 448"/>
                <a:gd name="T108" fmla="*/ 456 w 856"/>
                <a:gd name="T109" fmla="*/ 336 h 448"/>
                <a:gd name="T110" fmla="*/ 488 w 856"/>
                <a:gd name="T111" fmla="*/ 352 h 448"/>
                <a:gd name="T112" fmla="*/ 528 w 856"/>
                <a:gd name="T113" fmla="*/ 400 h 448"/>
                <a:gd name="T114" fmla="*/ 488 w 856"/>
                <a:gd name="T115" fmla="*/ 424 h 448"/>
                <a:gd name="T116" fmla="*/ 488 w 856"/>
                <a:gd name="T117" fmla="*/ 432 h 448"/>
                <a:gd name="T118" fmla="*/ 512 w 856"/>
                <a:gd name="T119" fmla="*/ 424 h 448"/>
                <a:gd name="T120" fmla="*/ 568 w 856"/>
                <a:gd name="T121" fmla="*/ 408 h 448"/>
                <a:gd name="T122" fmla="*/ 640 w 856"/>
                <a:gd name="T123" fmla="*/ 392 h 448"/>
                <a:gd name="T124" fmla="*/ 672 w 856"/>
                <a:gd name="T125" fmla="*/ 39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19"/>
            <p:cNvSpPr>
              <a:spLocks/>
            </p:cNvSpPr>
            <p:nvPr userDrawn="1"/>
          </p:nvSpPr>
          <p:spPr bwMode="auto">
            <a:xfrm>
              <a:off x="420687" y="1498599"/>
              <a:ext cx="1106488" cy="514419"/>
            </a:xfrm>
            <a:custGeom>
              <a:avLst/>
              <a:gdLst>
                <a:gd name="T0" fmla="*/ 376 w 512"/>
                <a:gd name="T1" fmla="*/ 144 h 232"/>
                <a:gd name="T2" fmla="*/ 376 w 512"/>
                <a:gd name="T3" fmla="*/ 160 h 232"/>
                <a:gd name="T4" fmla="*/ 408 w 512"/>
                <a:gd name="T5" fmla="*/ 168 h 232"/>
                <a:gd name="T6" fmla="*/ 408 w 512"/>
                <a:gd name="T7" fmla="*/ 208 h 232"/>
                <a:gd name="T8" fmla="*/ 392 w 512"/>
                <a:gd name="T9" fmla="*/ 224 h 232"/>
                <a:gd name="T10" fmla="*/ 384 w 512"/>
                <a:gd name="T11" fmla="*/ 208 h 232"/>
                <a:gd name="T12" fmla="*/ 384 w 512"/>
                <a:gd name="T13" fmla="*/ 200 h 232"/>
                <a:gd name="T14" fmla="*/ 376 w 512"/>
                <a:gd name="T15" fmla="*/ 224 h 232"/>
                <a:gd name="T16" fmla="*/ 376 w 512"/>
                <a:gd name="T17" fmla="*/ 200 h 232"/>
                <a:gd name="T18" fmla="*/ 376 w 512"/>
                <a:gd name="T19" fmla="*/ 192 h 232"/>
                <a:gd name="T20" fmla="*/ 392 w 512"/>
                <a:gd name="T21" fmla="*/ 192 h 232"/>
                <a:gd name="T22" fmla="*/ 376 w 512"/>
                <a:gd name="T23" fmla="*/ 192 h 232"/>
                <a:gd name="T24" fmla="*/ 384 w 512"/>
                <a:gd name="T25" fmla="*/ 176 h 232"/>
                <a:gd name="T26" fmla="*/ 376 w 512"/>
                <a:gd name="T27" fmla="*/ 176 h 232"/>
                <a:gd name="T28" fmla="*/ 368 w 512"/>
                <a:gd name="T29" fmla="*/ 152 h 232"/>
                <a:gd name="T30" fmla="*/ 320 w 512"/>
                <a:gd name="T31" fmla="*/ 152 h 232"/>
                <a:gd name="T32" fmla="*/ 288 w 512"/>
                <a:gd name="T33" fmla="*/ 136 h 232"/>
                <a:gd name="T34" fmla="*/ 224 w 512"/>
                <a:gd name="T35" fmla="*/ 160 h 232"/>
                <a:gd name="T36" fmla="*/ 280 w 512"/>
                <a:gd name="T37" fmla="*/ 136 h 232"/>
                <a:gd name="T38" fmla="*/ 208 w 512"/>
                <a:gd name="T39" fmla="*/ 160 h 232"/>
                <a:gd name="T40" fmla="*/ 200 w 512"/>
                <a:gd name="T41" fmla="*/ 168 h 232"/>
                <a:gd name="T42" fmla="*/ 136 w 512"/>
                <a:gd name="T43" fmla="*/ 192 h 232"/>
                <a:gd name="T44" fmla="*/ 0 w 512"/>
                <a:gd name="T45" fmla="*/ 232 h 232"/>
                <a:gd name="T46" fmla="*/ 152 w 512"/>
                <a:gd name="T47" fmla="*/ 168 h 232"/>
                <a:gd name="T48" fmla="*/ 112 w 512"/>
                <a:gd name="T49" fmla="*/ 168 h 232"/>
                <a:gd name="T50" fmla="*/ 104 w 512"/>
                <a:gd name="T51" fmla="*/ 152 h 232"/>
                <a:gd name="T52" fmla="*/ 152 w 512"/>
                <a:gd name="T53" fmla="*/ 112 h 232"/>
                <a:gd name="T54" fmla="*/ 224 w 512"/>
                <a:gd name="T55" fmla="*/ 80 h 232"/>
                <a:gd name="T56" fmla="*/ 176 w 512"/>
                <a:gd name="T57" fmla="*/ 88 h 232"/>
                <a:gd name="T58" fmla="*/ 176 w 512"/>
                <a:gd name="T59" fmla="*/ 80 h 232"/>
                <a:gd name="T60" fmla="*/ 216 w 512"/>
                <a:gd name="T61" fmla="*/ 64 h 232"/>
                <a:gd name="T62" fmla="*/ 216 w 512"/>
                <a:gd name="T63" fmla="*/ 64 h 232"/>
                <a:gd name="T64" fmla="*/ 240 w 512"/>
                <a:gd name="T65" fmla="*/ 56 h 232"/>
                <a:gd name="T66" fmla="*/ 240 w 512"/>
                <a:gd name="T67" fmla="*/ 40 h 232"/>
                <a:gd name="T68" fmla="*/ 280 w 512"/>
                <a:gd name="T69" fmla="*/ 32 h 232"/>
                <a:gd name="T70" fmla="*/ 392 w 512"/>
                <a:gd name="T71" fmla="*/ 0 h 232"/>
                <a:gd name="T72" fmla="*/ 400 w 512"/>
                <a:gd name="T73" fmla="*/ 8 h 232"/>
                <a:gd name="T74" fmla="*/ 424 w 512"/>
                <a:gd name="T75" fmla="*/ 8 h 232"/>
                <a:gd name="T76" fmla="*/ 512 w 512"/>
                <a:gd name="T77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20"/>
            <p:cNvSpPr>
              <a:spLocks/>
            </p:cNvSpPr>
            <p:nvPr userDrawn="1"/>
          </p:nvSpPr>
          <p:spPr bwMode="auto">
            <a:xfrm>
              <a:off x="1165225" y="2720077"/>
              <a:ext cx="760412" cy="603871"/>
            </a:xfrm>
            <a:custGeom>
              <a:avLst/>
              <a:gdLst>
                <a:gd name="T0" fmla="*/ 0 w 352"/>
                <a:gd name="T1" fmla="*/ 48 h 272"/>
                <a:gd name="T2" fmla="*/ 8 w 352"/>
                <a:gd name="T3" fmla="*/ 72 h 272"/>
                <a:gd name="T4" fmla="*/ 8 w 352"/>
                <a:gd name="T5" fmla="*/ 80 h 272"/>
                <a:gd name="T6" fmla="*/ 32 w 352"/>
                <a:gd name="T7" fmla="*/ 104 h 272"/>
                <a:gd name="T8" fmla="*/ 48 w 352"/>
                <a:gd name="T9" fmla="*/ 136 h 272"/>
                <a:gd name="T10" fmla="*/ 56 w 352"/>
                <a:gd name="T11" fmla="*/ 144 h 272"/>
                <a:gd name="T12" fmla="*/ 40 w 352"/>
                <a:gd name="T13" fmla="*/ 96 h 272"/>
                <a:gd name="T14" fmla="*/ 24 w 352"/>
                <a:gd name="T15" fmla="*/ 16 h 272"/>
                <a:gd name="T16" fmla="*/ 40 w 352"/>
                <a:gd name="T17" fmla="*/ 24 h 272"/>
                <a:gd name="T18" fmla="*/ 56 w 352"/>
                <a:gd name="T19" fmla="*/ 72 h 272"/>
                <a:gd name="T20" fmla="*/ 72 w 352"/>
                <a:gd name="T21" fmla="*/ 96 h 272"/>
                <a:gd name="T22" fmla="*/ 80 w 352"/>
                <a:gd name="T23" fmla="*/ 112 h 272"/>
                <a:gd name="T24" fmla="*/ 112 w 352"/>
                <a:gd name="T25" fmla="*/ 168 h 272"/>
                <a:gd name="T26" fmla="*/ 104 w 352"/>
                <a:gd name="T27" fmla="*/ 192 h 272"/>
                <a:gd name="T28" fmla="*/ 144 w 352"/>
                <a:gd name="T29" fmla="*/ 224 h 272"/>
                <a:gd name="T30" fmla="*/ 192 w 352"/>
                <a:gd name="T31" fmla="*/ 248 h 272"/>
                <a:gd name="T32" fmla="*/ 224 w 352"/>
                <a:gd name="T33" fmla="*/ 248 h 272"/>
                <a:gd name="T34" fmla="*/ 264 w 352"/>
                <a:gd name="T35" fmla="*/ 272 h 272"/>
                <a:gd name="T36" fmla="*/ 288 w 352"/>
                <a:gd name="T37" fmla="*/ 248 h 272"/>
                <a:gd name="T38" fmla="*/ 288 w 352"/>
                <a:gd name="T39" fmla="*/ 224 h 272"/>
                <a:gd name="T40" fmla="*/ 320 w 352"/>
                <a:gd name="T41" fmla="*/ 216 h 272"/>
                <a:gd name="T42" fmla="*/ 328 w 352"/>
                <a:gd name="T43" fmla="*/ 216 h 272"/>
                <a:gd name="T44" fmla="*/ 336 w 352"/>
                <a:gd name="T45" fmla="*/ 168 h 272"/>
                <a:gd name="T46" fmla="*/ 296 w 352"/>
                <a:gd name="T47" fmla="*/ 200 h 272"/>
                <a:gd name="T48" fmla="*/ 288 w 352"/>
                <a:gd name="T49" fmla="*/ 216 h 272"/>
                <a:gd name="T50" fmla="*/ 272 w 352"/>
                <a:gd name="T51" fmla="*/ 216 h 272"/>
                <a:gd name="T52" fmla="*/ 224 w 352"/>
                <a:gd name="T53" fmla="*/ 200 h 272"/>
                <a:gd name="T54" fmla="*/ 216 w 352"/>
                <a:gd name="T55" fmla="*/ 128 h 272"/>
                <a:gd name="T56" fmla="*/ 200 w 352"/>
                <a:gd name="T57" fmla="*/ 96 h 272"/>
                <a:gd name="T58" fmla="*/ 168 w 352"/>
                <a:gd name="T59" fmla="*/ 40 h 272"/>
                <a:gd name="T60" fmla="*/ 152 w 352"/>
                <a:gd name="T61" fmla="*/ 56 h 272"/>
                <a:gd name="T62" fmla="*/ 144 w 352"/>
                <a:gd name="T63" fmla="*/ 32 h 272"/>
                <a:gd name="T64" fmla="*/ 72 w 352"/>
                <a:gd name="T65" fmla="*/ 24 h 272"/>
                <a:gd name="T66" fmla="*/ 0 w 352"/>
                <a:gd name="T6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121"/>
            <p:cNvSpPr>
              <a:spLocks/>
            </p:cNvSpPr>
            <p:nvPr userDrawn="1"/>
          </p:nvSpPr>
          <p:spPr bwMode="auto">
            <a:xfrm>
              <a:off x="1090612" y="2172321"/>
              <a:ext cx="1590675" cy="796510"/>
            </a:xfrm>
            <a:custGeom>
              <a:avLst/>
              <a:gdLst>
                <a:gd name="T0" fmla="*/ 304 w 736"/>
                <a:gd name="T1" fmla="*/ 296 h 360"/>
                <a:gd name="T2" fmla="*/ 320 w 736"/>
                <a:gd name="T3" fmla="*/ 296 h 360"/>
                <a:gd name="T4" fmla="*/ 352 w 736"/>
                <a:gd name="T5" fmla="*/ 304 h 360"/>
                <a:gd name="T6" fmla="*/ 384 w 736"/>
                <a:gd name="T7" fmla="*/ 304 h 360"/>
                <a:gd name="T8" fmla="*/ 368 w 736"/>
                <a:gd name="T9" fmla="*/ 288 h 360"/>
                <a:gd name="T10" fmla="*/ 400 w 736"/>
                <a:gd name="T11" fmla="*/ 280 h 360"/>
                <a:gd name="T12" fmla="*/ 432 w 736"/>
                <a:gd name="T13" fmla="*/ 296 h 360"/>
                <a:gd name="T14" fmla="*/ 464 w 736"/>
                <a:gd name="T15" fmla="*/ 336 h 360"/>
                <a:gd name="T16" fmla="*/ 488 w 736"/>
                <a:gd name="T17" fmla="*/ 352 h 360"/>
                <a:gd name="T18" fmla="*/ 504 w 736"/>
                <a:gd name="T19" fmla="*/ 248 h 360"/>
                <a:gd name="T20" fmla="*/ 568 w 736"/>
                <a:gd name="T21" fmla="*/ 200 h 360"/>
                <a:gd name="T22" fmla="*/ 576 w 736"/>
                <a:gd name="T23" fmla="*/ 184 h 360"/>
                <a:gd name="T24" fmla="*/ 584 w 736"/>
                <a:gd name="T25" fmla="*/ 168 h 360"/>
                <a:gd name="T26" fmla="*/ 592 w 736"/>
                <a:gd name="T27" fmla="*/ 160 h 360"/>
                <a:gd name="T28" fmla="*/ 600 w 736"/>
                <a:gd name="T29" fmla="*/ 160 h 360"/>
                <a:gd name="T30" fmla="*/ 616 w 736"/>
                <a:gd name="T31" fmla="*/ 144 h 360"/>
                <a:gd name="T32" fmla="*/ 664 w 736"/>
                <a:gd name="T33" fmla="*/ 112 h 360"/>
                <a:gd name="T34" fmla="*/ 672 w 736"/>
                <a:gd name="T35" fmla="*/ 112 h 360"/>
                <a:gd name="T36" fmla="*/ 712 w 736"/>
                <a:gd name="T37" fmla="*/ 72 h 360"/>
                <a:gd name="T38" fmla="*/ 728 w 736"/>
                <a:gd name="T39" fmla="*/ 56 h 360"/>
                <a:gd name="T40" fmla="*/ 696 w 736"/>
                <a:gd name="T41" fmla="*/ 56 h 360"/>
                <a:gd name="T42" fmla="*/ 624 w 736"/>
                <a:gd name="T43" fmla="*/ 72 h 360"/>
                <a:gd name="T44" fmla="*/ 584 w 736"/>
                <a:gd name="T45" fmla="*/ 96 h 360"/>
                <a:gd name="T46" fmla="*/ 536 w 736"/>
                <a:gd name="T47" fmla="*/ 88 h 360"/>
                <a:gd name="T48" fmla="*/ 536 w 736"/>
                <a:gd name="T49" fmla="*/ 72 h 360"/>
                <a:gd name="T50" fmla="*/ 504 w 736"/>
                <a:gd name="T51" fmla="*/ 64 h 360"/>
                <a:gd name="T52" fmla="*/ 472 w 736"/>
                <a:gd name="T53" fmla="*/ 112 h 360"/>
                <a:gd name="T54" fmla="*/ 472 w 736"/>
                <a:gd name="T55" fmla="*/ 88 h 360"/>
                <a:gd name="T56" fmla="*/ 504 w 736"/>
                <a:gd name="T57" fmla="*/ 48 h 360"/>
                <a:gd name="T58" fmla="*/ 528 w 736"/>
                <a:gd name="T59" fmla="*/ 40 h 360"/>
                <a:gd name="T60" fmla="*/ 504 w 736"/>
                <a:gd name="T61" fmla="*/ 32 h 360"/>
                <a:gd name="T62" fmla="*/ 464 w 736"/>
                <a:gd name="T63" fmla="*/ 40 h 360"/>
                <a:gd name="T64" fmla="*/ 480 w 736"/>
                <a:gd name="T65" fmla="*/ 16 h 360"/>
                <a:gd name="T66" fmla="*/ 432 w 736"/>
                <a:gd name="T67" fmla="*/ 0 h 360"/>
                <a:gd name="T68" fmla="*/ 104 w 736"/>
                <a:gd name="T69" fmla="*/ 8 h 360"/>
                <a:gd name="T70" fmla="*/ 96 w 736"/>
                <a:gd name="T71" fmla="*/ 16 h 360"/>
                <a:gd name="T72" fmla="*/ 64 w 736"/>
                <a:gd name="T73" fmla="*/ 48 h 360"/>
                <a:gd name="T74" fmla="*/ 8 w 736"/>
                <a:gd name="T75" fmla="*/ 136 h 360"/>
                <a:gd name="T76" fmla="*/ 8 w 736"/>
                <a:gd name="T77" fmla="*/ 160 h 360"/>
                <a:gd name="T78" fmla="*/ 8 w 736"/>
                <a:gd name="T79" fmla="*/ 176 h 360"/>
                <a:gd name="T80" fmla="*/ 16 w 736"/>
                <a:gd name="T81" fmla="*/ 208 h 360"/>
                <a:gd name="T82" fmla="*/ 32 w 736"/>
                <a:gd name="T83" fmla="*/ 232 h 360"/>
                <a:gd name="T84" fmla="*/ 72 w 736"/>
                <a:gd name="T85" fmla="*/ 248 h 360"/>
                <a:gd name="T86" fmla="*/ 184 w 736"/>
                <a:gd name="T87" fmla="*/ 280 h 360"/>
                <a:gd name="T88" fmla="*/ 200 w 736"/>
                <a:gd name="T89" fmla="*/ 304 h 360"/>
                <a:gd name="T90" fmla="*/ 240 w 736"/>
                <a:gd name="T91" fmla="*/ 3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122"/>
            <p:cNvSpPr>
              <a:spLocks/>
            </p:cNvSpPr>
            <p:nvPr userDrawn="1"/>
          </p:nvSpPr>
          <p:spPr bwMode="auto">
            <a:xfrm>
              <a:off x="1735137" y="3215446"/>
              <a:ext cx="120650" cy="141840"/>
            </a:xfrm>
            <a:custGeom>
              <a:avLst/>
              <a:gdLst>
                <a:gd name="T0" fmla="*/ 32 w 56"/>
                <a:gd name="T1" fmla="*/ 48 h 64"/>
                <a:gd name="T2" fmla="*/ 24 w 56"/>
                <a:gd name="T3" fmla="*/ 64 h 64"/>
                <a:gd name="T4" fmla="*/ 0 w 56"/>
                <a:gd name="T5" fmla="*/ 56 h 64"/>
                <a:gd name="T6" fmla="*/ 0 w 56"/>
                <a:gd name="T7" fmla="*/ 48 h 64"/>
                <a:gd name="T8" fmla="*/ 16 w 56"/>
                <a:gd name="T9" fmla="*/ 24 h 64"/>
                <a:gd name="T10" fmla="*/ 24 w 56"/>
                <a:gd name="T11" fmla="*/ 24 h 64"/>
                <a:gd name="T12" fmla="*/ 16 w 56"/>
                <a:gd name="T13" fmla="*/ 8 h 64"/>
                <a:gd name="T14" fmla="*/ 24 w 56"/>
                <a:gd name="T15" fmla="*/ 0 h 64"/>
                <a:gd name="T16" fmla="*/ 48 w 56"/>
                <a:gd name="T17" fmla="*/ 0 h 64"/>
                <a:gd name="T18" fmla="*/ 40 w 56"/>
                <a:gd name="T19" fmla="*/ 24 h 64"/>
                <a:gd name="T20" fmla="*/ 48 w 56"/>
                <a:gd name="T21" fmla="*/ 32 h 64"/>
                <a:gd name="T22" fmla="*/ 56 w 56"/>
                <a:gd name="T23" fmla="*/ 32 h 64"/>
                <a:gd name="T24" fmla="*/ 32 w 56"/>
                <a:gd name="T2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123"/>
            <p:cNvSpPr>
              <a:spLocks/>
            </p:cNvSpPr>
            <p:nvPr userDrawn="1"/>
          </p:nvSpPr>
          <p:spPr bwMode="auto">
            <a:xfrm>
              <a:off x="1787525" y="3323948"/>
              <a:ext cx="68262" cy="50800"/>
            </a:xfrm>
            <a:custGeom>
              <a:avLst/>
              <a:gdLst>
                <a:gd name="T0" fmla="*/ 32 w 32"/>
                <a:gd name="T1" fmla="*/ 16 h 24"/>
                <a:gd name="T2" fmla="*/ 8 w 32"/>
                <a:gd name="T3" fmla="*/ 0 h 24"/>
                <a:gd name="T4" fmla="*/ 0 w 32"/>
                <a:gd name="T5" fmla="*/ 16 h 24"/>
                <a:gd name="T6" fmla="*/ 8 w 32"/>
                <a:gd name="T7" fmla="*/ 16 h 24"/>
                <a:gd name="T8" fmla="*/ 32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24"/>
            <p:cNvSpPr>
              <a:spLocks/>
            </p:cNvSpPr>
            <p:nvPr userDrawn="1"/>
          </p:nvSpPr>
          <p:spPr bwMode="auto">
            <a:xfrm>
              <a:off x="2063750" y="3500713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25"/>
            <p:cNvSpPr>
              <a:spLocks/>
            </p:cNvSpPr>
            <p:nvPr userDrawn="1"/>
          </p:nvSpPr>
          <p:spPr bwMode="auto">
            <a:xfrm>
              <a:off x="2216150" y="3656840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26"/>
            <p:cNvSpPr>
              <a:spLocks/>
            </p:cNvSpPr>
            <p:nvPr userDrawn="1"/>
          </p:nvSpPr>
          <p:spPr bwMode="auto">
            <a:xfrm>
              <a:off x="2081212" y="3500713"/>
              <a:ext cx="69850" cy="71989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0 h 32"/>
                <a:gd name="T4" fmla="*/ 8 w 32"/>
                <a:gd name="T5" fmla="*/ 0 h 32"/>
                <a:gd name="T6" fmla="*/ 0 w 32"/>
                <a:gd name="T7" fmla="*/ 0 h 32"/>
                <a:gd name="T8" fmla="*/ 0 w 32"/>
                <a:gd name="T9" fmla="*/ 8 h 32"/>
                <a:gd name="T10" fmla="*/ 16 w 32"/>
                <a:gd name="T11" fmla="*/ 16 h 32"/>
                <a:gd name="T12" fmla="*/ 16 w 32"/>
                <a:gd name="T13" fmla="*/ 24 h 32"/>
                <a:gd name="T14" fmla="*/ 24 w 32"/>
                <a:gd name="T15" fmla="*/ 32 h 32"/>
                <a:gd name="T16" fmla="*/ 32 w 32"/>
                <a:gd name="T17" fmla="*/ 24 h 32"/>
                <a:gd name="T18" fmla="*/ 32 w 32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27"/>
            <p:cNvSpPr>
              <a:spLocks/>
            </p:cNvSpPr>
            <p:nvPr userDrawn="1"/>
          </p:nvSpPr>
          <p:spPr bwMode="auto">
            <a:xfrm>
              <a:off x="1978025" y="3500713"/>
              <a:ext cx="103187" cy="71989"/>
            </a:xfrm>
            <a:custGeom>
              <a:avLst/>
              <a:gdLst>
                <a:gd name="T0" fmla="*/ 8 w 48"/>
                <a:gd name="T1" fmla="*/ 0 h 32"/>
                <a:gd name="T2" fmla="*/ 16 w 48"/>
                <a:gd name="T3" fmla="*/ 8 h 32"/>
                <a:gd name="T4" fmla="*/ 24 w 48"/>
                <a:gd name="T5" fmla="*/ 8 h 32"/>
                <a:gd name="T6" fmla="*/ 40 w 48"/>
                <a:gd name="T7" fmla="*/ 0 h 32"/>
                <a:gd name="T8" fmla="*/ 48 w 48"/>
                <a:gd name="T9" fmla="*/ 8 h 32"/>
                <a:gd name="T10" fmla="*/ 32 w 48"/>
                <a:gd name="T11" fmla="*/ 16 h 32"/>
                <a:gd name="T12" fmla="*/ 40 w 48"/>
                <a:gd name="T13" fmla="*/ 32 h 32"/>
                <a:gd name="T14" fmla="*/ 32 w 48"/>
                <a:gd name="T15" fmla="*/ 32 h 32"/>
                <a:gd name="T16" fmla="*/ 24 w 48"/>
                <a:gd name="T17" fmla="*/ 24 h 32"/>
                <a:gd name="T18" fmla="*/ 0 w 48"/>
                <a:gd name="T19" fmla="*/ 16 h 32"/>
                <a:gd name="T20" fmla="*/ 8 w 4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28"/>
            <p:cNvSpPr>
              <a:spLocks/>
            </p:cNvSpPr>
            <p:nvPr userDrawn="1"/>
          </p:nvSpPr>
          <p:spPr bwMode="auto">
            <a:xfrm>
              <a:off x="1908175" y="3448325"/>
              <a:ext cx="87312" cy="85725"/>
            </a:xfrm>
            <a:custGeom>
              <a:avLst/>
              <a:gdLst>
                <a:gd name="T0" fmla="*/ 40 w 40"/>
                <a:gd name="T1" fmla="*/ 24 h 40"/>
                <a:gd name="T2" fmla="*/ 32 w 40"/>
                <a:gd name="T3" fmla="*/ 16 h 40"/>
                <a:gd name="T4" fmla="*/ 24 w 40"/>
                <a:gd name="T5" fmla="*/ 0 h 40"/>
                <a:gd name="T6" fmla="*/ 0 w 40"/>
                <a:gd name="T7" fmla="*/ 0 h 40"/>
                <a:gd name="T8" fmla="*/ 0 w 40"/>
                <a:gd name="T9" fmla="*/ 16 h 40"/>
                <a:gd name="T10" fmla="*/ 8 w 40"/>
                <a:gd name="T11" fmla="*/ 24 h 40"/>
                <a:gd name="T12" fmla="*/ 8 w 40"/>
                <a:gd name="T13" fmla="*/ 16 h 40"/>
                <a:gd name="T14" fmla="*/ 24 w 40"/>
                <a:gd name="T15" fmla="*/ 32 h 40"/>
                <a:gd name="T16" fmla="*/ 24 w 40"/>
                <a:gd name="T17" fmla="*/ 40 h 40"/>
                <a:gd name="T18" fmla="*/ 32 w 40"/>
                <a:gd name="T19" fmla="*/ 40 h 40"/>
                <a:gd name="T20" fmla="*/ 40 w 40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29"/>
            <p:cNvSpPr>
              <a:spLocks/>
            </p:cNvSpPr>
            <p:nvPr userDrawn="1"/>
          </p:nvSpPr>
          <p:spPr bwMode="auto">
            <a:xfrm>
              <a:off x="1873250" y="3306486"/>
              <a:ext cx="122237" cy="141839"/>
            </a:xfrm>
            <a:custGeom>
              <a:avLst/>
              <a:gdLst>
                <a:gd name="T0" fmla="*/ 40 w 56"/>
                <a:gd name="T1" fmla="*/ 64 h 64"/>
                <a:gd name="T2" fmla="*/ 56 w 56"/>
                <a:gd name="T3" fmla="*/ 16 h 64"/>
                <a:gd name="T4" fmla="*/ 56 w 56"/>
                <a:gd name="T5" fmla="*/ 0 h 64"/>
                <a:gd name="T6" fmla="*/ 32 w 56"/>
                <a:gd name="T7" fmla="*/ 8 h 64"/>
                <a:gd name="T8" fmla="*/ 0 w 56"/>
                <a:gd name="T9" fmla="*/ 32 h 64"/>
                <a:gd name="T10" fmla="*/ 0 w 56"/>
                <a:gd name="T11" fmla="*/ 40 h 64"/>
                <a:gd name="T12" fmla="*/ 16 w 56"/>
                <a:gd name="T13" fmla="*/ 64 h 64"/>
                <a:gd name="T14" fmla="*/ 40 w 56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30"/>
            <p:cNvSpPr>
              <a:spLocks/>
            </p:cNvSpPr>
            <p:nvPr userDrawn="1"/>
          </p:nvSpPr>
          <p:spPr bwMode="auto">
            <a:xfrm>
              <a:off x="1804987" y="3289023"/>
              <a:ext cx="190500" cy="85725"/>
            </a:xfrm>
            <a:custGeom>
              <a:avLst/>
              <a:gdLst>
                <a:gd name="T0" fmla="*/ 24 w 88"/>
                <a:gd name="T1" fmla="*/ 0 h 40"/>
                <a:gd name="T2" fmla="*/ 64 w 88"/>
                <a:gd name="T3" fmla="*/ 0 h 40"/>
                <a:gd name="T4" fmla="*/ 88 w 88"/>
                <a:gd name="T5" fmla="*/ 8 h 40"/>
                <a:gd name="T6" fmla="*/ 64 w 88"/>
                <a:gd name="T7" fmla="*/ 16 h 40"/>
                <a:gd name="T8" fmla="*/ 32 w 88"/>
                <a:gd name="T9" fmla="*/ 40 h 40"/>
                <a:gd name="T10" fmla="*/ 24 w 88"/>
                <a:gd name="T11" fmla="*/ 32 h 40"/>
                <a:gd name="T12" fmla="*/ 0 w 88"/>
                <a:gd name="T13" fmla="*/ 16 h 40"/>
                <a:gd name="T14" fmla="*/ 24 w 8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31"/>
            <p:cNvSpPr>
              <a:spLocks/>
            </p:cNvSpPr>
            <p:nvPr userDrawn="1"/>
          </p:nvSpPr>
          <p:spPr bwMode="auto">
            <a:xfrm>
              <a:off x="2324100" y="3147184"/>
              <a:ext cx="103187" cy="89452"/>
            </a:xfrm>
            <a:custGeom>
              <a:avLst/>
              <a:gdLst>
                <a:gd name="T0" fmla="*/ 8 w 48"/>
                <a:gd name="T1" fmla="*/ 0 h 40"/>
                <a:gd name="T2" fmla="*/ 32 w 48"/>
                <a:gd name="T3" fmla="*/ 8 h 40"/>
                <a:gd name="T4" fmla="*/ 40 w 48"/>
                <a:gd name="T5" fmla="*/ 8 h 40"/>
                <a:gd name="T6" fmla="*/ 32 w 48"/>
                <a:gd name="T7" fmla="*/ 16 h 40"/>
                <a:gd name="T8" fmla="*/ 48 w 48"/>
                <a:gd name="T9" fmla="*/ 16 h 40"/>
                <a:gd name="T10" fmla="*/ 48 w 48"/>
                <a:gd name="T11" fmla="*/ 24 h 40"/>
                <a:gd name="T12" fmla="*/ 48 w 48"/>
                <a:gd name="T13" fmla="*/ 32 h 40"/>
                <a:gd name="T14" fmla="*/ 40 w 48"/>
                <a:gd name="T15" fmla="*/ 24 h 40"/>
                <a:gd name="T16" fmla="*/ 16 w 48"/>
                <a:gd name="T17" fmla="*/ 24 h 40"/>
                <a:gd name="T18" fmla="*/ 24 w 48"/>
                <a:gd name="T19" fmla="*/ 24 h 40"/>
                <a:gd name="T20" fmla="*/ 16 w 48"/>
                <a:gd name="T21" fmla="*/ 24 h 40"/>
                <a:gd name="T22" fmla="*/ 8 w 48"/>
                <a:gd name="T23" fmla="*/ 40 h 40"/>
                <a:gd name="T24" fmla="*/ 0 w 48"/>
                <a:gd name="T25" fmla="*/ 32 h 40"/>
                <a:gd name="T26" fmla="*/ 8 w 48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32"/>
            <p:cNvSpPr>
              <a:spLocks/>
            </p:cNvSpPr>
            <p:nvPr userDrawn="1"/>
          </p:nvSpPr>
          <p:spPr bwMode="auto">
            <a:xfrm>
              <a:off x="2254250" y="3147184"/>
              <a:ext cx="85725" cy="68262"/>
            </a:xfrm>
            <a:custGeom>
              <a:avLst/>
              <a:gdLst>
                <a:gd name="T0" fmla="*/ 40 w 40"/>
                <a:gd name="T1" fmla="*/ 0 h 32"/>
                <a:gd name="T2" fmla="*/ 24 w 40"/>
                <a:gd name="T3" fmla="*/ 0 h 32"/>
                <a:gd name="T4" fmla="*/ 16 w 40"/>
                <a:gd name="T5" fmla="*/ 8 h 32"/>
                <a:gd name="T6" fmla="*/ 24 w 40"/>
                <a:gd name="T7" fmla="*/ 8 h 32"/>
                <a:gd name="T8" fmla="*/ 32 w 40"/>
                <a:gd name="T9" fmla="*/ 24 h 32"/>
                <a:gd name="T10" fmla="*/ 16 w 40"/>
                <a:gd name="T11" fmla="*/ 24 h 32"/>
                <a:gd name="T12" fmla="*/ 8 w 40"/>
                <a:gd name="T13" fmla="*/ 24 h 32"/>
                <a:gd name="T14" fmla="*/ 0 w 40"/>
                <a:gd name="T15" fmla="*/ 24 h 32"/>
                <a:gd name="T16" fmla="*/ 8 w 40"/>
                <a:gd name="T17" fmla="*/ 32 h 32"/>
                <a:gd name="T18" fmla="*/ 32 w 40"/>
                <a:gd name="T19" fmla="*/ 32 h 32"/>
                <a:gd name="T20" fmla="*/ 40 w 4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133"/>
            <p:cNvSpPr>
              <a:spLocks/>
            </p:cNvSpPr>
            <p:nvPr userDrawn="1"/>
          </p:nvSpPr>
          <p:spPr bwMode="auto">
            <a:xfrm>
              <a:off x="2790825" y="4827517"/>
              <a:ext cx="138112" cy="160891"/>
            </a:xfrm>
            <a:custGeom>
              <a:avLst/>
              <a:gdLst>
                <a:gd name="T0" fmla="*/ 0 w 64"/>
                <a:gd name="T1" fmla="*/ 56 h 72"/>
                <a:gd name="T2" fmla="*/ 0 w 64"/>
                <a:gd name="T3" fmla="*/ 0 h 72"/>
                <a:gd name="T4" fmla="*/ 8 w 64"/>
                <a:gd name="T5" fmla="*/ 0 h 72"/>
                <a:gd name="T6" fmla="*/ 24 w 64"/>
                <a:gd name="T7" fmla="*/ 16 h 72"/>
                <a:gd name="T8" fmla="*/ 24 w 64"/>
                <a:gd name="T9" fmla="*/ 8 h 72"/>
                <a:gd name="T10" fmla="*/ 56 w 64"/>
                <a:gd name="T11" fmla="*/ 24 h 72"/>
                <a:gd name="T12" fmla="*/ 64 w 64"/>
                <a:gd name="T13" fmla="*/ 40 h 72"/>
                <a:gd name="T14" fmla="*/ 64 w 64"/>
                <a:gd name="T15" fmla="*/ 56 h 72"/>
                <a:gd name="T16" fmla="*/ 56 w 64"/>
                <a:gd name="T17" fmla="*/ 64 h 72"/>
                <a:gd name="T18" fmla="*/ 32 w 64"/>
                <a:gd name="T19" fmla="*/ 72 h 72"/>
                <a:gd name="T20" fmla="*/ 0 w 64"/>
                <a:gd name="T2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134"/>
            <p:cNvSpPr>
              <a:spLocks/>
            </p:cNvSpPr>
            <p:nvPr userDrawn="1"/>
          </p:nvSpPr>
          <p:spPr bwMode="auto">
            <a:xfrm>
              <a:off x="2254250" y="3642552"/>
              <a:ext cx="1106487" cy="1310931"/>
            </a:xfrm>
            <a:custGeom>
              <a:avLst/>
              <a:gdLst>
                <a:gd name="T0" fmla="*/ 272 w 512"/>
                <a:gd name="T1" fmla="*/ 48 h 592"/>
                <a:gd name="T2" fmla="*/ 232 w 512"/>
                <a:gd name="T3" fmla="*/ 40 h 592"/>
                <a:gd name="T4" fmla="*/ 224 w 512"/>
                <a:gd name="T5" fmla="*/ 48 h 592"/>
                <a:gd name="T6" fmla="*/ 192 w 512"/>
                <a:gd name="T7" fmla="*/ 56 h 592"/>
                <a:gd name="T8" fmla="*/ 176 w 512"/>
                <a:gd name="T9" fmla="*/ 40 h 592"/>
                <a:gd name="T10" fmla="*/ 176 w 512"/>
                <a:gd name="T11" fmla="*/ 0 h 592"/>
                <a:gd name="T12" fmla="*/ 168 w 512"/>
                <a:gd name="T13" fmla="*/ 8 h 592"/>
                <a:gd name="T14" fmla="*/ 112 w 512"/>
                <a:gd name="T15" fmla="*/ 16 h 592"/>
                <a:gd name="T16" fmla="*/ 120 w 512"/>
                <a:gd name="T17" fmla="*/ 40 h 592"/>
                <a:gd name="T18" fmla="*/ 104 w 512"/>
                <a:gd name="T19" fmla="*/ 64 h 592"/>
                <a:gd name="T20" fmla="*/ 88 w 512"/>
                <a:gd name="T21" fmla="*/ 56 h 592"/>
                <a:gd name="T22" fmla="*/ 48 w 512"/>
                <a:gd name="T23" fmla="*/ 56 h 592"/>
                <a:gd name="T24" fmla="*/ 56 w 512"/>
                <a:gd name="T25" fmla="*/ 72 h 592"/>
                <a:gd name="T26" fmla="*/ 48 w 512"/>
                <a:gd name="T27" fmla="*/ 96 h 592"/>
                <a:gd name="T28" fmla="*/ 16 w 512"/>
                <a:gd name="T29" fmla="*/ 152 h 592"/>
                <a:gd name="T30" fmla="*/ 0 w 512"/>
                <a:gd name="T31" fmla="*/ 192 h 592"/>
                <a:gd name="T32" fmla="*/ 24 w 512"/>
                <a:gd name="T33" fmla="*/ 232 h 592"/>
                <a:gd name="T34" fmla="*/ 40 w 512"/>
                <a:gd name="T35" fmla="*/ 240 h 592"/>
                <a:gd name="T36" fmla="*/ 72 w 512"/>
                <a:gd name="T37" fmla="*/ 248 h 592"/>
                <a:gd name="T38" fmla="*/ 112 w 512"/>
                <a:gd name="T39" fmla="*/ 224 h 592"/>
                <a:gd name="T40" fmla="*/ 120 w 512"/>
                <a:gd name="T41" fmla="*/ 264 h 592"/>
                <a:gd name="T42" fmla="*/ 184 w 512"/>
                <a:gd name="T43" fmla="*/ 304 h 592"/>
                <a:gd name="T44" fmla="*/ 184 w 512"/>
                <a:gd name="T45" fmla="*/ 320 h 592"/>
                <a:gd name="T46" fmla="*/ 208 w 512"/>
                <a:gd name="T47" fmla="*/ 336 h 592"/>
                <a:gd name="T48" fmla="*/ 216 w 512"/>
                <a:gd name="T49" fmla="*/ 384 h 592"/>
                <a:gd name="T50" fmla="*/ 248 w 512"/>
                <a:gd name="T51" fmla="*/ 416 h 592"/>
                <a:gd name="T52" fmla="*/ 256 w 512"/>
                <a:gd name="T53" fmla="*/ 440 h 592"/>
                <a:gd name="T54" fmla="*/ 272 w 512"/>
                <a:gd name="T55" fmla="*/ 464 h 592"/>
                <a:gd name="T56" fmla="*/ 288 w 512"/>
                <a:gd name="T57" fmla="*/ 488 h 592"/>
                <a:gd name="T58" fmla="*/ 248 w 512"/>
                <a:gd name="T59" fmla="*/ 536 h 592"/>
                <a:gd name="T60" fmla="*/ 272 w 512"/>
                <a:gd name="T61" fmla="*/ 552 h 592"/>
                <a:gd name="T62" fmla="*/ 304 w 512"/>
                <a:gd name="T63" fmla="*/ 560 h 592"/>
                <a:gd name="T64" fmla="*/ 312 w 512"/>
                <a:gd name="T65" fmla="*/ 592 h 592"/>
                <a:gd name="T66" fmla="*/ 336 w 512"/>
                <a:gd name="T67" fmla="*/ 552 h 592"/>
                <a:gd name="T68" fmla="*/ 360 w 512"/>
                <a:gd name="T69" fmla="*/ 512 h 592"/>
                <a:gd name="T70" fmla="*/ 376 w 512"/>
                <a:gd name="T71" fmla="*/ 448 h 592"/>
                <a:gd name="T72" fmla="*/ 392 w 512"/>
                <a:gd name="T73" fmla="*/ 440 h 592"/>
                <a:gd name="T74" fmla="*/ 400 w 512"/>
                <a:gd name="T75" fmla="*/ 432 h 592"/>
                <a:gd name="T76" fmla="*/ 432 w 512"/>
                <a:gd name="T77" fmla="*/ 424 h 592"/>
                <a:gd name="T78" fmla="*/ 448 w 512"/>
                <a:gd name="T79" fmla="*/ 408 h 592"/>
                <a:gd name="T80" fmla="*/ 464 w 512"/>
                <a:gd name="T81" fmla="*/ 376 h 592"/>
                <a:gd name="T82" fmla="*/ 464 w 512"/>
                <a:gd name="T83" fmla="*/ 344 h 592"/>
                <a:gd name="T84" fmla="*/ 504 w 512"/>
                <a:gd name="T85" fmla="*/ 224 h 592"/>
                <a:gd name="T86" fmla="*/ 512 w 512"/>
                <a:gd name="T87" fmla="*/ 184 h 592"/>
                <a:gd name="T88" fmla="*/ 488 w 512"/>
                <a:gd name="T89" fmla="*/ 152 h 592"/>
                <a:gd name="T90" fmla="*/ 424 w 512"/>
                <a:gd name="T91" fmla="*/ 128 h 592"/>
                <a:gd name="T92" fmla="*/ 384 w 512"/>
                <a:gd name="T93" fmla="*/ 120 h 592"/>
                <a:gd name="T94" fmla="*/ 384 w 512"/>
                <a:gd name="T95" fmla="*/ 104 h 592"/>
                <a:gd name="T96" fmla="*/ 368 w 512"/>
                <a:gd name="T97" fmla="*/ 96 h 592"/>
                <a:gd name="T98" fmla="*/ 336 w 512"/>
                <a:gd name="T99" fmla="*/ 88 h 592"/>
                <a:gd name="T100" fmla="*/ 336 w 512"/>
                <a:gd name="T101" fmla="*/ 80 h 592"/>
                <a:gd name="T102" fmla="*/ 304 w 512"/>
                <a:gd name="T103" fmla="*/ 88 h 592"/>
                <a:gd name="T104" fmla="*/ 296 w 512"/>
                <a:gd name="T105" fmla="*/ 96 h 592"/>
                <a:gd name="T106" fmla="*/ 312 w 512"/>
                <a:gd name="T107" fmla="*/ 64 h 592"/>
                <a:gd name="T108" fmla="*/ 304 w 512"/>
                <a:gd name="T109" fmla="*/ 48 h 592"/>
                <a:gd name="T110" fmla="*/ 288 w 512"/>
                <a:gd name="T111" fmla="*/ 1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35"/>
            <p:cNvSpPr>
              <a:spLocks/>
            </p:cNvSpPr>
            <p:nvPr userDrawn="1"/>
          </p:nvSpPr>
          <p:spPr bwMode="auto">
            <a:xfrm>
              <a:off x="2720975" y="5573228"/>
              <a:ext cx="120650" cy="87313"/>
            </a:xfrm>
            <a:custGeom>
              <a:avLst/>
              <a:gdLst>
                <a:gd name="T0" fmla="*/ 0 w 56"/>
                <a:gd name="T1" fmla="*/ 0 h 40"/>
                <a:gd name="T2" fmla="*/ 16 w 56"/>
                <a:gd name="T3" fmla="*/ 16 h 40"/>
                <a:gd name="T4" fmla="*/ 56 w 56"/>
                <a:gd name="T5" fmla="*/ 32 h 40"/>
                <a:gd name="T6" fmla="*/ 32 w 56"/>
                <a:gd name="T7" fmla="*/ 40 h 40"/>
                <a:gd name="T8" fmla="*/ 24 w 56"/>
                <a:gd name="T9" fmla="*/ 40 h 40"/>
                <a:gd name="T10" fmla="*/ 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36"/>
            <p:cNvSpPr>
              <a:spLocks/>
            </p:cNvSpPr>
            <p:nvPr userDrawn="1"/>
          </p:nvSpPr>
          <p:spPr bwMode="auto">
            <a:xfrm>
              <a:off x="2617787" y="5573228"/>
              <a:ext cx="155575" cy="87313"/>
            </a:xfrm>
            <a:custGeom>
              <a:avLst/>
              <a:gdLst>
                <a:gd name="T0" fmla="*/ 48 w 72"/>
                <a:gd name="T1" fmla="*/ 0 h 40"/>
                <a:gd name="T2" fmla="*/ 32 w 72"/>
                <a:gd name="T3" fmla="*/ 0 h 40"/>
                <a:gd name="T4" fmla="*/ 40 w 72"/>
                <a:gd name="T5" fmla="*/ 8 h 40"/>
                <a:gd name="T6" fmla="*/ 48 w 72"/>
                <a:gd name="T7" fmla="*/ 8 h 40"/>
                <a:gd name="T8" fmla="*/ 40 w 72"/>
                <a:gd name="T9" fmla="*/ 16 h 40"/>
                <a:gd name="T10" fmla="*/ 40 w 72"/>
                <a:gd name="T11" fmla="*/ 24 h 40"/>
                <a:gd name="T12" fmla="*/ 0 w 72"/>
                <a:gd name="T13" fmla="*/ 8 h 40"/>
                <a:gd name="T14" fmla="*/ 0 w 72"/>
                <a:gd name="T15" fmla="*/ 16 h 40"/>
                <a:gd name="T16" fmla="*/ 8 w 72"/>
                <a:gd name="T17" fmla="*/ 24 h 40"/>
                <a:gd name="T18" fmla="*/ 16 w 72"/>
                <a:gd name="T19" fmla="*/ 24 h 40"/>
                <a:gd name="T20" fmla="*/ 40 w 72"/>
                <a:gd name="T21" fmla="*/ 32 h 40"/>
                <a:gd name="T22" fmla="*/ 56 w 72"/>
                <a:gd name="T23" fmla="*/ 32 h 40"/>
                <a:gd name="T24" fmla="*/ 56 w 72"/>
                <a:gd name="T25" fmla="*/ 40 h 40"/>
                <a:gd name="T26" fmla="*/ 72 w 72"/>
                <a:gd name="T27" fmla="*/ 40 h 40"/>
                <a:gd name="T28" fmla="*/ 48 w 72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37"/>
            <p:cNvSpPr>
              <a:spLocks/>
            </p:cNvSpPr>
            <p:nvPr userDrawn="1"/>
          </p:nvSpPr>
          <p:spPr bwMode="auto">
            <a:xfrm>
              <a:off x="2028825" y="3819317"/>
              <a:ext cx="381000" cy="603871"/>
            </a:xfrm>
            <a:custGeom>
              <a:avLst/>
              <a:gdLst>
                <a:gd name="T0" fmla="*/ 8 w 176"/>
                <a:gd name="T1" fmla="*/ 48 h 272"/>
                <a:gd name="T2" fmla="*/ 0 w 176"/>
                <a:gd name="T3" fmla="*/ 64 h 272"/>
                <a:gd name="T4" fmla="*/ 8 w 176"/>
                <a:gd name="T5" fmla="*/ 88 h 272"/>
                <a:gd name="T6" fmla="*/ 0 w 176"/>
                <a:gd name="T7" fmla="*/ 88 h 272"/>
                <a:gd name="T8" fmla="*/ 16 w 176"/>
                <a:gd name="T9" fmla="*/ 104 h 272"/>
                <a:gd name="T10" fmla="*/ 32 w 176"/>
                <a:gd name="T11" fmla="*/ 128 h 272"/>
                <a:gd name="T12" fmla="*/ 80 w 176"/>
                <a:gd name="T13" fmla="*/ 224 h 272"/>
                <a:gd name="T14" fmla="*/ 152 w 176"/>
                <a:gd name="T15" fmla="*/ 272 h 272"/>
                <a:gd name="T16" fmla="*/ 168 w 176"/>
                <a:gd name="T17" fmla="*/ 264 h 272"/>
                <a:gd name="T18" fmla="*/ 176 w 176"/>
                <a:gd name="T19" fmla="*/ 248 h 272"/>
                <a:gd name="T20" fmla="*/ 168 w 176"/>
                <a:gd name="T21" fmla="*/ 240 h 272"/>
                <a:gd name="T22" fmla="*/ 168 w 176"/>
                <a:gd name="T23" fmla="*/ 184 h 272"/>
                <a:gd name="T24" fmla="*/ 160 w 176"/>
                <a:gd name="T25" fmla="*/ 160 h 272"/>
                <a:gd name="T26" fmla="*/ 144 w 176"/>
                <a:gd name="T27" fmla="*/ 160 h 272"/>
                <a:gd name="T28" fmla="*/ 144 w 176"/>
                <a:gd name="T29" fmla="*/ 144 h 272"/>
                <a:gd name="T30" fmla="*/ 128 w 176"/>
                <a:gd name="T31" fmla="*/ 152 h 272"/>
                <a:gd name="T32" fmla="*/ 112 w 176"/>
                <a:gd name="T33" fmla="*/ 136 h 272"/>
                <a:gd name="T34" fmla="*/ 104 w 176"/>
                <a:gd name="T35" fmla="*/ 112 h 272"/>
                <a:gd name="T36" fmla="*/ 112 w 176"/>
                <a:gd name="T37" fmla="*/ 88 h 272"/>
                <a:gd name="T38" fmla="*/ 120 w 176"/>
                <a:gd name="T39" fmla="*/ 72 h 272"/>
                <a:gd name="T40" fmla="*/ 152 w 176"/>
                <a:gd name="T41" fmla="*/ 64 h 272"/>
                <a:gd name="T42" fmla="*/ 144 w 176"/>
                <a:gd name="T43" fmla="*/ 56 h 272"/>
                <a:gd name="T44" fmla="*/ 144 w 176"/>
                <a:gd name="T45" fmla="*/ 40 h 272"/>
                <a:gd name="T46" fmla="*/ 136 w 176"/>
                <a:gd name="T47" fmla="*/ 32 h 272"/>
                <a:gd name="T48" fmla="*/ 104 w 176"/>
                <a:gd name="T49" fmla="*/ 40 h 272"/>
                <a:gd name="T50" fmla="*/ 96 w 176"/>
                <a:gd name="T51" fmla="*/ 16 h 272"/>
                <a:gd name="T52" fmla="*/ 80 w 176"/>
                <a:gd name="T53" fmla="*/ 0 h 272"/>
                <a:gd name="T54" fmla="*/ 72 w 176"/>
                <a:gd name="T55" fmla="*/ 0 h 272"/>
                <a:gd name="T56" fmla="*/ 80 w 176"/>
                <a:gd name="T57" fmla="*/ 16 h 272"/>
                <a:gd name="T58" fmla="*/ 72 w 176"/>
                <a:gd name="T59" fmla="*/ 24 h 272"/>
                <a:gd name="T60" fmla="*/ 64 w 176"/>
                <a:gd name="T61" fmla="*/ 40 h 272"/>
                <a:gd name="T62" fmla="*/ 40 w 176"/>
                <a:gd name="T63" fmla="*/ 48 h 272"/>
                <a:gd name="T64" fmla="*/ 24 w 176"/>
                <a:gd name="T65" fmla="*/ 72 h 272"/>
                <a:gd name="T66" fmla="*/ 8 w 176"/>
                <a:gd name="T67" fmla="*/ 64 h 272"/>
                <a:gd name="T68" fmla="*/ 8 w 176"/>
                <a:gd name="T6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38"/>
            <p:cNvSpPr>
              <a:spLocks/>
            </p:cNvSpPr>
            <p:nvPr userDrawn="1"/>
          </p:nvSpPr>
          <p:spPr bwMode="auto">
            <a:xfrm>
              <a:off x="2028825" y="3766929"/>
              <a:ext cx="173037" cy="211690"/>
            </a:xfrm>
            <a:custGeom>
              <a:avLst/>
              <a:gdLst>
                <a:gd name="T0" fmla="*/ 8 w 80"/>
                <a:gd name="T1" fmla="*/ 72 h 96"/>
                <a:gd name="T2" fmla="*/ 8 w 80"/>
                <a:gd name="T3" fmla="*/ 88 h 96"/>
                <a:gd name="T4" fmla="*/ 24 w 80"/>
                <a:gd name="T5" fmla="*/ 96 h 96"/>
                <a:gd name="T6" fmla="*/ 40 w 80"/>
                <a:gd name="T7" fmla="*/ 72 h 96"/>
                <a:gd name="T8" fmla="*/ 64 w 80"/>
                <a:gd name="T9" fmla="*/ 64 h 96"/>
                <a:gd name="T10" fmla="*/ 72 w 80"/>
                <a:gd name="T11" fmla="*/ 48 h 96"/>
                <a:gd name="T12" fmla="*/ 80 w 80"/>
                <a:gd name="T13" fmla="*/ 40 h 96"/>
                <a:gd name="T14" fmla="*/ 72 w 80"/>
                <a:gd name="T15" fmla="*/ 24 h 96"/>
                <a:gd name="T16" fmla="*/ 80 w 80"/>
                <a:gd name="T17" fmla="*/ 24 h 96"/>
                <a:gd name="T18" fmla="*/ 72 w 80"/>
                <a:gd name="T19" fmla="*/ 16 h 96"/>
                <a:gd name="T20" fmla="*/ 48 w 80"/>
                <a:gd name="T21" fmla="*/ 24 h 96"/>
                <a:gd name="T22" fmla="*/ 32 w 80"/>
                <a:gd name="T23" fmla="*/ 0 h 96"/>
                <a:gd name="T24" fmla="*/ 16 w 80"/>
                <a:gd name="T25" fmla="*/ 16 h 96"/>
                <a:gd name="T26" fmla="*/ 16 w 80"/>
                <a:gd name="T27" fmla="*/ 24 h 96"/>
                <a:gd name="T28" fmla="*/ 8 w 80"/>
                <a:gd name="T29" fmla="*/ 24 h 96"/>
                <a:gd name="T30" fmla="*/ 8 w 80"/>
                <a:gd name="T31" fmla="*/ 32 h 96"/>
                <a:gd name="T32" fmla="*/ 0 w 80"/>
                <a:gd name="T33" fmla="*/ 40 h 96"/>
                <a:gd name="T34" fmla="*/ 0 w 80"/>
                <a:gd name="T35" fmla="*/ 56 h 96"/>
                <a:gd name="T36" fmla="*/ 16 w 80"/>
                <a:gd name="T37" fmla="*/ 72 h 96"/>
                <a:gd name="T38" fmla="*/ 16 w 80"/>
                <a:gd name="T39" fmla="*/ 64 h 96"/>
                <a:gd name="T40" fmla="*/ 16 w 80"/>
                <a:gd name="T41" fmla="*/ 72 h 96"/>
                <a:gd name="T42" fmla="*/ 8 w 80"/>
                <a:gd name="T4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139"/>
            <p:cNvSpPr>
              <a:spLocks/>
            </p:cNvSpPr>
            <p:nvPr userDrawn="1"/>
          </p:nvSpPr>
          <p:spPr bwMode="auto">
            <a:xfrm>
              <a:off x="2081212" y="3395938"/>
              <a:ext cx="363538" cy="565218"/>
            </a:xfrm>
            <a:custGeom>
              <a:avLst/>
              <a:gdLst>
                <a:gd name="T0" fmla="*/ 8 w 168"/>
                <a:gd name="T1" fmla="*/ 168 h 256"/>
                <a:gd name="T2" fmla="*/ 0 w 168"/>
                <a:gd name="T3" fmla="*/ 168 h 256"/>
                <a:gd name="T4" fmla="*/ 8 w 168"/>
                <a:gd name="T5" fmla="*/ 168 h 256"/>
                <a:gd name="T6" fmla="*/ 16 w 168"/>
                <a:gd name="T7" fmla="*/ 152 h 256"/>
                <a:gd name="T8" fmla="*/ 24 w 168"/>
                <a:gd name="T9" fmla="*/ 152 h 256"/>
                <a:gd name="T10" fmla="*/ 32 w 168"/>
                <a:gd name="T11" fmla="*/ 136 h 256"/>
                <a:gd name="T12" fmla="*/ 24 w 168"/>
                <a:gd name="T13" fmla="*/ 128 h 256"/>
                <a:gd name="T14" fmla="*/ 24 w 168"/>
                <a:gd name="T15" fmla="*/ 88 h 256"/>
                <a:gd name="T16" fmla="*/ 24 w 168"/>
                <a:gd name="T17" fmla="*/ 80 h 256"/>
                <a:gd name="T18" fmla="*/ 32 w 168"/>
                <a:gd name="T19" fmla="*/ 72 h 256"/>
                <a:gd name="T20" fmla="*/ 32 w 168"/>
                <a:gd name="T21" fmla="*/ 64 h 256"/>
                <a:gd name="T22" fmla="*/ 40 w 168"/>
                <a:gd name="T23" fmla="*/ 72 h 256"/>
                <a:gd name="T24" fmla="*/ 40 w 168"/>
                <a:gd name="T25" fmla="*/ 64 h 256"/>
                <a:gd name="T26" fmla="*/ 56 w 168"/>
                <a:gd name="T27" fmla="*/ 48 h 256"/>
                <a:gd name="T28" fmla="*/ 56 w 168"/>
                <a:gd name="T29" fmla="*/ 24 h 256"/>
                <a:gd name="T30" fmla="*/ 72 w 168"/>
                <a:gd name="T31" fmla="*/ 24 h 256"/>
                <a:gd name="T32" fmla="*/ 80 w 168"/>
                <a:gd name="T33" fmla="*/ 24 h 256"/>
                <a:gd name="T34" fmla="*/ 112 w 168"/>
                <a:gd name="T35" fmla="*/ 0 h 256"/>
                <a:gd name="T36" fmla="*/ 112 w 168"/>
                <a:gd name="T37" fmla="*/ 8 h 256"/>
                <a:gd name="T38" fmla="*/ 104 w 168"/>
                <a:gd name="T39" fmla="*/ 16 h 256"/>
                <a:gd name="T40" fmla="*/ 96 w 168"/>
                <a:gd name="T41" fmla="*/ 24 h 256"/>
                <a:gd name="T42" fmla="*/ 88 w 168"/>
                <a:gd name="T43" fmla="*/ 48 h 256"/>
                <a:gd name="T44" fmla="*/ 96 w 168"/>
                <a:gd name="T45" fmla="*/ 72 h 256"/>
                <a:gd name="T46" fmla="*/ 96 w 168"/>
                <a:gd name="T47" fmla="*/ 80 h 256"/>
                <a:gd name="T48" fmla="*/ 104 w 168"/>
                <a:gd name="T49" fmla="*/ 80 h 256"/>
                <a:gd name="T50" fmla="*/ 128 w 168"/>
                <a:gd name="T51" fmla="*/ 88 h 256"/>
                <a:gd name="T52" fmla="*/ 136 w 168"/>
                <a:gd name="T53" fmla="*/ 96 h 256"/>
                <a:gd name="T54" fmla="*/ 160 w 168"/>
                <a:gd name="T55" fmla="*/ 96 h 256"/>
                <a:gd name="T56" fmla="*/ 152 w 168"/>
                <a:gd name="T57" fmla="*/ 120 h 256"/>
                <a:gd name="T58" fmla="*/ 160 w 168"/>
                <a:gd name="T59" fmla="*/ 144 h 256"/>
                <a:gd name="T60" fmla="*/ 152 w 168"/>
                <a:gd name="T61" fmla="*/ 144 h 256"/>
                <a:gd name="T62" fmla="*/ 168 w 168"/>
                <a:gd name="T63" fmla="*/ 168 h 256"/>
                <a:gd name="T64" fmla="*/ 160 w 168"/>
                <a:gd name="T65" fmla="*/ 160 h 256"/>
                <a:gd name="T66" fmla="*/ 128 w 168"/>
                <a:gd name="T67" fmla="*/ 168 h 256"/>
                <a:gd name="T68" fmla="*/ 128 w 168"/>
                <a:gd name="T69" fmla="*/ 176 h 256"/>
                <a:gd name="T70" fmla="*/ 136 w 168"/>
                <a:gd name="T71" fmla="*/ 184 h 256"/>
                <a:gd name="T72" fmla="*/ 120 w 168"/>
                <a:gd name="T73" fmla="*/ 184 h 256"/>
                <a:gd name="T74" fmla="*/ 128 w 168"/>
                <a:gd name="T75" fmla="*/ 208 h 256"/>
                <a:gd name="T76" fmla="*/ 128 w 168"/>
                <a:gd name="T77" fmla="*/ 256 h 256"/>
                <a:gd name="T78" fmla="*/ 120 w 168"/>
                <a:gd name="T79" fmla="*/ 248 h 256"/>
                <a:gd name="T80" fmla="*/ 120 w 168"/>
                <a:gd name="T81" fmla="*/ 232 h 256"/>
                <a:gd name="T82" fmla="*/ 112 w 168"/>
                <a:gd name="T83" fmla="*/ 224 h 256"/>
                <a:gd name="T84" fmla="*/ 80 w 168"/>
                <a:gd name="T85" fmla="*/ 232 h 256"/>
                <a:gd name="T86" fmla="*/ 72 w 168"/>
                <a:gd name="T87" fmla="*/ 208 h 256"/>
                <a:gd name="T88" fmla="*/ 56 w 168"/>
                <a:gd name="T89" fmla="*/ 192 h 256"/>
                <a:gd name="T90" fmla="*/ 48 w 168"/>
                <a:gd name="T91" fmla="*/ 184 h 256"/>
                <a:gd name="T92" fmla="*/ 24 w 168"/>
                <a:gd name="T93" fmla="*/ 192 h 256"/>
                <a:gd name="T94" fmla="*/ 8 w 168"/>
                <a:gd name="T95" fmla="*/ 1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140"/>
            <p:cNvSpPr>
              <a:spLocks/>
            </p:cNvSpPr>
            <p:nvPr userDrawn="1"/>
          </p:nvSpPr>
          <p:spPr bwMode="auto">
            <a:xfrm>
              <a:off x="2271712" y="3413400"/>
              <a:ext cx="381000" cy="370992"/>
            </a:xfrm>
            <a:custGeom>
              <a:avLst/>
              <a:gdLst>
                <a:gd name="T0" fmla="*/ 176 w 176"/>
                <a:gd name="T1" fmla="*/ 56 h 168"/>
                <a:gd name="T2" fmla="*/ 160 w 176"/>
                <a:gd name="T3" fmla="*/ 64 h 168"/>
                <a:gd name="T4" fmla="*/ 160 w 176"/>
                <a:gd name="T5" fmla="*/ 72 h 168"/>
                <a:gd name="T6" fmla="*/ 168 w 176"/>
                <a:gd name="T7" fmla="*/ 80 h 168"/>
                <a:gd name="T8" fmla="*/ 160 w 176"/>
                <a:gd name="T9" fmla="*/ 80 h 168"/>
                <a:gd name="T10" fmla="*/ 152 w 176"/>
                <a:gd name="T11" fmla="*/ 96 h 168"/>
                <a:gd name="T12" fmla="*/ 160 w 176"/>
                <a:gd name="T13" fmla="*/ 104 h 168"/>
                <a:gd name="T14" fmla="*/ 160 w 176"/>
                <a:gd name="T15" fmla="*/ 112 h 168"/>
                <a:gd name="T16" fmla="*/ 128 w 176"/>
                <a:gd name="T17" fmla="*/ 128 h 168"/>
                <a:gd name="T18" fmla="*/ 104 w 176"/>
                <a:gd name="T19" fmla="*/ 120 h 168"/>
                <a:gd name="T20" fmla="*/ 112 w 176"/>
                <a:gd name="T21" fmla="*/ 128 h 168"/>
                <a:gd name="T22" fmla="*/ 112 w 176"/>
                <a:gd name="T23" fmla="*/ 144 h 168"/>
                <a:gd name="T24" fmla="*/ 120 w 176"/>
                <a:gd name="T25" fmla="*/ 152 h 168"/>
                <a:gd name="T26" fmla="*/ 96 w 176"/>
                <a:gd name="T27" fmla="*/ 168 h 168"/>
                <a:gd name="T28" fmla="*/ 80 w 176"/>
                <a:gd name="T29" fmla="*/ 168 h 168"/>
                <a:gd name="T30" fmla="*/ 80 w 176"/>
                <a:gd name="T31" fmla="*/ 160 h 168"/>
                <a:gd name="T32" fmla="*/ 64 w 176"/>
                <a:gd name="T33" fmla="*/ 136 h 168"/>
                <a:gd name="T34" fmla="*/ 72 w 176"/>
                <a:gd name="T35" fmla="*/ 136 h 168"/>
                <a:gd name="T36" fmla="*/ 64 w 176"/>
                <a:gd name="T37" fmla="*/ 112 h 168"/>
                <a:gd name="T38" fmla="*/ 72 w 176"/>
                <a:gd name="T39" fmla="*/ 88 h 168"/>
                <a:gd name="T40" fmla="*/ 48 w 176"/>
                <a:gd name="T41" fmla="*/ 88 h 168"/>
                <a:gd name="T42" fmla="*/ 40 w 176"/>
                <a:gd name="T43" fmla="*/ 80 h 168"/>
                <a:gd name="T44" fmla="*/ 16 w 176"/>
                <a:gd name="T45" fmla="*/ 72 h 168"/>
                <a:gd name="T46" fmla="*/ 8 w 176"/>
                <a:gd name="T47" fmla="*/ 72 h 168"/>
                <a:gd name="T48" fmla="*/ 8 w 176"/>
                <a:gd name="T49" fmla="*/ 64 h 168"/>
                <a:gd name="T50" fmla="*/ 0 w 176"/>
                <a:gd name="T51" fmla="*/ 40 h 168"/>
                <a:gd name="T52" fmla="*/ 8 w 176"/>
                <a:gd name="T53" fmla="*/ 16 h 168"/>
                <a:gd name="T54" fmla="*/ 16 w 176"/>
                <a:gd name="T55" fmla="*/ 8 h 168"/>
                <a:gd name="T56" fmla="*/ 24 w 176"/>
                <a:gd name="T57" fmla="*/ 24 h 168"/>
                <a:gd name="T58" fmla="*/ 16 w 176"/>
                <a:gd name="T59" fmla="*/ 32 h 168"/>
                <a:gd name="T60" fmla="*/ 16 w 176"/>
                <a:gd name="T61" fmla="*/ 48 h 168"/>
                <a:gd name="T62" fmla="*/ 24 w 176"/>
                <a:gd name="T63" fmla="*/ 40 h 168"/>
                <a:gd name="T64" fmla="*/ 24 w 176"/>
                <a:gd name="T65" fmla="*/ 16 h 168"/>
                <a:gd name="T66" fmla="*/ 40 w 176"/>
                <a:gd name="T67" fmla="*/ 8 h 168"/>
                <a:gd name="T68" fmla="*/ 40 w 176"/>
                <a:gd name="T69" fmla="*/ 0 h 168"/>
                <a:gd name="T70" fmla="*/ 48 w 176"/>
                <a:gd name="T71" fmla="*/ 8 h 168"/>
                <a:gd name="T72" fmla="*/ 64 w 176"/>
                <a:gd name="T73" fmla="*/ 16 h 168"/>
                <a:gd name="T74" fmla="*/ 64 w 176"/>
                <a:gd name="T75" fmla="*/ 24 h 168"/>
                <a:gd name="T76" fmla="*/ 88 w 176"/>
                <a:gd name="T77" fmla="*/ 24 h 168"/>
                <a:gd name="T78" fmla="*/ 104 w 176"/>
                <a:gd name="T79" fmla="*/ 32 h 168"/>
                <a:gd name="T80" fmla="*/ 120 w 176"/>
                <a:gd name="T81" fmla="*/ 24 h 168"/>
                <a:gd name="T82" fmla="*/ 144 w 176"/>
                <a:gd name="T83" fmla="*/ 24 h 168"/>
                <a:gd name="T84" fmla="*/ 136 w 176"/>
                <a:gd name="T85" fmla="*/ 24 h 168"/>
                <a:gd name="T86" fmla="*/ 144 w 176"/>
                <a:gd name="T87" fmla="*/ 32 h 168"/>
                <a:gd name="T88" fmla="*/ 160 w 176"/>
                <a:gd name="T89" fmla="*/ 40 h 168"/>
                <a:gd name="T90" fmla="*/ 160 w 176"/>
                <a:gd name="T91" fmla="*/ 56 h 168"/>
                <a:gd name="T92" fmla="*/ 168 w 176"/>
                <a:gd name="T93" fmla="*/ 56 h 168"/>
                <a:gd name="T94" fmla="*/ 176 w 176"/>
                <a:gd name="T95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141"/>
            <p:cNvSpPr>
              <a:spLocks/>
            </p:cNvSpPr>
            <p:nvPr userDrawn="1"/>
          </p:nvSpPr>
          <p:spPr bwMode="auto">
            <a:xfrm>
              <a:off x="2808287" y="3625090"/>
              <a:ext cx="68263" cy="124377"/>
            </a:xfrm>
            <a:custGeom>
              <a:avLst/>
              <a:gdLst>
                <a:gd name="T0" fmla="*/ 32 w 32"/>
                <a:gd name="T1" fmla="*/ 24 h 56"/>
                <a:gd name="T2" fmla="*/ 16 w 32"/>
                <a:gd name="T3" fmla="*/ 56 h 56"/>
                <a:gd name="T4" fmla="*/ 0 w 32"/>
                <a:gd name="T5" fmla="*/ 56 h 56"/>
                <a:gd name="T6" fmla="*/ 0 w 32"/>
                <a:gd name="T7" fmla="*/ 32 h 56"/>
                <a:gd name="T8" fmla="*/ 0 w 32"/>
                <a:gd name="T9" fmla="*/ 16 h 56"/>
                <a:gd name="T10" fmla="*/ 0 w 32"/>
                <a:gd name="T11" fmla="*/ 0 h 56"/>
                <a:gd name="T12" fmla="*/ 32 w 32"/>
                <a:gd name="T1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142"/>
            <p:cNvSpPr>
              <a:spLocks/>
            </p:cNvSpPr>
            <p:nvPr userDrawn="1"/>
          </p:nvSpPr>
          <p:spPr bwMode="auto">
            <a:xfrm>
              <a:off x="2703512" y="3625090"/>
              <a:ext cx="104775" cy="124377"/>
            </a:xfrm>
            <a:custGeom>
              <a:avLst/>
              <a:gdLst>
                <a:gd name="T0" fmla="*/ 48 w 48"/>
                <a:gd name="T1" fmla="*/ 0 h 56"/>
                <a:gd name="T2" fmla="*/ 40 w 48"/>
                <a:gd name="T3" fmla="*/ 0 h 56"/>
                <a:gd name="T4" fmla="*/ 8 w 48"/>
                <a:gd name="T5" fmla="*/ 0 h 56"/>
                <a:gd name="T6" fmla="*/ 0 w 48"/>
                <a:gd name="T7" fmla="*/ 24 h 56"/>
                <a:gd name="T8" fmla="*/ 16 w 48"/>
                <a:gd name="T9" fmla="*/ 56 h 56"/>
                <a:gd name="T10" fmla="*/ 24 w 48"/>
                <a:gd name="T11" fmla="*/ 56 h 56"/>
                <a:gd name="T12" fmla="*/ 24 w 48"/>
                <a:gd name="T13" fmla="*/ 48 h 56"/>
                <a:gd name="T14" fmla="*/ 48 w 48"/>
                <a:gd name="T15" fmla="*/ 56 h 56"/>
                <a:gd name="T16" fmla="*/ 48 w 48"/>
                <a:gd name="T17" fmla="*/ 32 h 56"/>
                <a:gd name="T18" fmla="*/ 48 w 48"/>
                <a:gd name="T19" fmla="*/ 16 h 56"/>
                <a:gd name="T20" fmla="*/ 48 w 4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143"/>
            <p:cNvSpPr>
              <a:spLocks/>
            </p:cNvSpPr>
            <p:nvPr userDrawn="1"/>
          </p:nvSpPr>
          <p:spPr bwMode="auto">
            <a:xfrm>
              <a:off x="2357437" y="4405726"/>
              <a:ext cx="346075" cy="1202427"/>
            </a:xfrm>
            <a:custGeom>
              <a:avLst/>
              <a:gdLst>
                <a:gd name="T0" fmla="*/ 16 w 160"/>
                <a:gd name="T1" fmla="*/ 0 h 544"/>
                <a:gd name="T2" fmla="*/ 32 w 160"/>
                <a:gd name="T3" fmla="*/ 40 h 544"/>
                <a:gd name="T4" fmla="*/ 56 w 160"/>
                <a:gd name="T5" fmla="*/ 80 h 544"/>
                <a:gd name="T6" fmla="*/ 40 w 160"/>
                <a:gd name="T7" fmla="*/ 104 h 544"/>
                <a:gd name="T8" fmla="*/ 40 w 160"/>
                <a:gd name="T9" fmla="*/ 160 h 544"/>
                <a:gd name="T10" fmla="*/ 56 w 160"/>
                <a:gd name="T11" fmla="*/ 248 h 544"/>
                <a:gd name="T12" fmla="*/ 56 w 160"/>
                <a:gd name="T13" fmla="*/ 280 h 544"/>
                <a:gd name="T14" fmla="*/ 64 w 160"/>
                <a:gd name="T15" fmla="*/ 320 h 544"/>
                <a:gd name="T16" fmla="*/ 72 w 160"/>
                <a:gd name="T17" fmla="*/ 368 h 544"/>
                <a:gd name="T18" fmla="*/ 80 w 160"/>
                <a:gd name="T19" fmla="*/ 408 h 544"/>
                <a:gd name="T20" fmla="*/ 88 w 160"/>
                <a:gd name="T21" fmla="*/ 408 h 544"/>
                <a:gd name="T22" fmla="*/ 96 w 160"/>
                <a:gd name="T23" fmla="*/ 488 h 544"/>
                <a:gd name="T24" fmla="*/ 112 w 160"/>
                <a:gd name="T25" fmla="*/ 496 h 544"/>
                <a:gd name="T26" fmla="*/ 160 w 160"/>
                <a:gd name="T27" fmla="*/ 520 h 544"/>
                <a:gd name="T28" fmla="*/ 152 w 160"/>
                <a:gd name="T29" fmla="*/ 528 h 544"/>
                <a:gd name="T30" fmla="*/ 136 w 160"/>
                <a:gd name="T31" fmla="*/ 536 h 544"/>
                <a:gd name="T32" fmla="*/ 144 w 160"/>
                <a:gd name="T33" fmla="*/ 528 h 544"/>
                <a:gd name="T34" fmla="*/ 104 w 160"/>
                <a:gd name="T35" fmla="*/ 520 h 544"/>
                <a:gd name="T36" fmla="*/ 96 w 160"/>
                <a:gd name="T37" fmla="*/ 520 h 544"/>
                <a:gd name="T38" fmla="*/ 104 w 160"/>
                <a:gd name="T39" fmla="*/ 512 h 544"/>
                <a:gd name="T40" fmla="*/ 96 w 160"/>
                <a:gd name="T41" fmla="*/ 512 h 544"/>
                <a:gd name="T42" fmla="*/ 88 w 160"/>
                <a:gd name="T43" fmla="*/ 496 h 544"/>
                <a:gd name="T44" fmla="*/ 80 w 160"/>
                <a:gd name="T45" fmla="*/ 496 h 544"/>
                <a:gd name="T46" fmla="*/ 72 w 160"/>
                <a:gd name="T47" fmla="*/ 488 h 544"/>
                <a:gd name="T48" fmla="*/ 64 w 160"/>
                <a:gd name="T49" fmla="*/ 456 h 544"/>
                <a:gd name="T50" fmla="*/ 72 w 160"/>
                <a:gd name="T51" fmla="*/ 440 h 544"/>
                <a:gd name="T52" fmla="*/ 48 w 160"/>
                <a:gd name="T53" fmla="*/ 440 h 544"/>
                <a:gd name="T54" fmla="*/ 56 w 160"/>
                <a:gd name="T55" fmla="*/ 424 h 544"/>
                <a:gd name="T56" fmla="*/ 56 w 160"/>
                <a:gd name="T57" fmla="*/ 400 h 544"/>
                <a:gd name="T58" fmla="*/ 64 w 160"/>
                <a:gd name="T59" fmla="*/ 416 h 544"/>
                <a:gd name="T60" fmla="*/ 64 w 160"/>
                <a:gd name="T61" fmla="*/ 400 h 544"/>
                <a:gd name="T62" fmla="*/ 48 w 160"/>
                <a:gd name="T63" fmla="*/ 360 h 544"/>
                <a:gd name="T64" fmla="*/ 40 w 160"/>
                <a:gd name="T65" fmla="*/ 352 h 544"/>
                <a:gd name="T66" fmla="*/ 24 w 160"/>
                <a:gd name="T67" fmla="*/ 304 h 544"/>
                <a:gd name="T68" fmla="*/ 32 w 160"/>
                <a:gd name="T69" fmla="*/ 296 h 544"/>
                <a:gd name="T70" fmla="*/ 32 w 160"/>
                <a:gd name="T71" fmla="*/ 224 h 544"/>
                <a:gd name="T72" fmla="*/ 24 w 160"/>
                <a:gd name="T73" fmla="*/ 192 h 544"/>
                <a:gd name="T74" fmla="*/ 24 w 160"/>
                <a:gd name="T75" fmla="*/ 136 h 544"/>
                <a:gd name="T76" fmla="*/ 16 w 160"/>
                <a:gd name="T77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144"/>
            <p:cNvSpPr>
              <a:spLocks/>
            </p:cNvSpPr>
            <p:nvPr userDrawn="1"/>
          </p:nvSpPr>
          <p:spPr bwMode="auto">
            <a:xfrm>
              <a:off x="4657725" y="2223121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145"/>
            <p:cNvSpPr>
              <a:spLocks/>
            </p:cNvSpPr>
            <p:nvPr userDrawn="1"/>
          </p:nvSpPr>
          <p:spPr bwMode="auto">
            <a:xfrm>
              <a:off x="4810125" y="2379248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1" name="Group 146"/>
            <p:cNvGrpSpPr>
              <a:grpSpLocks/>
            </p:cNvGrpSpPr>
            <p:nvPr userDrawn="1"/>
          </p:nvGrpSpPr>
          <p:grpSpPr bwMode="auto">
            <a:xfrm>
              <a:off x="4900615" y="1339297"/>
              <a:ext cx="3684589" cy="1293467"/>
              <a:chOff x="4635502" y="141838"/>
              <a:chExt cx="1704" cy="584"/>
            </a:xfrm>
            <a:solidFill>
              <a:srgbClr val="FFFFFF"/>
            </a:solidFill>
          </p:grpSpPr>
          <p:sp>
            <p:nvSpPr>
              <p:cNvPr id="383" name="Freeform 147"/>
              <p:cNvSpPr>
                <a:spLocks/>
              </p:cNvSpPr>
              <p:nvPr userDrawn="1"/>
            </p:nvSpPr>
            <p:spPr bwMode="auto">
              <a:xfrm>
                <a:off x="4635534" y="142166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Freeform 148"/>
              <p:cNvSpPr>
                <a:spLocks/>
              </p:cNvSpPr>
              <p:nvPr userDrawn="1"/>
            </p:nvSpPr>
            <p:spPr bwMode="auto">
              <a:xfrm>
                <a:off x="4635822" y="142126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Freeform 149"/>
              <p:cNvSpPr>
                <a:spLocks/>
              </p:cNvSpPr>
              <p:nvPr userDrawn="1"/>
            </p:nvSpPr>
            <p:spPr bwMode="auto">
              <a:xfrm>
                <a:off x="4635574" y="141838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Freeform 150"/>
              <p:cNvSpPr>
                <a:spLocks/>
              </p:cNvSpPr>
              <p:nvPr userDrawn="1"/>
            </p:nvSpPr>
            <p:spPr bwMode="auto">
              <a:xfrm>
                <a:off x="4635942" y="142270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Freeform 151"/>
              <p:cNvSpPr>
                <a:spLocks/>
              </p:cNvSpPr>
              <p:nvPr userDrawn="1"/>
            </p:nvSpPr>
            <p:spPr bwMode="auto">
              <a:xfrm>
                <a:off x="4636102" y="142334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Freeform 152"/>
              <p:cNvSpPr>
                <a:spLocks/>
              </p:cNvSpPr>
              <p:nvPr userDrawn="1"/>
            </p:nvSpPr>
            <p:spPr bwMode="auto">
              <a:xfrm>
                <a:off x="4636126" y="142302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 153"/>
              <p:cNvSpPr>
                <a:spLocks/>
              </p:cNvSpPr>
              <p:nvPr userDrawn="1"/>
            </p:nvSpPr>
            <p:spPr bwMode="auto">
              <a:xfrm>
                <a:off x="4635910" y="142310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Freeform 154"/>
              <p:cNvSpPr>
                <a:spLocks/>
              </p:cNvSpPr>
              <p:nvPr userDrawn="1"/>
            </p:nvSpPr>
            <p:spPr bwMode="auto">
              <a:xfrm>
                <a:off x="4635542" y="142110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Freeform 155"/>
              <p:cNvSpPr>
                <a:spLocks/>
              </p:cNvSpPr>
              <p:nvPr userDrawn="1"/>
            </p:nvSpPr>
            <p:spPr bwMode="auto">
              <a:xfrm>
                <a:off x="4635542" y="142062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" name="Freeform 156"/>
              <p:cNvSpPr>
                <a:spLocks/>
              </p:cNvSpPr>
              <p:nvPr userDrawn="1"/>
            </p:nvSpPr>
            <p:spPr bwMode="auto">
              <a:xfrm>
                <a:off x="4635518" y="142086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Freeform 157"/>
              <p:cNvSpPr>
                <a:spLocks/>
              </p:cNvSpPr>
              <p:nvPr userDrawn="1"/>
            </p:nvSpPr>
            <p:spPr bwMode="auto">
              <a:xfrm>
                <a:off x="4635510" y="142110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" name="Freeform 158"/>
              <p:cNvSpPr>
                <a:spLocks/>
              </p:cNvSpPr>
              <p:nvPr userDrawn="1"/>
            </p:nvSpPr>
            <p:spPr bwMode="auto">
              <a:xfrm>
                <a:off x="4635502" y="142126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Freeform 159"/>
              <p:cNvSpPr>
                <a:spLocks/>
              </p:cNvSpPr>
              <p:nvPr userDrawn="1"/>
            </p:nvSpPr>
            <p:spPr bwMode="auto">
              <a:xfrm>
                <a:off x="4635590" y="142222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" name="Freeform 160"/>
              <p:cNvSpPr>
                <a:spLocks/>
              </p:cNvSpPr>
              <p:nvPr userDrawn="1"/>
            </p:nvSpPr>
            <p:spPr bwMode="auto">
              <a:xfrm>
                <a:off x="4635758" y="142302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" name="Freeform 161"/>
              <p:cNvSpPr>
                <a:spLocks/>
              </p:cNvSpPr>
              <p:nvPr userDrawn="1"/>
            </p:nvSpPr>
            <p:spPr bwMode="auto">
              <a:xfrm>
                <a:off x="4635798" y="142334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Freeform 162"/>
              <p:cNvSpPr>
                <a:spLocks/>
              </p:cNvSpPr>
              <p:nvPr userDrawn="1"/>
            </p:nvSpPr>
            <p:spPr bwMode="auto">
              <a:xfrm>
                <a:off x="4635822" y="142350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Freeform 163"/>
              <p:cNvSpPr>
                <a:spLocks/>
              </p:cNvSpPr>
              <p:nvPr userDrawn="1"/>
            </p:nvSpPr>
            <p:spPr bwMode="auto">
              <a:xfrm>
                <a:off x="4635822" y="142326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2" name="Freeform 164"/>
            <p:cNvSpPr>
              <a:spLocks/>
            </p:cNvSpPr>
            <p:nvPr userDrawn="1"/>
          </p:nvSpPr>
          <p:spPr bwMode="auto">
            <a:xfrm>
              <a:off x="2374900" y="4137922"/>
              <a:ext cx="363537" cy="444568"/>
            </a:xfrm>
            <a:custGeom>
              <a:avLst/>
              <a:gdLst>
                <a:gd name="T0" fmla="*/ 0 w 168"/>
                <a:gd name="T1" fmla="*/ 16 h 200"/>
                <a:gd name="T2" fmla="*/ 16 w 168"/>
                <a:gd name="T3" fmla="*/ 24 h 200"/>
                <a:gd name="T4" fmla="*/ 32 w 168"/>
                <a:gd name="T5" fmla="*/ 0 h 200"/>
                <a:gd name="T6" fmla="*/ 56 w 168"/>
                <a:gd name="T7" fmla="*/ 0 h 200"/>
                <a:gd name="T8" fmla="*/ 56 w 168"/>
                <a:gd name="T9" fmla="*/ 24 h 200"/>
                <a:gd name="T10" fmla="*/ 64 w 168"/>
                <a:gd name="T11" fmla="*/ 40 h 200"/>
                <a:gd name="T12" fmla="*/ 120 w 168"/>
                <a:gd name="T13" fmla="*/ 64 h 200"/>
                <a:gd name="T14" fmla="*/ 128 w 168"/>
                <a:gd name="T15" fmla="*/ 80 h 200"/>
                <a:gd name="T16" fmla="*/ 128 w 168"/>
                <a:gd name="T17" fmla="*/ 88 h 200"/>
                <a:gd name="T18" fmla="*/ 128 w 168"/>
                <a:gd name="T19" fmla="*/ 96 h 200"/>
                <a:gd name="T20" fmla="*/ 152 w 168"/>
                <a:gd name="T21" fmla="*/ 104 h 200"/>
                <a:gd name="T22" fmla="*/ 152 w 168"/>
                <a:gd name="T23" fmla="*/ 112 h 200"/>
                <a:gd name="T24" fmla="*/ 168 w 168"/>
                <a:gd name="T25" fmla="*/ 128 h 200"/>
                <a:gd name="T26" fmla="*/ 160 w 168"/>
                <a:gd name="T27" fmla="*/ 160 h 200"/>
                <a:gd name="T28" fmla="*/ 152 w 168"/>
                <a:gd name="T29" fmla="*/ 144 h 200"/>
                <a:gd name="T30" fmla="*/ 112 w 168"/>
                <a:gd name="T31" fmla="*/ 152 h 200"/>
                <a:gd name="T32" fmla="*/ 104 w 168"/>
                <a:gd name="T33" fmla="*/ 192 h 200"/>
                <a:gd name="T34" fmla="*/ 88 w 168"/>
                <a:gd name="T35" fmla="*/ 192 h 200"/>
                <a:gd name="T36" fmla="*/ 64 w 168"/>
                <a:gd name="T37" fmla="*/ 184 h 200"/>
                <a:gd name="T38" fmla="*/ 48 w 168"/>
                <a:gd name="T39" fmla="*/ 200 h 200"/>
                <a:gd name="T40" fmla="*/ 40 w 168"/>
                <a:gd name="T41" fmla="*/ 200 h 200"/>
                <a:gd name="T42" fmla="*/ 24 w 168"/>
                <a:gd name="T43" fmla="*/ 160 h 200"/>
                <a:gd name="T44" fmla="*/ 24 w 168"/>
                <a:gd name="T45" fmla="*/ 144 h 200"/>
                <a:gd name="T46" fmla="*/ 8 w 168"/>
                <a:gd name="T47" fmla="*/ 120 h 200"/>
                <a:gd name="T48" fmla="*/ 16 w 168"/>
                <a:gd name="T49" fmla="*/ 104 h 200"/>
                <a:gd name="T50" fmla="*/ 8 w 168"/>
                <a:gd name="T51" fmla="*/ 96 h 200"/>
                <a:gd name="T52" fmla="*/ 8 w 168"/>
                <a:gd name="T53" fmla="*/ 40 h 200"/>
                <a:gd name="T54" fmla="*/ 0 w 168"/>
                <a:gd name="T55" fmla="*/ 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165"/>
            <p:cNvSpPr>
              <a:spLocks/>
            </p:cNvSpPr>
            <p:nvPr userDrawn="1"/>
          </p:nvSpPr>
          <p:spPr bwMode="auto">
            <a:xfrm>
              <a:off x="2600325" y="4456526"/>
              <a:ext cx="241300" cy="285266"/>
            </a:xfrm>
            <a:custGeom>
              <a:avLst/>
              <a:gdLst>
                <a:gd name="T0" fmla="*/ 112 w 112"/>
                <a:gd name="T1" fmla="*/ 96 h 128"/>
                <a:gd name="T2" fmla="*/ 112 w 112"/>
                <a:gd name="T3" fmla="*/ 72 h 128"/>
                <a:gd name="T4" fmla="*/ 96 w 112"/>
                <a:gd name="T5" fmla="*/ 72 h 128"/>
                <a:gd name="T6" fmla="*/ 96 w 112"/>
                <a:gd name="T7" fmla="*/ 48 h 128"/>
                <a:gd name="T8" fmla="*/ 88 w 112"/>
                <a:gd name="T9" fmla="*/ 48 h 128"/>
                <a:gd name="T10" fmla="*/ 64 w 112"/>
                <a:gd name="T11" fmla="*/ 40 h 128"/>
                <a:gd name="T12" fmla="*/ 56 w 112"/>
                <a:gd name="T13" fmla="*/ 16 h 128"/>
                <a:gd name="T14" fmla="*/ 48 w 112"/>
                <a:gd name="T15" fmla="*/ 0 h 128"/>
                <a:gd name="T16" fmla="*/ 8 w 112"/>
                <a:gd name="T17" fmla="*/ 8 h 128"/>
                <a:gd name="T18" fmla="*/ 0 w 112"/>
                <a:gd name="T19" fmla="*/ 48 h 128"/>
                <a:gd name="T20" fmla="*/ 32 w 112"/>
                <a:gd name="T21" fmla="*/ 72 h 128"/>
                <a:gd name="T22" fmla="*/ 48 w 112"/>
                <a:gd name="T23" fmla="*/ 80 h 128"/>
                <a:gd name="T24" fmla="*/ 72 w 112"/>
                <a:gd name="T25" fmla="*/ 88 h 128"/>
                <a:gd name="T26" fmla="*/ 72 w 112"/>
                <a:gd name="T27" fmla="*/ 104 h 128"/>
                <a:gd name="T28" fmla="*/ 64 w 112"/>
                <a:gd name="T29" fmla="*/ 120 h 128"/>
                <a:gd name="T30" fmla="*/ 96 w 112"/>
                <a:gd name="T31" fmla="*/ 128 h 128"/>
                <a:gd name="T32" fmla="*/ 104 w 112"/>
                <a:gd name="T33" fmla="*/ 128 h 128"/>
                <a:gd name="T34" fmla="*/ 112 w 112"/>
                <a:gd name="T35" fmla="*/ 112 h 128"/>
                <a:gd name="T36" fmla="*/ 112 w 112"/>
                <a:gd name="T3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166"/>
            <p:cNvSpPr>
              <a:spLocks/>
            </p:cNvSpPr>
            <p:nvPr userDrawn="1"/>
          </p:nvSpPr>
          <p:spPr bwMode="auto">
            <a:xfrm>
              <a:off x="2444750" y="4543838"/>
              <a:ext cx="431800" cy="1013515"/>
            </a:xfrm>
            <a:custGeom>
              <a:avLst/>
              <a:gdLst>
                <a:gd name="T0" fmla="*/ 160 w 200"/>
                <a:gd name="T1" fmla="*/ 184 h 456"/>
                <a:gd name="T2" fmla="*/ 184 w 200"/>
                <a:gd name="T3" fmla="*/ 208 h 456"/>
                <a:gd name="T4" fmla="*/ 192 w 200"/>
                <a:gd name="T5" fmla="*/ 224 h 456"/>
                <a:gd name="T6" fmla="*/ 184 w 200"/>
                <a:gd name="T7" fmla="*/ 248 h 456"/>
                <a:gd name="T8" fmla="*/ 136 w 200"/>
                <a:gd name="T9" fmla="*/ 264 h 456"/>
                <a:gd name="T10" fmla="*/ 136 w 200"/>
                <a:gd name="T11" fmla="*/ 272 h 456"/>
                <a:gd name="T12" fmla="*/ 120 w 200"/>
                <a:gd name="T13" fmla="*/ 296 h 456"/>
                <a:gd name="T14" fmla="*/ 112 w 200"/>
                <a:gd name="T15" fmla="*/ 304 h 456"/>
                <a:gd name="T16" fmla="*/ 128 w 200"/>
                <a:gd name="T17" fmla="*/ 304 h 456"/>
                <a:gd name="T18" fmla="*/ 136 w 200"/>
                <a:gd name="T19" fmla="*/ 320 h 456"/>
                <a:gd name="T20" fmla="*/ 120 w 200"/>
                <a:gd name="T21" fmla="*/ 312 h 456"/>
                <a:gd name="T22" fmla="*/ 128 w 200"/>
                <a:gd name="T23" fmla="*/ 320 h 456"/>
                <a:gd name="T24" fmla="*/ 120 w 200"/>
                <a:gd name="T25" fmla="*/ 344 h 456"/>
                <a:gd name="T26" fmla="*/ 104 w 200"/>
                <a:gd name="T27" fmla="*/ 352 h 456"/>
                <a:gd name="T28" fmla="*/ 104 w 200"/>
                <a:gd name="T29" fmla="*/ 376 h 456"/>
                <a:gd name="T30" fmla="*/ 128 w 200"/>
                <a:gd name="T31" fmla="*/ 384 h 456"/>
                <a:gd name="T32" fmla="*/ 120 w 200"/>
                <a:gd name="T33" fmla="*/ 408 h 456"/>
                <a:gd name="T34" fmla="*/ 112 w 200"/>
                <a:gd name="T35" fmla="*/ 432 h 456"/>
                <a:gd name="T36" fmla="*/ 136 w 200"/>
                <a:gd name="T37" fmla="*/ 456 h 456"/>
                <a:gd name="T38" fmla="*/ 88 w 200"/>
                <a:gd name="T39" fmla="*/ 456 h 456"/>
                <a:gd name="T40" fmla="*/ 64 w 200"/>
                <a:gd name="T41" fmla="*/ 432 h 456"/>
                <a:gd name="T42" fmla="*/ 56 w 200"/>
                <a:gd name="T43" fmla="*/ 376 h 456"/>
                <a:gd name="T44" fmla="*/ 48 w 200"/>
                <a:gd name="T45" fmla="*/ 352 h 456"/>
                <a:gd name="T46" fmla="*/ 32 w 200"/>
                <a:gd name="T47" fmla="*/ 320 h 456"/>
                <a:gd name="T48" fmla="*/ 24 w 200"/>
                <a:gd name="T49" fmla="*/ 296 h 456"/>
                <a:gd name="T50" fmla="*/ 8 w 200"/>
                <a:gd name="T51" fmla="*/ 232 h 456"/>
                <a:gd name="T52" fmla="*/ 8 w 200"/>
                <a:gd name="T53" fmla="*/ 208 h 456"/>
                <a:gd name="T54" fmla="*/ 0 w 200"/>
                <a:gd name="T55" fmla="*/ 144 h 456"/>
                <a:gd name="T56" fmla="*/ 8 w 200"/>
                <a:gd name="T57" fmla="*/ 72 h 456"/>
                <a:gd name="T58" fmla="*/ 16 w 200"/>
                <a:gd name="T59" fmla="*/ 32 h 456"/>
                <a:gd name="T60" fmla="*/ 32 w 200"/>
                <a:gd name="T61" fmla="*/ 0 h 456"/>
                <a:gd name="T62" fmla="*/ 72 w 200"/>
                <a:gd name="T63" fmla="*/ 8 h 456"/>
                <a:gd name="T64" fmla="*/ 120 w 200"/>
                <a:gd name="T65" fmla="*/ 40 h 456"/>
                <a:gd name="T66" fmla="*/ 144 w 200"/>
                <a:gd name="T67" fmla="*/ 64 h 456"/>
                <a:gd name="T68" fmla="*/ 168 w 200"/>
                <a:gd name="T69" fmla="*/ 88 h 456"/>
                <a:gd name="T70" fmla="*/ 184 w 200"/>
                <a:gd name="T71" fmla="*/ 72 h 456"/>
                <a:gd name="T72" fmla="*/ 192 w 200"/>
                <a:gd name="T73" fmla="*/ 56 h 456"/>
                <a:gd name="T74" fmla="*/ 192 w 200"/>
                <a:gd name="T75" fmla="*/ 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167"/>
            <p:cNvSpPr>
              <a:spLocks/>
            </p:cNvSpPr>
            <p:nvPr userDrawn="1"/>
          </p:nvSpPr>
          <p:spPr bwMode="auto">
            <a:xfrm>
              <a:off x="2600325" y="3534050"/>
              <a:ext cx="138112" cy="232879"/>
            </a:xfrm>
            <a:custGeom>
              <a:avLst/>
              <a:gdLst>
                <a:gd name="T0" fmla="*/ 24 w 64"/>
                <a:gd name="T1" fmla="*/ 0 h 104"/>
                <a:gd name="T2" fmla="*/ 8 w 64"/>
                <a:gd name="T3" fmla="*/ 8 h 104"/>
                <a:gd name="T4" fmla="*/ 8 w 64"/>
                <a:gd name="T5" fmla="*/ 16 h 104"/>
                <a:gd name="T6" fmla="*/ 16 w 64"/>
                <a:gd name="T7" fmla="*/ 24 h 104"/>
                <a:gd name="T8" fmla="*/ 8 w 64"/>
                <a:gd name="T9" fmla="*/ 24 h 104"/>
                <a:gd name="T10" fmla="*/ 0 w 64"/>
                <a:gd name="T11" fmla="*/ 40 h 104"/>
                <a:gd name="T12" fmla="*/ 8 w 64"/>
                <a:gd name="T13" fmla="*/ 48 h 104"/>
                <a:gd name="T14" fmla="*/ 16 w 64"/>
                <a:gd name="T15" fmla="*/ 48 h 104"/>
                <a:gd name="T16" fmla="*/ 24 w 64"/>
                <a:gd name="T17" fmla="*/ 64 h 104"/>
                <a:gd name="T18" fmla="*/ 16 w 64"/>
                <a:gd name="T19" fmla="*/ 88 h 104"/>
                <a:gd name="T20" fmla="*/ 24 w 64"/>
                <a:gd name="T21" fmla="*/ 104 h 104"/>
                <a:gd name="T22" fmla="*/ 32 w 64"/>
                <a:gd name="T23" fmla="*/ 104 h 104"/>
                <a:gd name="T24" fmla="*/ 56 w 64"/>
                <a:gd name="T25" fmla="*/ 96 h 104"/>
                <a:gd name="T26" fmla="*/ 64 w 64"/>
                <a:gd name="T27" fmla="*/ 96 h 104"/>
                <a:gd name="T28" fmla="*/ 48 w 64"/>
                <a:gd name="T29" fmla="*/ 64 h 104"/>
                <a:gd name="T30" fmla="*/ 56 w 64"/>
                <a:gd name="T31" fmla="*/ 40 h 104"/>
                <a:gd name="T32" fmla="*/ 40 w 64"/>
                <a:gd name="T33" fmla="*/ 24 h 104"/>
                <a:gd name="T34" fmla="*/ 40 w 64"/>
                <a:gd name="T35" fmla="*/ 8 h 104"/>
                <a:gd name="T36" fmla="*/ 24 w 64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168"/>
            <p:cNvSpPr>
              <a:spLocks/>
            </p:cNvSpPr>
            <p:nvPr userDrawn="1"/>
          </p:nvSpPr>
          <p:spPr bwMode="auto">
            <a:xfrm>
              <a:off x="4225925" y="1978093"/>
              <a:ext cx="52387" cy="34925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8 h 16"/>
                <a:gd name="T4" fmla="*/ 8 w 24"/>
                <a:gd name="T5" fmla="*/ 16 h 16"/>
                <a:gd name="T6" fmla="*/ 24 w 24"/>
                <a:gd name="T7" fmla="*/ 16 h 16"/>
                <a:gd name="T8" fmla="*/ 24 w 24"/>
                <a:gd name="T9" fmla="*/ 0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169"/>
            <p:cNvSpPr>
              <a:spLocks/>
            </p:cNvSpPr>
            <p:nvPr userDrawn="1"/>
          </p:nvSpPr>
          <p:spPr bwMode="auto">
            <a:xfrm>
              <a:off x="4624387" y="1908243"/>
              <a:ext cx="68263" cy="87312"/>
            </a:xfrm>
            <a:custGeom>
              <a:avLst/>
              <a:gdLst>
                <a:gd name="T0" fmla="*/ 8 w 32"/>
                <a:gd name="T1" fmla="*/ 40 h 40"/>
                <a:gd name="T2" fmla="*/ 16 w 32"/>
                <a:gd name="T3" fmla="*/ 40 h 40"/>
                <a:gd name="T4" fmla="*/ 24 w 32"/>
                <a:gd name="T5" fmla="*/ 24 h 40"/>
                <a:gd name="T6" fmla="*/ 32 w 32"/>
                <a:gd name="T7" fmla="*/ 16 h 40"/>
                <a:gd name="T8" fmla="*/ 24 w 32"/>
                <a:gd name="T9" fmla="*/ 16 h 40"/>
                <a:gd name="T10" fmla="*/ 24 w 32"/>
                <a:gd name="T11" fmla="*/ 0 h 40"/>
                <a:gd name="T12" fmla="*/ 8 w 32"/>
                <a:gd name="T13" fmla="*/ 8 h 40"/>
                <a:gd name="T14" fmla="*/ 0 w 32"/>
                <a:gd name="T15" fmla="*/ 16 h 40"/>
                <a:gd name="T16" fmla="*/ 0 w 32"/>
                <a:gd name="T17" fmla="*/ 24 h 40"/>
                <a:gd name="T18" fmla="*/ 8 w 32"/>
                <a:gd name="T19" fmla="*/ 32 h 40"/>
                <a:gd name="T20" fmla="*/ 8 w 3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170"/>
            <p:cNvSpPr>
              <a:spLocks/>
            </p:cNvSpPr>
            <p:nvPr userDrawn="1"/>
          </p:nvSpPr>
          <p:spPr bwMode="auto">
            <a:xfrm>
              <a:off x="4554537" y="2137396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171"/>
            <p:cNvSpPr>
              <a:spLocks/>
            </p:cNvSpPr>
            <p:nvPr userDrawn="1"/>
          </p:nvSpPr>
          <p:spPr bwMode="auto">
            <a:xfrm>
              <a:off x="4706937" y="2293523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172"/>
            <p:cNvSpPr>
              <a:spLocks/>
            </p:cNvSpPr>
            <p:nvPr userDrawn="1"/>
          </p:nvSpPr>
          <p:spPr bwMode="auto">
            <a:xfrm>
              <a:off x="4657725" y="2172321"/>
              <a:ext cx="190500" cy="89452"/>
            </a:xfrm>
            <a:custGeom>
              <a:avLst/>
              <a:gdLst>
                <a:gd name="T0" fmla="*/ 0 w 88"/>
                <a:gd name="T1" fmla="*/ 24 h 40"/>
                <a:gd name="T2" fmla="*/ 0 w 88"/>
                <a:gd name="T3" fmla="*/ 32 h 40"/>
                <a:gd name="T4" fmla="*/ 8 w 88"/>
                <a:gd name="T5" fmla="*/ 32 h 40"/>
                <a:gd name="T6" fmla="*/ 24 w 88"/>
                <a:gd name="T7" fmla="*/ 32 h 40"/>
                <a:gd name="T8" fmla="*/ 32 w 88"/>
                <a:gd name="T9" fmla="*/ 32 h 40"/>
                <a:gd name="T10" fmla="*/ 48 w 88"/>
                <a:gd name="T11" fmla="*/ 40 h 40"/>
                <a:gd name="T12" fmla="*/ 72 w 88"/>
                <a:gd name="T13" fmla="*/ 32 h 40"/>
                <a:gd name="T14" fmla="*/ 88 w 88"/>
                <a:gd name="T15" fmla="*/ 16 h 40"/>
                <a:gd name="T16" fmla="*/ 80 w 88"/>
                <a:gd name="T17" fmla="*/ 8 h 40"/>
                <a:gd name="T18" fmla="*/ 64 w 88"/>
                <a:gd name="T19" fmla="*/ 0 h 40"/>
                <a:gd name="T20" fmla="*/ 56 w 88"/>
                <a:gd name="T21" fmla="*/ 8 h 40"/>
                <a:gd name="T22" fmla="*/ 48 w 88"/>
                <a:gd name="T23" fmla="*/ 8 h 40"/>
                <a:gd name="T24" fmla="*/ 32 w 88"/>
                <a:gd name="T25" fmla="*/ 16 h 40"/>
                <a:gd name="T26" fmla="*/ 40 w 88"/>
                <a:gd name="T27" fmla="*/ 24 h 40"/>
                <a:gd name="T28" fmla="*/ 0 w 88"/>
                <a:gd name="T2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173"/>
            <p:cNvSpPr>
              <a:spLocks/>
            </p:cNvSpPr>
            <p:nvPr userDrawn="1"/>
          </p:nvSpPr>
          <p:spPr bwMode="auto">
            <a:xfrm>
              <a:off x="4554537" y="2223121"/>
              <a:ext cx="120650" cy="56114"/>
            </a:xfrm>
            <a:custGeom>
              <a:avLst/>
              <a:gdLst>
                <a:gd name="T0" fmla="*/ 16 w 56"/>
                <a:gd name="T1" fmla="*/ 24 h 24"/>
                <a:gd name="T2" fmla="*/ 8 w 56"/>
                <a:gd name="T3" fmla="*/ 16 h 24"/>
                <a:gd name="T4" fmla="*/ 8 w 56"/>
                <a:gd name="T5" fmla="*/ 24 h 24"/>
                <a:gd name="T6" fmla="*/ 0 w 56"/>
                <a:gd name="T7" fmla="*/ 16 h 24"/>
                <a:gd name="T8" fmla="*/ 16 w 56"/>
                <a:gd name="T9" fmla="*/ 0 h 24"/>
                <a:gd name="T10" fmla="*/ 24 w 56"/>
                <a:gd name="T11" fmla="*/ 0 h 24"/>
                <a:gd name="T12" fmla="*/ 48 w 56"/>
                <a:gd name="T13" fmla="*/ 0 h 24"/>
                <a:gd name="T14" fmla="*/ 48 w 56"/>
                <a:gd name="T15" fmla="*/ 8 h 24"/>
                <a:gd name="T16" fmla="*/ 56 w 56"/>
                <a:gd name="T17" fmla="*/ 8 h 24"/>
                <a:gd name="T18" fmla="*/ 48 w 56"/>
                <a:gd name="T19" fmla="*/ 16 h 24"/>
                <a:gd name="T20" fmla="*/ 40 w 56"/>
                <a:gd name="T21" fmla="*/ 16 h 24"/>
                <a:gd name="T22" fmla="*/ 40 w 56"/>
                <a:gd name="T23" fmla="*/ 24 h 24"/>
                <a:gd name="T24" fmla="*/ 32 w 56"/>
                <a:gd name="T25" fmla="*/ 16 h 24"/>
                <a:gd name="T26" fmla="*/ 16 w 56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174"/>
            <p:cNvSpPr>
              <a:spLocks/>
            </p:cNvSpPr>
            <p:nvPr userDrawn="1"/>
          </p:nvSpPr>
          <p:spPr bwMode="auto">
            <a:xfrm>
              <a:off x="4918075" y="2384010"/>
              <a:ext cx="34925" cy="106915"/>
            </a:xfrm>
            <a:custGeom>
              <a:avLst/>
              <a:gdLst>
                <a:gd name="T0" fmla="*/ 8 w 16"/>
                <a:gd name="T1" fmla="*/ 16 h 48"/>
                <a:gd name="T2" fmla="*/ 16 w 16"/>
                <a:gd name="T3" fmla="*/ 32 h 48"/>
                <a:gd name="T4" fmla="*/ 8 w 16"/>
                <a:gd name="T5" fmla="*/ 48 h 48"/>
                <a:gd name="T6" fmla="*/ 0 w 16"/>
                <a:gd name="T7" fmla="*/ 40 h 48"/>
                <a:gd name="T8" fmla="*/ 0 w 16"/>
                <a:gd name="T9" fmla="*/ 16 h 48"/>
                <a:gd name="T10" fmla="*/ 0 w 16"/>
                <a:gd name="T11" fmla="*/ 0 h 48"/>
                <a:gd name="T12" fmla="*/ 8 w 16"/>
                <a:gd name="T13" fmla="*/ 0 h 48"/>
                <a:gd name="T14" fmla="*/ 8 w 16"/>
                <a:gd name="T1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175"/>
            <p:cNvSpPr>
              <a:spLocks/>
            </p:cNvSpPr>
            <p:nvPr userDrawn="1"/>
          </p:nvSpPr>
          <p:spPr bwMode="auto">
            <a:xfrm>
              <a:off x="4814887" y="2189783"/>
              <a:ext cx="171450" cy="89452"/>
            </a:xfrm>
            <a:custGeom>
              <a:avLst/>
              <a:gdLst>
                <a:gd name="T0" fmla="*/ 8 w 80"/>
                <a:gd name="T1" fmla="*/ 32 h 40"/>
                <a:gd name="T2" fmla="*/ 24 w 80"/>
                <a:gd name="T3" fmla="*/ 40 h 40"/>
                <a:gd name="T4" fmla="*/ 56 w 80"/>
                <a:gd name="T5" fmla="*/ 40 h 40"/>
                <a:gd name="T6" fmla="*/ 64 w 80"/>
                <a:gd name="T7" fmla="*/ 32 h 40"/>
                <a:gd name="T8" fmla="*/ 72 w 80"/>
                <a:gd name="T9" fmla="*/ 16 h 40"/>
                <a:gd name="T10" fmla="*/ 80 w 80"/>
                <a:gd name="T11" fmla="*/ 8 h 40"/>
                <a:gd name="T12" fmla="*/ 72 w 80"/>
                <a:gd name="T13" fmla="*/ 8 h 40"/>
                <a:gd name="T14" fmla="*/ 72 w 80"/>
                <a:gd name="T15" fmla="*/ 0 h 40"/>
                <a:gd name="T16" fmla="*/ 56 w 80"/>
                <a:gd name="T17" fmla="*/ 0 h 40"/>
                <a:gd name="T18" fmla="*/ 32 w 80"/>
                <a:gd name="T19" fmla="*/ 16 h 40"/>
                <a:gd name="T20" fmla="*/ 16 w 80"/>
                <a:gd name="T21" fmla="*/ 8 h 40"/>
                <a:gd name="T22" fmla="*/ 0 w 80"/>
                <a:gd name="T23" fmla="*/ 24 h 40"/>
                <a:gd name="T24" fmla="*/ 8 w 80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176"/>
            <p:cNvSpPr>
              <a:spLocks/>
            </p:cNvSpPr>
            <p:nvPr userDrawn="1"/>
          </p:nvSpPr>
          <p:spPr bwMode="auto">
            <a:xfrm>
              <a:off x="5678487" y="2809529"/>
              <a:ext cx="52388" cy="52387"/>
            </a:xfrm>
            <a:custGeom>
              <a:avLst/>
              <a:gdLst>
                <a:gd name="T0" fmla="*/ 0 w 24"/>
                <a:gd name="T1" fmla="*/ 16 h 24"/>
                <a:gd name="T2" fmla="*/ 8 w 24"/>
                <a:gd name="T3" fmla="*/ 0 h 24"/>
                <a:gd name="T4" fmla="*/ 24 w 24"/>
                <a:gd name="T5" fmla="*/ 0 h 24"/>
                <a:gd name="T6" fmla="*/ 24 w 24"/>
                <a:gd name="T7" fmla="*/ 8 h 24"/>
                <a:gd name="T8" fmla="*/ 16 w 24"/>
                <a:gd name="T9" fmla="*/ 8 h 24"/>
                <a:gd name="T10" fmla="*/ 24 w 24"/>
                <a:gd name="T11" fmla="*/ 24 h 24"/>
                <a:gd name="T12" fmla="*/ 0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177"/>
            <p:cNvSpPr>
              <a:spLocks/>
            </p:cNvSpPr>
            <p:nvPr userDrawn="1"/>
          </p:nvSpPr>
          <p:spPr bwMode="auto">
            <a:xfrm>
              <a:off x="5627687" y="2826991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0 h 8"/>
                <a:gd name="T4" fmla="*/ 24 w 24"/>
                <a:gd name="T5" fmla="*/ 8 h 8"/>
                <a:gd name="T6" fmla="*/ 8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178"/>
            <p:cNvSpPr>
              <a:spLocks/>
            </p:cNvSpPr>
            <p:nvPr userDrawn="1"/>
          </p:nvSpPr>
          <p:spPr bwMode="auto">
            <a:xfrm>
              <a:off x="4017962" y="2615302"/>
              <a:ext cx="328613" cy="264077"/>
            </a:xfrm>
            <a:custGeom>
              <a:avLst/>
              <a:gdLst>
                <a:gd name="T0" fmla="*/ 152 w 152"/>
                <a:gd name="T1" fmla="*/ 16 h 120"/>
                <a:gd name="T2" fmla="*/ 152 w 152"/>
                <a:gd name="T3" fmla="*/ 56 h 120"/>
                <a:gd name="T4" fmla="*/ 120 w 152"/>
                <a:gd name="T5" fmla="*/ 64 h 120"/>
                <a:gd name="T6" fmla="*/ 120 w 152"/>
                <a:gd name="T7" fmla="*/ 72 h 120"/>
                <a:gd name="T8" fmla="*/ 104 w 152"/>
                <a:gd name="T9" fmla="*/ 88 h 120"/>
                <a:gd name="T10" fmla="*/ 64 w 152"/>
                <a:gd name="T11" fmla="*/ 96 h 120"/>
                <a:gd name="T12" fmla="*/ 56 w 152"/>
                <a:gd name="T13" fmla="*/ 104 h 120"/>
                <a:gd name="T14" fmla="*/ 56 w 152"/>
                <a:gd name="T15" fmla="*/ 120 h 120"/>
                <a:gd name="T16" fmla="*/ 0 w 152"/>
                <a:gd name="T17" fmla="*/ 120 h 120"/>
                <a:gd name="T18" fmla="*/ 24 w 152"/>
                <a:gd name="T19" fmla="*/ 112 h 120"/>
                <a:gd name="T20" fmla="*/ 40 w 152"/>
                <a:gd name="T21" fmla="*/ 96 h 120"/>
                <a:gd name="T22" fmla="*/ 48 w 152"/>
                <a:gd name="T23" fmla="*/ 80 h 120"/>
                <a:gd name="T24" fmla="*/ 48 w 152"/>
                <a:gd name="T25" fmla="*/ 64 h 120"/>
                <a:gd name="T26" fmla="*/ 56 w 152"/>
                <a:gd name="T27" fmla="*/ 48 h 120"/>
                <a:gd name="T28" fmla="*/ 64 w 152"/>
                <a:gd name="T29" fmla="*/ 40 h 120"/>
                <a:gd name="T30" fmla="*/ 88 w 152"/>
                <a:gd name="T31" fmla="*/ 24 h 120"/>
                <a:gd name="T32" fmla="*/ 96 w 152"/>
                <a:gd name="T33" fmla="*/ 0 h 120"/>
                <a:gd name="T34" fmla="*/ 104 w 152"/>
                <a:gd name="T35" fmla="*/ 0 h 120"/>
                <a:gd name="T36" fmla="*/ 112 w 152"/>
                <a:gd name="T37" fmla="*/ 8 h 120"/>
                <a:gd name="T38" fmla="*/ 136 w 152"/>
                <a:gd name="T39" fmla="*/ 8 h 120"/>
                <a:gd name="T40" fmla="*/ 144 w 152"/>
                <a:gd name="T41" fmla="*/ 8 h 120"/>
                <a:gd name="T42" fmla="*/ 152 w 152"/>
                <a:gd name="T4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179"/>
            <p:cNvSpPr>
              <a:spLocks/>
            </p:cNvSpPr>
            <p:nvPr userDrawn="1"/>
          </p:nvSpPr>
          <p:spPr bwMode="auto">
            <a:xfrm>
              <a:off x="5575300" y="3395938"/>
              <a:ext cx="52387" cy="52387"/>
            </a:xfrm>
            <a:custGeom>
              <a:avLst/>
              <a:gdLst>
                <a:gd name="T0" fmla="*/ 16 w 24"/>
                <a:gd name="T1" fmla="*/ 16 h 24"/>
                <a:gd name="T2" fmla="*/ 24 w 24"/>
                <a:gd name="T3" fmla="*/ 8 h 24"/>
                <a:gd name="T4" fmla="*/ 16 w 24"/>
                <a:gd name="T5" fmla="*/ 0 h 24"/>
                <a:gd name="T6" fmla="*/ 8 w 24"/>
                <a:gd name="T7" fmla="*/ 8 h 24"/>
                <a:gd name="T8" fmla="*/ 0 w 24"/>
                <a:gd name="T9" fmla="*/ 24 h 24"/>
                <a:gd name="T10" fmla="*/ 16 w 24"/>
                <a:gd name="T11" fmla="*/ 24 h 24"/>
                <a:gd name="T12" fmla="*/ 16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180"/>
            <p:cNvSpPr>
              <a:spLocks/>
            </p:cNvSpPr>
            <p:nvPr userDrawn="1"/>
          </p:nvSpPr>
          <p:spPr bwMode="auto">
            <a:xfrm>
              <a:off x="5557837" y="3413400"/>
              <a:ext cx="293688" cy="458304"/>
            </a:xfrm>
            <a:custGeom>
              <a:avLst/>
              <a:gdLst>
                <a:gd name="T0" fmla="*/ 8 w 136"/>
                <a:gd name="T1" fmla="*/ 120 h 208"/>
                <a:gd name="T2" fmla="*/ 0 w 136"/>
                <a:gd name="T3" fmla="*/ 144 h 208"/>
                <a:gd name="T4" fmla="*/ 0 w 136"/>
                <a:gd name="T5" fmla="*/ 192 h 208"/>
                <a:gd name="T6" fmla="*/ 8 w 136"/>
                <a:gd name="T7" fmla="*/ 208 h 208"/>
                <a:gd name="T8" fmla="*/ 32 w 136"/>
                <a:gd name="T9" fmla="*/ 176 h 208"/>
                <a:gd name="T10" fmla="*/ 72 w 136"/>
                <a:gd name="T11" fmla="*/ 144 h 208"/>
                <a:gd name="T12" fmla="*/ 88 w 136"/>
                <a:gd name="T13" fmla="*/ 120 h 208"/>
                <a:gd name="T14" fmla="*/ 104 w 136"/>
                <a:gd name="T15" fmla="*/ 96 h 208"/>
                <a:gd name="T16" fmla="*/ 128 w 136"/>
                <a:gd name="T17" fmla="*/ 24 h 208"/>
                <a:gd name="T18" fmla="*/ 136 w 136"/>
                <a:gd name="T19" fmla="*/ 8 h 208"/>
                <a:gd name="T20" fmla="*/ 128 w 136"/>
                <a:gd name="T21" fmla="*/ 0 h 208"/>
                <a:gd name="T22" fmla="*/ 120 w 136"/>
                <a:gd name="T23" fmla="*/ 8 h 208"/>
                <a:gd name="T24" fmla="*/ 104 w 136"/>
                <a:gd name="T25" fmla="*/ 16 h 208"/>
                <a:gd name="T26" fmla="*/ 80 w 136"/>
                <a:gd name="T27" fmla="*/ 16 h 208"/>
                <a:gd name="T28" fmla="*/ 48 w 136"/>
                <a:gd name="T29" fmla="*/ 24 h 208"/>
                <a:gd name="T30" fmla="*/ 40 w 136"/>
                <a:gd name="T31" fmla="*/ 24 h 208"/>
                <a:gd name="T32" fmla="*/ 24 w 136"/>
                <a:gd name="T33" fmla="*/ 8 h 208"/>
                <a:gd name="T34" fmla="*/ 24 w 136"/>
                <a:gd name="T35" fmla="*/ 16 h 208"/>
                <a:gd name="T36" fmla="*/ 24 w 136"/>
                <a:gd name="T37" fmla="*/ 24 h 208"/>
                <a:gd name="T38" fmla="*/ 40 w 136"/>
                <a:gd name="T39" fmla="*/ 48 h 208"/>
                <a:gd name="T40" fmla="*/ 80 w 136"/>
                <a:gd name="T41" fmla="*/ 64 h 208"/>
                <a:gd name="T42" fmla="*/ 88 w 136"/>
                <a:gd name="T43" fmla="*/ 64 h 208"/>
                <a:gd name="T44" fmla="*/ 56 w 136"/>
                <a:gd name="T45" fmla="*/ 104 h 208"/>
                <a:gd name="T46" fmla="*/ 32 w 136"/>
                <a:gd name="T47" fmla="*/ 112 h 208"/>
                <a:gd name="T48" fmla="*/ 8 w 136"/>
                <a:gd name="T4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181"/>
            <p:cNvSpPr>
              <a:spLocks/>
            </p:cNvSpPr>
            <p:nvPr userDrawn="1"/>
          </p:nvSpPr>
          <p:spPr bwMode="auto">
            <a:xfrm>
              <a:off x="3897312" y="3339823"/>
              <a:ext cx="87313" cy="34925"/>
            </a:xfrm>
            <a:custGeom>
              <a:avLst/>
              <a:gdLst>
                <a:gd name="T0" fmla="*/ 0 w 40"/>
                <a:gd name="T1" fmla="*/ 16 h 16"/>
                <a:gd name="T2" fmla="*/ 16 w 40"/>
                <a:gd name="T3" fmla="*/ 8 h 16"/>
                <a:gd name="T4" fmla="*/ 32 w 40"/>
                <a:gd name="T5" fmla="*/ 16 h 16"/>
                <a:gd name="T6" fmla="*/ 40 w 40"/>
                <a:gd name="T7" fmla="*/ 8 h 16"/>
                <a:gd name="T8" fmla="*/ 16 w 40"/>
                <a:gd name="T9" fmla="*/ 0 h 16"/>
                <a:gd name="T10" fmla="*/ 0 w 40"/>
                <a:gd name="T11" fmla="*/ 8 h 16"/>
                <a:gd name="T12" fmla="*/ 0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182"/>
            <p:cNvSpPr>
              <a:spLocks/>
            </p:cNvSpPr>
            <p:nvPr userDrawn="1"/>
          </p:nvSpPr>
          <p:spPr bwMode="auto">
            <a:xfrm>
              <a:off x="3897312" y="3395938"/>
              <a:ext cx="87313" cy="52387"/>
            </a:xfrm>
            <a:custGeom>
              <a:avLst/>
              <a:gdLst>
                <a:gd name="T0" fmla="*/ 40 w 40"/>
                <a:gd name="T1" fmla="*/ 0 h 24"/>
                <a:gd name="T2" fmla="*/ 40 w 40"/>
                <a:gd name="T3" fmla="*/ 16 h 24"/>
                <a:gd name="T4" fmla="*/ 24 w 40"/>
                <a:gd name="T5" fmla="*/ 16 h 24"/>
                <a:gd name="T6" fmla="*/ 24 w 40"/>
                <a:gd name="T7" fmla="*/ 24 h 24"/>
                <a:gd name="T8" fmla="*/ 16 w 40"/>
                <a:gd name="T9" fmla="*/ 24 h 24"/>
                <a:gd name="T10" fmla="*/ 16 w 40"/>
                <a:gd name="T11" fmla="*/ 8 h 24"/>
                <a:gd name="T12" fmla="*/ 8 w 40"/>
                <a:gd name="T13" fmla="*/ 8 h 24"/>
                <a:gd name="T14" fmla="*/ 0 w 40"/>
                <a:gd name="T15" fmla="*/ 0 h 24"/>
                <a:gd name="T16" fmla="*/ 40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183"/>
            <p:cNvSpPr>
              <a:spLocks/>
            </p:cNvSpPr>
            <p:nvPr userDrawn="1"/>
          </p:nvSpPr>
          <p:spPr bwMode="auto">
            <a:xfrm>
              <a:off x="3984625" y="3483250"/>
              <a:ext cx="85725" cy="10691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32 h 48"/>
                <a:gd name="T4" fmla="*/ 24 w 40"/>
                <a:gd name="T5" fmla="*/ 48 h 48"/>
                <a:gd name="T6" fmla="*/ 40 w 40"/>
                <a:gd name="T7" fmla="*/ 24 h 48"/>
                <a:gd name="T8" fmla="*/ 40 w 40"/>
                <a:gd name="T9" fmla="*/ 16 h 48"/>
                <a:gd name="T10" fmla="*/ 32 w 40"/>
                <a:gd name="T11" fmla="*/ 0 h 48"/>
                <a:gd name="T12" fmla="*/ 16 w 40"/>
                <a:gd name="T13" fmla="*/ 0 h 48"/>
                <a:gd name="T14" fmla="*/ 0 w 40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184"/>
            <p:cNvSpPr>
              <a:spLocks/>
            </p:cNvSpPr>
            <p:nvPr userDrawn="1"/>
          </p:nvSpPr>
          <p:spPr bwMode="auto">
            <a:xfrm>
              <a:off x="5211762" y="3892894"/>
              <a:ext cx="52388" cy="68262"/>
            </a:xfrm>
            <a:custGeom>
              <a:avLst/>
              <a:gdLst>
                <a:gd name="T0" fmla="*/ 0 w 24"/>
                <a:gd name="T1" fmla="*/ 8 h 32"/>
                <a:gd name="T2" fmla="*/ 24 w 24"/>
                <a:gd name="T3" fmla="*/ 0 h 32"/>
                <a:gd name="T4" fmla="*/ 24 w 24"/>
                <a:gd name="T5" fmla="*/ 16 h 32"/>
                <a:gd name="T6" fmla="*/ 8 w 24"/>
                <a:gd name="T7" fmla="*/ 32 h 32"/>
                <a:gd name="T8" fmla="*/ 8 w 24"/>
                <a:gd name="T9" fmla="*/ 16 h 32"/>
                <a:gd name="T10" fmla="*/ 0 w 24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185"/>
            <p:cNvSpPr>
              <a:spLocks/>
            </p:cNvSpPr>
            <p:nvPr userDrawn="1"/>
          </p:nvSpPr>
          <p:spPr bwMode="auto">
            <a:xfrm>
              <a:off x="5211762" y="3854242"/>
              <a:ext cx="52388" cy="54527"/>
            </a:xfrm>
            <a:custGeom>
              <a:avLst/>
              <a:gdLst>
                <a:gd name="T0" fmla="*/ 24 w 24"/>
                <a:gd name="T1" fmla="*/ 16 h 24"/>
                <a:gd name="T2" fmla="*/ 0 w 24"/>
                <a:gd name="T3" fmla="*/ 24 h 24"/>
                <a:gd name="T4" fmla="*/ 0 w 24"/>
                <a:gd name="T5" fmla="*/ 16 h 24"/>
                <a:gd name="T6" fmla="*/ 8 w 24"/>
                <a:gd name="T7" fmla="*/ 0 h 24"/>
                <a:gd name="T8" fmla="*/ 16 w 24"/>
                <a:gd name="T9" fmla="*/ 0 h 24"/>
                <a:gd name="T10" fmla="*/ 24 w 24"/>
                <a:gd name="T11" fmla="*/ 8 h 24"/>
                <a:gd name="T12" fmla="*/ 24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186"/>
            <p:cNvSpPr>
              <a:spLocks/>
            </p:cNvSpPr>
            <p:nvPr userDrawn="1"/>
          </p:nvSpPr>
          <p:spPr bwMode="auto">
            <a:xfrm>
              <a:off x="5246687" y="4685678"/>
              <a:ext cx="34925" cy="38652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  <a:gd name="T8" fmla="*/ 8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187"/>
            <p:cNvSpPr>
              <a:spLocks/>
            </p:cNvSpPr>
            <p:nvPr userDrawn="1"/>
          </p:nvSpPr>
          <p:spPr bwMode="auto">
            <a:xfrm>
              <a:off x="4935537" y="4423188"/>
              <a:ext cx="276225" cy="301142"/>
            </a:xfrm>
            <a:custGeom>
              <a:avLst/>
              <a:gdLst>
                <a:gd name="T0" fmla="*/ 72 w 128"/>
                <a:gd name="T1" fmla="*/ 0 h 136"/>
                <a:gd name="T2" fmla="*/ 88 w 128"/>
                <a:gd name="T3" fmla="*/ 24 h 136"/>
                <a:gd name="T4" fmla="*/ 104 w 128"/>
                <a:gd name="T5" fmla="*/ 40 h 136"/>
                <a:gd name="T6" fmla="*/ 112 w 128"/>
                <a:gd name="T7" fmla="*/ 56 h 136"/>
                <a:gd name="T8" fmla="*/ 128 w 128"/>
                <a:gd name="T9" fmla="*/ 64 h 136"/>
                <a:gd name="T10" fmla="*/ 104 w 128"/>
                <a:gd name="T11" fmla="*/ 80 h 136"/>
                <a:gd name="T12" fmla="*/ 72 w 128"/>
                <a:gd name="T13" fmla="*/ 112 h 136"/>
                <a:gd name="T14" fmla="*/ 64 w 128"/>
                <a:gd name="T15" fmla="*/ 112 h 136"/>
                <a:gd name="T16" fmla="*/ 48 w 128"/>
                <a:gd name="T17" fmla="*/ 112 h 136"/>
                <a:gd name="T18" fmla="*/ 32 w 128"/>
                <a:gd name="T19" fmla="*/ 128 h 136"/>
                <a:gd name="T20" fmla="*/ 16 w 128"/>
                <a:gd name="T21" fmla="*/ 136 h 136"/>
                <a:gd name="T22" fmla="*/ 8 w 128"/>
                <a:gd name="T23" fmla="*/ 128 h 136"/>
                <a:gd name="T24" fmla="*/ 16 w 128"/>
                <a:gd name="T25" fmla="*/ 112 h 136"/>
                <a:gd name="T26" fmla="*/ 0 w 128"/>
                <a:gd name="T27" fmla="*/ 104 h 136"/>
                <a:gd name="T28" fmla="*/ 0 w 128"/>
                <a:gd name="T29" fmla="*/ 64 h 136"/>
                <a:gd name="T30" fmla="*/ 16 w 128"/>
                <a:gd name="T31" fmla="*/ 56 h 136"/>
                <a:gd name="T32" fmla="*/ 16 w 128"/>
                <a:gd name="T33" fmla="*/ 8 h 136"/>
                <a:gd name="T34" fmla="*/ 48 w 128"/>
                <a:gd name="T35" fmla="*/ 0 h 136"/>
                <a:gd name="T36" fmla="*/ 48 w 128"/>
                <a:gd name="T37" fmla="*/ 8 h 136"/>
                <a:gd name="T38" fmla="*/ 56 w 128"/>
                <a:gd name="T39" fmla="*/ 0 h 136"/>
                <a:gd name="T40" fmla="*/ 72 w 128"/>
                <a:gd name="T4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188"/>
            <p:cNvSpPr>
              <a:spLocks/>
            </p:cNvSpPr>
            <p:nvPr userDrawn="1"/>
          </p:nvSpPr>
          <p:spPr bwMode="auto">
            <a:xfrm>
              <a:off x="2444750" y="5219699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24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189"/>
            <p:cNvSpPr>
              <a:spLocks/>
            </p:cNvSpPr>
            <p:nvPr userDrawn="1"/>
          </p:nvSpPr>
          <p:spPr bwMode="auto">
            <a:xfrm>
              <a:off x="2911475" y="5536164"/>
              <a:ext cx="69850" cy="21189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0 h 8"/>
                <a:gd name="T6" fmla="*/ 24 w 32"/>
                <a:gd name="T7" fmla="*/ 0 h 8"/>
                <a:gd name="T8" fmla="*/ 8 w 32"/>
                <a:gd name="T9" fmla="*/ 0 h 8"/>
                <a:gd name="T10" fmla="*/ 0 w 32"/>
                <a:gd name="T11" fmla="*/ 0 h 8"/>
                <a:gd name="T12" fmla="*/ 8 w 32"/>
                <a:gd name="T13" fmla="*/ 0 h 8"/>
                <a:gd name="T14" fmla="*/ 8 w 32"/>
                <a:gd name="T15" fmla="*/ 8 h 8"/>
                <a:gd name="T16" fmla="*/ 0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190"/>
            <p:cNvSpPr>
              <a:spLocks/>
            </p:cNvSpPr>
            <p:nvPr userDrawn="1"/>
          </p:nvSpPr>
          <p:spPr bwMode="auto">
            <a:xfrm>
              <a:off x="2600325" y="3448325"/>
              <a:ext cx="17462" cy="3492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8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91"/>
            <p:cNvSpPr>
              <a:spLocks/>
            </p:cNvSpPr>
            <p:nvPr userDrawn="1"/>
          </p:nvSpPr>
          <p:spPr bwMode="auto">
            <a:xfrm>
              <a:off x="2151062" y="3197984"/>
              <a:ext cx="50800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8 h 8"/>
                <a:gd name="T6" fmla="*/ 24 w 24"/>
                <a:gd name="T7" fmla="*/ 0 h 8"/>
                <a:gd name="T8" fmla="*/ 8 w 24"/>
                <a:gd name="T9" fmla="*/ 0 h 8"/>
                <a:gd name="T10" fmla="*/ 0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92"/>
            <p:cNvSpPr>
              <a:spLocks/>
            </p:cNvSpPr>
            <p:nvPr userDrawn="1"/>
          </p:nvSpPr>
          <p:spPr bwMode="auto">
            <a:xfrm>
              <a:off x="2028825" y="3077334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93"/>
            <p:cNvSpPr>
              <a:spLocks/>
            </p:cNvSpPr>
            <p:nvPr userDrawn="1"/>
          </p:nvSpPr>
          <p:spPr bwMode="auto">
            <a:xfrm>
              <a:off x="1978025" y="3038681"/>
              <a:ext cx="293687" cy="108503"/>
            </a:xfrm>
            <a:custGeom>
              <a:avLst/>
              <a:gdLst>
                <a:gd name="T0" fmla="*/ 0 w 136"/>
                <a:gd name="T1" fmla="*/ 24 h 48"/>
                <a:gd name="T2" fmla="*/ 8 w 136"/>
                <a:gd name="T3" fmla="*/ 24 h 48"/>
                <a:gd name="T4" fmla="*/ 32 w 136"/>
                <a:gd name="T5" fmla="*/ 8 h 48"/>
                <a:gd name="T6" fmla="*/ 48 w 136"/>
                <a:gd name="T7" fmla="*/ 8 h 48"/>
                <a:gd name="T8" fmla="*/ 40 w 136"/>
                <a:gd name="T9" fmla="*/ 16 h 48"/>
                <a:gd name="T10" fmla="*/ 80 w 136"/>
                <a:gd name="T11" fmla="*/ 24 h 48"/>
                <a:gd name="T12" fmla="*/ 88 w 136"/>
                <a:gd name="T13" fmla="*/ 40 h 48"/>
                <a:gd name="T14" fmla="*/ 96 w 136"/>
                <a:gd name="T15" fmla="*/ 40 h 48"/>
                <a:gd name="T16" fmla="*/ 88 w 136"/>
                <a:gd name="T17" fmla="*/ 48 h 48"/>
                <a:gd name="T18" fmla="*/ 136 w 136"/>
                <a:gd name="T19" fmla="*/ 48 h 48"/>
                <a:gd name="T20" fmla="*/ 128 w 136"/>
                <a:gd name="T21" fmla="*/ 40 h 48"/>
                <a:gd name="T22" fmla="*/ 120 w 136"/>
                <a:gd name="T23" fmla="*/ 40 h 48"/>
                <a:gd name="T24" fmla="*/ 120 w 136"/>
                <a:gd name="T25" fmla="*/ 32 h 48"/>
                <a:gd name="T26" fmla="*/ 104 w 136"/>
                <a:gd name="T27" fmla="*/ 32 h 48"/>
                <a:gd name="T28" fmla="*/ 88 w 136"/>
                <a:gd name="T29" fmla="*/ 16 h 48"/>
                <a:gd name="T30" fmla="*/ 48 w 136"/>
                <a:gd name="T31" fmla="*/ 0 h 48"/>
                <a:gd name="T32" fmla="*/ 16 w 136"/>
                <a:gd name="T33" fmla="*/ 8 h 48"/>
                <a:gd name="T34" fmla="*/ 0 w 136"/>
                <a:gd name="T3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94"/>
            <p:cNvSpPr>
              <a:spLocks/>
            </p:cNvSpPr>
            <p:nvPr userDrawn="1"/>
          </p:nvSpPr>
          <p:spPr bwMode="auto">
            <a:xfrm>
              <a:off x="2462212" y="3197984"/>
              <a:ext cx="50800" cy="17462"/>
            </a:xfrm>
            <a:custGeom>
              <a:avLst/>
              <a:gdLst>
                <a:gd name="T0" fmla="*/ 0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  <a:gd name="T10" fmla="*/ 0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Line 195"/>
            <p:cNvSpPr>
              <a:spLocks noChangeShapeType="1"/>
            </p:cNvSpPr>
            <p:nvPr userDrawn="1"/>
          </p:nvSpPr>
          <p:spPr bwMode="auto">
            <a:xfrm>
              <a:off x="2392362" y="3413400"/>
              <a:ext cx="31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Line 196"/>
            <p:cNvSpPr>
              <a:spLocks noChangeShapeType="1"/>
            </p:cNvSpPr>
            <p:nvPr userDrawn="1"/>
          </p:nvSpPr>
          <p:spPr bwMode="auto">
            <a:xfrm>
              <a:off x="2617787" y="3289023"/>
              <a:ext cx="1588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Line 197"/>
            <p:cNvSpPr>
              <a:spLocks noChangeShapeType="1"/>
            </p:cNvSpPr>
            <p:nvPr userDrawn="1"/>
          </p:nvSpPr>
          <p:spPr bwMode="auto">
            <a:xfrm>
              <a:off x="2617787" y="3339823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198"/>
            <p:cNvSpPr>
              <a:spLocks/>
            </p:cNvSpPr>
            <p:nvPr userDrawn="1"/>
          </p:nvSpPr>
          <p:spPr bwMode="auto">
            <a:xfrm>
              <a:off x="2168525" y="2968831"/>
              <a:ext cx="15875" cy="52387"/>
            </a:xfrm>
            <a:custGeom>
              <a:avLst/>
              <a:gdLst>
                <a:gd name="T0" fmla="*/ 8 w 8"/>
                <a:gd name="T1" fmla="*/ 0 h 24"/>
                <a:gd name="T2" fmla="*/ 0 w 8"/>
                <a:gd name="T3" fmla="*/ 8 h 24"/>
                <a:gd name="T4" fmla="*/ 8 w 8"/>
                <a:gd name="T5" fmla="*/ 24 h 24"/>
                <a:gd name="T6" fmla="*/ 8 w 8"/>
                <a:gd name="T7" fmla="*/ 8 h 24"/>
                <a:gd name="T8" fmla="*/ 8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199"/>
            <p:cNvSpPr>
              <a:spLocks/>
            </p:cNvSpPr>
            <p:nvPr userDrawn="1"/>
          </p:nvSpPr>
          <p:spPr bwMode="auto">
            <a:xfrm>
              <a:off x="2289175" y="3094796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Line 200"/>
            <p:cNvSpPr>
              <a:spLocks noChangeShapeType="1"/>
            </p:cNvSpPr>
            <p:nvPr userDrawn="1"/>
          </p:nvSpPr>
          <p:spPr bwMode="auto">
            <a:xfrm>
              <a:off x="2168525" y="2935493"/>
              <a:ext cx="3333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01"/>
            <p:cNvSpPr>
              <a:spLocks/>
            </p:cNvSpPr>
            <p:nvPr userDrawn="1"/>
          </p:nvSpPr>
          <p:spPr bwMode="auto">
            <a:xfrm>
              <a:off x="2201862" y="2935493"/>
              <a:ext cx="17463" cy="33338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8 h 16"/>
                <a:gd name="T4" fmla="*/ 8 w 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02"/>
            <p:cNvSpPr>
              <a:spLocks/>
            </p:cNvSpPr>
            <p:nvPr userDrawn="1"/>
          </p:nvSpPr>
          <p:spPr bwMode="auto">
            <a:xfrm>
              <a:off x="2219325" y="2986293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Line 203"/>
            <p:cNvSpPr>
              <a:spLocks noChangeShapeType="1"/>
            </p:cNvSpPr>
            <p:nvPr userDrawn="1"/>
          </p:nvSpPr>
          <p:spPr bwMode="auto">
            <a:xfrm>
              <a:off x="2254250" y="3003756"/>
              <a:ext cx="1587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04"/>
            <p:cNvSpPr>
              <a:spLocks/>
            </p:cNvSpPr>
            <p:nvPr userDrawn="1"/>
          </p:nvSpPr>
          <p:spPr bwMode="auto">
            <a:xfrm>
              <a:off x="2254250" y="3038681"/>
              <a:ext cx="34925" cy="38653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Line 205"/>
            <p:cNvSpPr>
              <a:spLocks noChangeShapeType="1"/>
            </p:cNvSpPr>
            <p:nvPr userDrawn="1"/>
          </p:nvSpPr>
          <p:spPr bwMode="auto">
            <a:xfrm flipV="1">
              <a:off x="2271712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Line 206"/>
            <p:cNvSpPr>
              <a:spLocks noChangeShapeType="1"/>
            </p:cNvSpPr>
            <p:nvPr userDrawn="1"/>
          </p:nvSpPr>
          <p:spPr bwMode="auto">
            <a:xfrm>
              <a:off x="2306637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207"/>
            <p:cNvSpPr>
              <a:spLocks/>
            </p:cNvSpPr>
            <p:nvPr userDrawn="1"/>
          </p:nvSpPr>
          <p:spPr bwMode="auto">
            <a:xfrm>
              <a:off x="2324100" y="3094796"/>
              <a:ext cx="33337" cy="17463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0 h 8"/>
                <a:gd name="T4" fmla="*/ 16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Line 208"/>
            <p:cNvSpPr>
              <a:spLocks noChangeShapeType="1"/>
            </p:cNvSpPr>
            <p:nvPr userDrawn="1"/>
          </p:nvSpPr>
          <p:spPr bwMode="auto">
            <a:xfrm>
              <a:off x="2081212" y="3003756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209"/>
            <p:cNvSpPr>
              <a:spLocks/>
            </p:cNvSpPr>
            <p:nvPr userDrawn="1"/>
          </p:nvSpPr>
          <p:spPr bwMode="auto">
            <a:xfrm>
              <a:off x="2427287" y="2438537"/>
              <a:ext cx="69850" cy="17463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0 h 8"/>
                <a:gd name="T4" fmla="*/ 24 w 32"/>
                <a:gd name="T5" fmla="*/ 0 h 8"/>
                <a:gd name="T6" fmla="*/ 0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210"/>
            <p:cNvSpPr>
              <a:spLocks/>
            </p:cNvSpPr>
            <p:nvPr userDrawn="1"/>
          </p:nvSpPr>
          <p:spPr bwMode="auto">
            <a:xfrm>
              <a:off x="2790825" y="2154858"/>
              <a:ext cx="68262" cy="17463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8 h 8"/>
                <a:gd name="T6" fmla="*/ 16 w 32"/>
                <a:gd name="T7" fmla="*/ 0 h 8"/>
                <a:gd name="T8" fmla="*/ 0 w 3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211"/>
            <p:cNvSpPr>
              <a:spLocks/>
            </p:cNvSpPr>
            <p:nvPr userDrawn="1"/>
          </p:nvSpPr>
          <p:spPr bwMode="auto">
            <a:xfrm>
              <a:off x="2755900" y="2244310"/>
              <a:ext cx="52387" cy="34925"/>
            </a:xfrm>
            <a:custGeom>
              <a:avLst/>
              <a:gdLst>
                <a:gd name="T0" fmla="*/ 0 w 24"/>
                <a:gd name="T1" fmla="*/ 8 h 16"/>
                <a:gd name="T2" fmla="*/ 16 w 24"/>
                <a:gd name="T3" fmla="*/ 16 h 16"/>
                <a:gd name="T4" fmla="*/ 24 w 24"/>
                <a:gd name="T5" fmla="*/ 8 h 16"/>
                <a:gd name="T6" fmla="*/ 8 w 24"/>
                <a:gd name="T7" fmla="*/ 8 h 16"/>
                <a:gd name="T8" fmla="*/ 8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212"/>
            <p:cNvSpPr>
              <a:spLocks/>
            </p:cNvSpPr>
            <p:nvPr userDrawn="1"/>
          </p:nvSpPr>
          <p:spPr bwMode="auto">
            <a:xfrm>
              <a:off x="2547937" y="1748941"/>
              <a:ext cx="52388" cy="1746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8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213"/>
            <p:cNvSpPr>
              <a:spLocks/>
            </p:cNvSpPr>
            <p:nvPr userDrawn="1"/>
          </p:nvSpPr>
          <p:spPr bwMode="auto">
            <a:xfrm>
              <a:off x="2617787" y="1766403"/>
              <a:ext cx="34925" cy="17463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0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214"/>
            <p:cNvSpPr>
              <a:spLocks/>
            </p:cNvSpPr>
            <p:nvPr userDrawn="1"/>
          </p:nvSpPr>
          <p:spPr bwMode="auto">
            <a:xfrm>
              <a:off x="2894012" y="2102471"/>
              <a:ext cx="173038" cy="159302"/>
            </a:xfrm>
            <a:custGeom>
              <a:avLst/>
              <a:gdLst>
                <a:gd name="T0" fmla="*/ 0 w 80"/>
                <a:gd name="T1" fmla="*/ 48 h 72"/>
                <a:gd name="T2" fmla="*/ 0 w 80"/>
                <a:gd name="T3" fmla="*/ 56 h 72"/>
                <a:gd name="T4" fmla="*/ 48 w 80"/>
                <a:gd name="T5" fmla="*/ 56 h 72"/>
                <a:gd name="T6" fmla="*/ 40 w 80"/>
                <a:gd name="T7" fmla="*/ 64 h 72"/>
                <a:gd name="T8" fmla="*/ 48 w 80"/>
                <a:gd name="T9" fmla="*/ 64 h 72"/>
                <a:gd name="T10" fmla="*/ 56 w 80"/>
                <a:gd name="T11" fmla="*/ 56 h 72"/>
                <a:gd name="T12" fmla="*/ 64 w 80"/>
                <a:gd name="T13" fmla="*/ 56 h 72"/>
                <a:gd name="T14" fmla="*/ 56 w 80"/>
                <a:gd name="T15" fmla="*/ 64 h 72"/>
                <a:gd name="T16" fmla="*/ 64 w 80"/>
                <a:gd name="T17" fmla="*/ 64 h 72"/>
                <a:gd name="T18" fmla="*/ 64 w 80"/>
                <a:gd name="T19" fmla="*/ 72 h 72"/>
                <a:gd name="T20" fmla="*/ 72 w 80"/>
                <a:gd name="T21" fmla="*/ 72 h 72"/>
                <a:gd name="T22" fmla="*/ 80 w 80"/>
                <a:gd name="T23" fmla="*/ 56 h 72"/>
                <a:gd name="T24" fmla="*/ 72 w 80"/>
                <a:gd name="T25" fmla="*/ 56 h 72"/>
                <a:gd name="T26" fmla="*/ 80 w 80"/>
                <a:gd name="T27" fmla="*/ 48 h 72"/>
                <a:gd name="T28" fmla="*/ 64 w 80"/>
                <a:gd name="T29" fmla="*/ 56 h 72"/>
                <a:gd name="T30" fmla="*/ 80 w 80"/>
                <a:gd name="T31" fmla="*/ 40 h 72"/>
                <a:gd name="T32" fmla="*/ 72 w 80"/>
                <a:gd name="T33" fmla="*/ 40 h 72"/>
                <a:gd name="T34" fmla="*/ 80 w 80"/>
                <a:gd name="T35" fmla="*/ 32 h 72"/>
                <a:gd name="T36" fmla="*/ 56 w 80"/>
                <a:gd name="T37" fmla="*/ 32 h 72"/>
                <a:gd name="T38" fmla="*/ 56 w 80"/>
                <a:gd name="T39" fmla="*/ 24 h 72"/>
                <a:gd name="T40" fmla="*/ 56 w 80"/>
                <a:gd name="T41" fmla="*/ 16 h 72"/>
                <a:gd name="T42" fmla="*/ 40 w 80"/>
                <a:gd name="T43" fmla="*/ 24 h 72"/>
                <a:gd name="T44" fmla="*/ 64 w 80"/>
                <a:gd name="T45" fmla="*/ 0 h 72"/>
                <a:gd name="T46" fmla="*/ 56 w 80"/>
                <a:gd name="T47" fmla="*/ 0 h 72"/>
                <a:gd name="T48" fmla="*/ 16 w 80"/>
                <a:gd name="T49" fmla="*/ 40 h 72"/>
                <a:gd name="T50" fmla="*/ 0 w 80"/>
                <a:gd name="T5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15"/>
            <p:cNvSpPr>
              <a:spLocks/>
            </p:cNvSpPr>
            <p:nvPr userDrawn="1"/>
          </p:nvSpPr>
          <p:spPr bwMode="auto">
            <a:xfrm>
              <a:off x="2497137" y="1642026"/>
              <a:ext cx="171450" cy="85725"/>
            </a:xfrm>
            <a:custGeom>
              <a:avLst/>
              <a:gdLst>
                <a:gd name="T0" fmla="*/ 0 w 80"/>
                <a:gd name="T1" fmla="*/ 32 h 40"/>
                <a:gd name="T2" fmla="*/ 16 w 80"/>
                <a:gd name="T3" fmla="*/ 32 h 40"/>
                <a:gd name="T4" fmla="*/ 16 w 80"/>
                <a:gd name="T5" fmla="*/ 40 h 40"/>
                <a:gd name="T6" fmla="*/ 40 w 80"/>
                <a:gd name="T7" fmla="*/ 32 h 40"/>
                <a:gd name="T8" fmla="*/ 48 w 80"/>
                <a:gd name="T9" fmla="*/ 32 h 40"/>
                <a:gd name="T10" fmla="*/ 64 w 80"/>
                <a:gd name="T11" fmla="*/ 40 h 40"/>
                <a:gd name="T12" fmla="*/ 80 w 80"/>
                <a:gd name="T13" fmla="*/ 32 h 40"/>
                <a:gd name="T14" fmla="*/ 48 w 80"/>
                <a:gd name="T15" fmla="*/ 8 h 40"/>
                <a:gd name="T16" fmla="*/ 48 w 80"/>
                <a:gd name="T17" fmla="*/ 0 h 40"/>
                <a:gd name="T18" fmla="*/ 32 w 80"/>
                <a:gd name="T19" fmla="*/ 16 h 40"/>
                <a:gd name="T20" fmla="*/ 16 w 80"/>
                <a:gd name="T21" fmla="*/ 32 h 40"/>
                <a:gd name="T22" fmla="*/ 0 w 80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216"/>
            <p:cNvSpPr>
              <a:spLocks/>
            </p:cNvSpPr>
            <p:nvPr userDrawn="1"/>
          </p:nvSpPr>
          <p:spPr bwMode="auto">
            <a:xfrm>
              <a:off x="2808287" y="1589639"/>
              <a:ext cx="50800" cy="34925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16 h 16"/>
                <a:gd name="T4" fmla="*/ 8 w 24"/>
                <a:gd name="T5" fmla="*/ 16 h 16"/>
                <a:gd name="T6" fmla="*/ 24 w 24"/>
                <a:gd name="T7" fmla="*/ 0 h 16"/>
                <a:gd name="T8" fmla="*/ 16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217"/>
            <p:cNvSpPr>
              <a:spLocks/>
            </p:cNvSpPr>
            <p:nvPr userDrawn="1"/>
          </p:nvSpPr>
          <p:spPr bwMode="auto">
            <a:xfrm>
              <a:off x="2635250" y="1430337"/>
              <a:ext cx="484187" cy="336066"/>
            </a:xfrm>
            <a:custGeom>
              <a:avLst/>
              <a:gdLst>
                <a:gd name="T0" fmla="*/ 0 w 224"/>
                <a:gd name="T1" fmla="*/ 24 h 152"/>
                <a:gd name="T2" fmla="*/ 8 w 224"/>
                <a:gd name="T3" fmla="*/ 40 h 152"/>
                <a:gd name="T4" fmla="*/ 24 w 224"/>
                <a:gd name="T5" fmla="*/ 48 h 152"/>
                <a:gd name="T6" fmla="*/ 64 w 224"/>
                <a:gd name="T7" fmla="*/ 48 h 152"/>
                <a:gd name="T8" fmla="*/ 72 w 224"/>
                <a:gd name="T9" fmla="*/ 56 h 152"/>
                <a:gd name="T10" fmla="*/ 96 w 224"/>
                <a:gd name="T11" fmla="*/ 48 h 152"/>
                <a:gd name="T12" fmla="*/ 112 w 224"/>
                <a:gd name="T13" fmla="*/ 56 h 152"/>
                <a:gd name="T14" fmla="*/ 96 w 224"/>
                <a:gd name="T15" fmla="*/ 64 h 152"/>
                <a:gd name="T16" fmla="*/ 112 w 224"/>
                <a:gd name="T17" fmla="*/ 64 h 152"/>
                <a:gd name="T18" fmla="*/ 120 w 224"/>
                <a:gd name="T19" fmla="*/ 64 h 152"/>
                <a:gd name="T20" fmla="*/ 128 w 224"/>
                <a:gd name="T21" fmla="*/ 72 h 152"/>
                <a:gd name="T22" fmla="*/ 128 w 224"/>
                <a:gd name="T23" fmla="*/ 88 h 152"/>
                <a:gd name="T24" fmla="*/ 88 w 224"/>
                <a:gd name="T25" fmla="*/ 96 h 152"/>
                <a:gd name="T26" fmla="*/ 96 w 224"/>
                <a:gd name="T27" fmla="*/ 104 h 152"/>
                <a:gd name="T28" fmla="*/ 80 w 224"/>
                <a:gd name="T29" fmla="*/ 112 h 152"/>
                <a:gd name="T30" fmla="*/ 56 w 224"/>
                <a:gd name="T31" fmla="*/ 104 h 152"/>
                <a:gd name="T32" fmla="*/ 40 w 224"/>
                <a:gd name="T33" fmla="*/ 120 h 152"/>
                <a:gd name="T34" fmla="*/ 64 w 224"/>
                <a:gd name="T35" fmla="*/ 120 h 152"/>
                <a:gd name="T36" fmla="*/ 88 w 224"/>
                <a:gd name="T37" fmla="*/ 128 h 152"/>
                <a:gd name="T38" fmla="*/ 96 w 224"/>
                <a:gd name="T39" fmla="*/ 128 h 152"/>
                <a:gd name="T40" fmla="*/ 96 w 224"/>
                <a:gd name="T41" fmla="*/ 136 h 152"/>
                <a:gd name="T42" fmla="*/ 96 w 224"/>
                <a:gd name="T43" fmla="*/ 144 h 152"/>
                <a:gd name="T44" fmla="*/ 120 w 224"/>
                <a:gd name="T45" fmla="*/ 152 h 152"/>
                <a:gd name="T46" fmla="*/ 144 w 224"/>
                <a:gd name="T47" fmla="*/ 152 h 152"/>
                <a:gd name="T48" fmla="*/ 128 w 224"/>
                <a:gd name="T49" fmla="*/ 136 h 152"/>
                <a:gd name="T50" fmla="*/ 128 w 224"/>
                <a:gd name="T51" fmla="*/ 128 h 152"/>
                <a:gd name="T52" fmla="*/ 152 w 224"/>
                <a:gd name="T53" fmla="*/ 144 h 152"/>
                <a:gd name="T54" fmla="*/ 168 w 224"/>
                <a:gd name="T55" fmla="*/ 144 h 152"/>
                <a:gd name="T56" fmla="*/ 176 w 224"/>
                <a:gd name="T57" fmla="*/ 136 h 152"/>
                <a:gd name="T58" fmla="*/ 168 w 224"/>
                <a:gd name="T59" fmla="*/ 128 h 152"/>
                <a:gd name="T60" fmla="*/ 176 w 224"/>
                <a:gd name="T61" fmla="*/ 120 h 152"/>
                <a:gd name="T62" fmla="*/ 160 w 224"/>
                <a:gd name="T63" fmla="*/ 104 h 152"/>
                <a:gd name="T64" fmla="*/ 168 w 224"/>
                <a:gd name="T65" fmla="*/ 96 h 152"/>
                <a:gd name="T66" fmla="*/ 184 w 224"/>
                <a:gd name="T67" fmla="*/ 104 h 152"/>
                <a:gd name="T68" fmla="*/ 184 w 224"/>
                <a:gd name="T69" fmla="*/ 112 h 152"/>
                <a:gd name="T70" fmla="*/ 192 w 224"/>
                <a:gd name="T71" fmla="*/ 112 h 152"/>
                <a:gd name="T72" fmla="*/ 224 w 224"/>
                <a:gd name="T73" fmla="*/ 88 h 152"/>
                <a:gd name="T74" fmla="*/ 200 w 224"/>
                <a:gd name="T75" fmla="*/ 72 h 152"/>
                <a:gd name="T76" fmla="*/ 184 w 224"/>
                <a:gd name="T77" fmla="*/ 72 h 152"/>
                <a:gd name="T78" fmla="*/ 176 w 224"/>
                <a:gd name="T79" fmla="*/ 64 h 152"/>
                <a:gd name="T80" fmla="*/ 184 w 224"/>
                <a:gd name="T81" fmla="*/ 64 h 152"/>
                <a:gd name="T82" fmla="*/ 200 w 224"/>
                <a:gd name="T83" fmla="*/ 56 h 152"/>
                <a:gd name="T84" fmla="*/ 192 w 224"/>
                <a:gd name="T85" fmla="*/ 56 h 152"/>
                <a:gd name="T86" fmla="*/ 200 w 224"/>
                <a:gd name="T87" fmla="*/ 48 h 152"/>
                <a:gd name="T88" fmla="*/ 176 w 224"/>
                <a:gd name="T89" fmla="*/ 32 h 152"/>
                <a:gd name="T90" fmla="*/ 152 w 224"/>
                <a:gd name="T91" fmla="*/ 24 h 152"/>
                <a:gd name="T92" fmla="*/ 160 w 224"/>
                <a:gd name="T93" fmla="*/ 16 h 152"/>
                <a:gd name="T94" fmla="*/ 128 w 224"/>
                <a:gd name="T95" fmla="*/ 16 h 152"/>
                <a:gd name="T96" fmla="*/ 88 w 224"/>
                <a:gd name="T97" fmla="*/ 24 h 152"/>
                <a:gd name="T98" fmla="*/ 104 w 224"/>
                <a:gd name="T99" fmla="*/ 8 h 152"/>
                <a:gd name="T100" fmla="*/ 88 w 224"/>
                <a:gd name="T101" fmla="*/ 0 h 152"/>
                <a:gd name="T102" fmla="*/ 56 w 224"/>
                <a:gd name="T103" fmla="*/ 8 h 152"/>
                <a:gd name="T104" fmla="*/ 40 w 224"/>
                <a:gd name="T105" fmla="*/ 24 h 152"/>
                <a:gd name="T106" fmla="*/ 48 w 224"/>
                <a:gd name="T107" fmla="*/ 16 h 152"/>
                <a:gd name="T108" fmla="*/ 80 w 224"/>
                <a:gd name="T109" fmla="*/ 0 h 152"/>
                <a:gd name="T110" fmla="*/ 56 w 224"/>
                <a:gd name="T111" fmla="*/ 0 h 152"/>
                <a:gd name="T112" fmla="*/ 24 w 224"/>
                <a:gd name="T113" fmla="*/ 8 h 152"/>
                <a:gd name="T114" fmla="*/ 0 w 224"/>
                <a:gd name="T115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218"/>
            <p:cNvSpPr>
              <a:spLocks/>
            </p:cNvSpPr>
            <p:nvPr userDrawn="1"/>
          </p:nvSpPr>
          <p:spPr bwMode="auto">
            <a:xfrm>
              <a:off x="2859087" y="1430337"/>
              <a:ext cx="87313" cy="34925"/>
            </a:xfrm>
            <a:custGeom>
              <a:avLst/>
              <a:gdLst>
                <a:gd name="T0" fmla="*/ 8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8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219"/>
            <p:cNvSpPr>
              <a:spLocks/>
            </p:cNvSpPr>
            <p:nvPr userDrawn="1"/>
          </p:nvSpPr>
          <p:spPr bwMode="auto">
            <a:xfrm>
              <a:off x="2600325" y="1391685"/>
              <a:ext cx="52387" cy="2118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20"/>
            <p:cNvSpPr>
              <a:spLocks/>
            </p:cNvSpPr>
            <p:nvPr userDrawn="1"/>
          </p:nvSpPr>
          <p:spPr bwMode="auto">
            <a:xfrm>
              <a:off x="2652712" y="1356760"/>
              <a:ext cx="276225" cy="56114"/>
            </a:xfrm>
            <a:custGeom>
              <a:avLst/>
              <a:gdLst>
                <a:gd name="T0" fmla="*/ 8 w 128"/>
                <a:gd name="T1" fmla="*/ 0 h 24"/>
                <a:gd name="T2" fmla="*/ 0 w 128"/>
                <a:gd name="T3" fmla="*/ 0 h 24"/>
                <a:gd name="T4" fmla="*/ 8 w 128"/>
                <a:gd name="T5" fmla="*/ 8 h 24"/>
                <a:gd name="T6" fmla="*/ 32 w 128"/>
                <a:gd name="T7" fmla="*/ 8 h 24"/>
                <a:gd name="T8" fmla="*/ 16 w 128"/>
                <a:gd name="T9" fmla="*/ 24 h 24"/>
                <a:gd name="T10" fmla="*/ 24 w 128"/>
                <a:gd name="T11" fmla="*/ 24 h 24"/>
                <a:gd name="T12" fmla="*/ 72 w 128"/>
                <a:gd name="T13" fmla="*/ 24 h 24"/>
                <a:gd name="T14" fmla="*/ 88 w 128"/>
                <a:gd name="T15" fmla="*/ 24 h 24"/>
                <a:gd name="T16" fmla="*/ 96 w 128"/>
                <a:gd name="T17" fmla="*/ 24 h 24"/>
                <a:gd name="T18" fmla="*/ 112 w 128"/>
                <a:gd name="T19" fmla="*/ 24 h 24"/>
                <a:gd name="T20" fmla="*/ 128 w 128"/>
                <a:gd name="T21" fmla="*/ 16 h 24"/>
                <a:gd name="T22" fmla="*/ 56 w 128"/>
                <a:gd name="T23" fmla="*/ 8 h 24"/>
                <a:gd name="T24" fmla="*/ 48 w 128"/>
                <a:gd name="T25" fmla="*/ 8 h 24"/>
                <a:gd name="T26" fmla="*/ 48 w 128"/>
                <a:gd name="T27" fmla="*/ 0 h 24"/>
                <a:gd name="T28" fmla="*/ 8 w 128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21"/>
            <p:cNvSpPr>
              <a:spLocks/>
            </p:cNvSpPr>
            <p:nvPr userDrawn="1"/>
          </p:nvSpPr>
          <p:spPr bwMode="auto">
            <a:xfrm>
              <a:off x="2773362" y="1253572"/>
              <a:ext cx="173038" cy="68263"/>
            </a:xfrm>
            <a:custGeom>
              <a:avLst/>
              <a:gdLst>
                <a:gd name="T0" fmla="*/ 8 w 80"/>
                <a:gd name="T1" fmla="*/ 8 h 32"/>
                <a:gd name="T2" fmla="*/ 8 w 80"/>
                <a:gd name="T3" fmla="*/ 16 h 32"/>
                <a:gd name="T4" fmla="*/ 0 w 80"/>
                <a:gd name="T5" fmla="*/ 24 h 32"/>
                <a:gd name="T6" fmla="*/ 0 w 80"/>
                <a:gd name="T7" fmla="*/ 32 h 32"/>
                <a:gd name="T8" fmla="*/ 24 w 80"/>
                <a:gd name="T9" fmla="*/ 32 h 32"/>
                <a:gd name="T10" fmla="*/ 80 w 80"/>
                <a:gd name="T11" fmla="*/ 16 h 32"/>
                <a:gd name="T12" fmla="*/ 64 w 80"/>
                <a:gd name="T13" fmla="*/ 16 h 32"/>
                <a:gd name="T14" fmla="*/ 72 w 80"/>
                <a:gd name="T15" fmla="*/ 8 h 32"/>
                <a:gd name="T16" fmla="*/ 56 w 80"/>
                <a:gd name="T17" fmla="*/ 8 h 32"/>
                <a:gd name="T18" fmla="*/ 48 w 80"/>
                <a:gd name="T19" fmla="*/ 0 h 32"/>
                <a:gd name="T20" fmla="*/ 32 w 80"/>
                <a:gd name="T21" fmla="*/ 0 h 32"/>
                <a:gd name="T22" fmla="*/ 8 w 80"/>
                <a:gd name="T2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22"/>
            <p:cNvSpPr>
              <a:spLocks/>
            </p:cNvSpPr>
            <p:nvPr userDrawn="1"/>
          </p:nvSpPr>
          <p:spPr bwMode="auto">
            <a:xfrm>
              <a:off x="2773362" y="1214920"/>
              <a:ext cx="674688" cy="159302"/>
            </a:xfrm>
            <a:custGeom>
              <a:avLst/>
              <a:gdLst>
                <a:gd name="T0" fmla="*/ 64 w 312"/>
                <a:gd name="T1" fmla="*/ 16 h 72"/>
                <a:gd name="T2" fmla="*/ 72 w 312"/>
                <a:gd name="T3" fmla="*/ 24 h 72"/>
                <a:gd name="T4" fmla="*/ 88 w 312"/>
                <a:gd name="T5" fmla="*/ 24 h 72"/>
                <a:gd name="T6" fmla="*/ 72 w 312"/>
                <a:gd name="T7" fmla="*/ 32 h 72"/>
                <a:gd name="T8" fmla="*/ 80 w 312"/>
                <a:gd name="T9" fmla="*/ 32 h 72"/>
                <a:gd name="T10" fmla="*/ 80 w 312"/>
                <a:gd name="T11" fmla="*/ 40 h 72"/>
                <a:gd name="T12" fmla="*/ 40 w 312"/>
                <a:gd name="T13" fmla="*/ 48 h 72"/>
                <a:gd name="T14" fmla="*/ 56 w 312"/>
                <a:gd name="T15" fmla="*/ 48 h 72"/>
                <a:gd name="T16" fmla="*/ 32 w 312"/>
                <a:gd name="T17" fmla="*/ 48 h 72"/>
                <a:gd name="T18" fmla="*/ 24 w 312"/>
                <a:gd name="T19" fmla="*/ 56 h 72"/>
                <a:gd name="T20" fmla="*/ 32 w 312"/>
                <a:gd name="T21" fmla="*/ 56 h 72"/>
                <a:gd name="T22" fmla="*/ 8 w 312"/>
                <a:gd name="T23" fmla="*/ 64 h 72"/>
                <a:gd name="T24" fmla="*/ 0 w 312"/>
                <a:gd name="T25" fmla="*/ 64 h 72"/>
                <a:gd name="T26" fmla="*/ 72 w 312"/>
                <a:gd name="T27" fmla="*/ 64 h 72"/>
                <a:gd name="T28" fmla="*/ 72 w 312"/>
                <a:gd name="T29" fmla="*/ 72 h 72"/>
                <a:gd name="T30" fmla="*/ 112 w 312"/>
                <a:gd name="T31" fmla="*/ 64 h 72"/>
                <a:gd name="T32" fmla="*/ 104 w 312"/>
                <a:gd name="T33" fmla="*/ 56 h 72"/>
                <a:gd name="T34" fmla="*/ 120 w 312"/>
                <a:gd name="T35" fmla="*/ 56 h 72"/>
                <a:gd name="T36" fmla="*/ 120 w 312"/>
                <a:gd name="T37" fmla="*/ 48 h 72"/>
                <a:gd name="T38" fmla="*/ 144 w 312"/>
                <a:gd name="T39" fmla="*/ 48 h 72"/>
                <a:gd name="T40" fmla="*/ 176 w 312"/>
                <a:gd name="T41" fmla="*/ 32 h 72"/>
                <a:gd name="T42" fmla="*/ 312 w 312"/>
                <a:gd name="T43" fmla="*/ 8 h 72"/>
                <a:gd name="T44" fmla="*/ 248 w 312"/>
                <a:gd name="T45" fmla="*/ 0 h 72"/>
                <a:gd name="T46" fmla="*/ 192 w 312"/>
                <a:gd name="T47" fmla="*/ 0 h 72"/>
                <a:gd name="T48" fmla="*/ 64 w 312"/>
                <a:gd name="T4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223"/>
            <p:cNvSpPr>
              <a:spLocks/>
            </p:cNvSpPr>
            <p:nvPr userDrawn="1"/>
          </p:nvSpPr>
          <p:spPr bwMode="auto">
            <a:xfrm>
              <a:off x="2703512" y="1271035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224"/>
            <p:cNvSpPr>
              <a:spLocks/>
            </p:cNvSpPr>
            <p:nvPr userDrawn="1"/>
          </p:nvSpPr>
          <p:spPr bwMode="auto">
            <a:xfrm>
              <a:off x="2547937" y="1304372"/>
              <a:ext cx="173038" cy="34925"/>
            </a:xfrm>
            <a:custGeom>
              <a:avLst/>
              <a:gdLst>
                <a:gd name="T0" fmla="*/ 0 w 80"/>
                <a:gd name="T1" fmla="*/ 0 h 16"/>
                <a:gd name="T2" fmla="*/ 16 w 80"/>
                <a:gd name="T3" fmla="*/ 0 h 16"/>
                <a:gd name="T4" fmla="*/ 0 w 80"/>
                <a:gd name="T5" fmla="*/ 0 h 16"/>
                <a:gd name="T6" fmla="*/ 8 w 80"/>
                <a:gd name="T7" fmla="*/ 8 h 16"/>
                <a:gd name="T8" fmla="*/ 32 w 80"/>
                <a:gd name="T9" fmla="*/ 8 h 16"/>
                <a:gd name="T10" fmla="*/ 32 w 80"/>
                <a:gd name="T11" fmla="*/ 16 h 16"/>
                <a:gd name="T12" fmla="*/ 80 w 80"/>
                <a:gd name="T13" fmla="*/ 8 h 16"/>
                <a:gd name="T14" fmla="*/ 64 w 80"/>
                <a:gd name="T15" fmla="*/ 0 h 16"/>
                <a:gd name="T16" fmla="*/ 48 w 80"/>
                <a:gd name="T17" fmla="*/ 8 h 16"/>
                <a:gd name="T18" fmla="*/ 40 w 80"/>
                <a:gd name="T19" fmla="*/ 8 h 16"/>
                <a:gd name="T20" fmla="*/ 48 w 80"/>
                <a:gd name="T21" fmla="*/ 0 h 16"/>
                <a:gd name="T22" fmla="*/ 40 w 80"/>
                <a:gd name="T23" fmla="*/ 0 h 16"/>
                <a:gd name="T24" fmla="*/ 0 w 8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225"/>
            <p:cNvSpPr>
              <a:spLocks/>
            </p:cNvSpPr>
            <p:nvPr userDrawn="1"/>
          </p:nvSpPr>
          <p:spPr bwMode="auto">
            <a:xfrm>
              <a:off x="266858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32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226"/>
            <p:cNvSpPr>
              <a:spLocks/>
            </p:cNvSpPr>
            <p:nvPr userDrawn="1"/>
          </p:nvSpPr>
          <p:spPr bwMode="auto">
            <a:xfrm>
              <a:off x="2497137" y="1339297"/>
              <a:ext cx="33338" cy="3175"/>
            </a:xfrm>
            <a:custGeom>
              <a:avLst/>
              <a:gdLst>
                <a:gd name="T0" fmla="*/ 8 w 16"/>
                <a:gd name="T1" fmla="*/ 0 w 16"/>
                <a:gd name="T2" fmla="*/ 8 w 16"/>
                <a:gd name="T3" fmla="*/ 16 w 16"/>
                <a:gd name="T4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227"/>
            <p:cNvSpPr>
              <a:spLocks/>
            </p:cNvSpPr>
            <p:nvPr userDrawn="1"/>
          </p:nvSpPr>
          <p:spPr bwMode="auto">
            <a:xfrm>
              <a:off x="2479675" y="1356760"/>
              <a:ext cx="138112" cy="34925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16 h 16"/>
                <a:gd name="T4" fmla="*/ 16 w 64"/>
                <a:gd name="T5" fmla="*/ 16 h 16"/>
                <a:gd name="T6" fmla="*/ 40 w 64"/>
                <a:gd name="T7" fmla="*/ 16 h 16"/>
                <a:gd name="T8" fmla="*/ 64 w 64"/>
                <a:gd name="T9" fmla="*/ 0 h 16"/>
                <a:gd name="T10" fmla="*/ 40 w 64"/>
                <a:gd name="T11" fmla="*/ 0 h 16"/>
                <a:gd name="T12" fmla="*/ 24 w 64"/>
                <a:gd name="T13" fmla="*/ 8 h 16"/>
                <a:gd name="T14" fmla="*/ 16 w 64"/>
                <a:gd name="T15" fmla="*/ 0 h 16"/>
                <a:gd name="T16" fmla="*/ 0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228"/>
            <p:cNvSpPr>
              <a:spLocks/>
            </p:cNvSpPr>
            <p:nvPr userDrawn="1"/>
          </p:nvSpPr>
          <p:spPr bwMode="auto">
            <a:xfrm>
              <a:off x="2409825" y="1430337"/>
              <a:ext cx="138112" cy="6826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24 h 32"/>
                <a:gd name="T4" fmla="*/ 8 w 64"/>
                <a:gd name="T5" fmla="*/ 24 h 32"/>
                <a:gd name="T6" fmla="*/ 16 w 64"/>
                <a:gd name="T7" fmla="*/ 32 h 32"/>
                <a:gd name="T8" fmla="*/ 48 w 64"/>
                <a:gd name="T9" fmla="*/ 24 h 32"/>
                <a:gd name="T10" fmla="*/ 56 w 64"/>
                <a:gd name="T11" fmla="*/ 8 h 32"/>
                <a:gd name="T12" fmla="*/ 48 w 64"/>
                <a:gd name="T13" fmla="*/ 8 h 32"/>
                <a:gd name="T14" fmla="*/ 64 w 64"/>
                <a:gd name="T15" fmla="*/ 0 h 32"/>
                <a:gd name="T16" fmla="*/ 24 w 64"/>
                <a:gd name="T17" fmla="*/ 0 h 32"/>
                <a:gd name="T18" fmla="*/ 24 w 64"/>
                <a:gd name="T19" fmla="*/ 8 h 32"/>
                <a:gd name="T20" fmla="*/ 0 w 64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Line 229"/>
            <p:cNvSpPr>
              <a:spLocks noChangeShapeType="1"/>
            </p:cNvSpPr>
            <p:nvPr userDrawn="1"/>
          </p:nvSpPr>
          <p:spPr bwMode="auto">
            <a:xfrm>
              <a:off x="2444750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Line 230"/>
            <p:cNvSpPr>
              <a:spLocks noChangeShapeType="1"/>
            </p:cNvSpPr>
            <p:nvPr userDrawn="1"/>
          </p:nvSpPr>
          <p:spPr bwMode="auto">
            <a:xfrm>
              <a:off x="2374900" y="1339297"/>
              <a:ext cx="1047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31"/>
            <p:cNvSpPr>
              <a:spLocks/>
            </p:cNvSpPr>
            <p:nvPr userDrawn="1"/>
          </p:nvSpPr>
          <p:spPr bwMode="auto">
            <a:xfrm>
              <a:off x="2339975" y="1321835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232"/>
            <p:cNvSpPr>
              <a:spLocks/>
            </p:cNvSpPr>
            <p:nvPr userDrawn="1"/>
          </p:nvSpPr>
          <p:spPr bwMode="auto">
            <a:xfrm>
              <a:off x="235743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8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233"/>
            <p:cNvSpPr>
              <a:spLocks/>
            </p:cNvSpPr>
            <p:nvPr userDrawn="1"/>
          </p:nvSpPr>
          <p:spPr bwMode="auto">
            <a:xfrm>
              <a:off x="2168525" y="1374222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234"/>
            <p:cNvSpPr>
              <a:spLocks/>
            </p:cNvSpPr>
            <p:nvPr userDrawn="1"/>
          </p:nvSpPr>
          <p:spPr bwMode="auto">
            <a:xfrm>
              <a:off x="2116137" y="1339297"/>
              <a:ext cx="190500" cy="34925"/>
            </a:xfrm>
            <a:custGeom>
              <a:avLst/>
              <a:gdLst>
                <a:gd name="T0" fmla="*/ 0 w 88"/>
                <a:gd name="T1" fmla="*/ 16 h 16"/>
                <a:gd name="T2" fmla="*/ 24 w 88"/>
                <a:gd name="T3" fmla="*/ 16 h 16"/>
                <a:gd name="T4" fmla="*/ 48 w 88"/>
                <a:gd name="T5" fmla="*/ 8 h 16"/>
                <a:gd name="T6" fmla="*/ 56 w 88"/>
                <a:gd name="T7" fmla="*/ 16 h 16"/>
                <a:gd name="T8" fmla="*/ 88 w 88"/>
                <a:gd name="T9" fmla="*/ 0 h 16"/>
                <a:gd name="T10" fmla="*/ 56 w 88"/>
                <a:gd name="T11" fmla="*/ 0 h 16"/>
                <a:gd name="T12" fmla="*/ 0 w 8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235"/>
            <p:cNvSpPr>
              <a:spLocks/>
            </p:cNvSpPr>
            <p:nvPr userDrawn="1"/>
          </p:nvSpPr>
          <p:spPr bwMode="auto">
            <a:xfrm>
              <a:off x="2184400" y="1356760"/>
              <a:ext cx="260350" cy="56114"/>
            </a:xfrm>
            <a:custGeom>
              <a:avLst/>
              <a:gdLst>
                <a:gd name="T0" fmla="*/ 0 w 120"/>
                <a:gd name="T1" fmla="*/ 16 h 24"/>
                <a:gd name="T2" fmla="*/ 24 w 120"/>
                <a:gd name="T3" fmla="*/ 16 h 24"/>
                <a:gd name="T4" fmla="*/ 32 w 120"/>
                <a:gd name="T5" fmla="*/ 16 h 24"/>
                <a:gd name="T6" fmla="*/ 40 w 120"/>
                <a:gd name="T7" fmla="*/ 24 h 24"/>
                <a:gd name="T8" fmla="*/ 24 w 120"/>
                <a:gd name="T9" fmla="*/ 24 h 24"/>
                <a:gd name="T10" fmla="*/ 32 w 120"/>
                <a:gd name="T11" fmla="*/ 24 h 24"/>
                <a:gd name="T12" fmla="*/ 104 w 120"/>
                <a:gd name="T13" fmla="*/ 16 h 24"/>
                <a:gd name="T14" fmla="*/ 120 w 120"/>
                <a:gd name="T15" fmla="*/ 8 h 24"/>
                <a:gd name="T16" fmla="*/ 104 w 120"/>
                <a:gd name="T17" fmla="*/ 8 h 24"/>
                <a:gd name="T18" fmla="*/ 104 w 120"/>
                <a:gd name="T19" fmla="*/ 0 h 24"/>
                <a:gd name="T20" fmla="*/ 80 w 120"/>
                <a:gd name="T21" fmla="*/ 8 h 24"/>
                <a:gd name="T22" fmla="*/ 88 w 120"/>
                <a:gd name="T23" fmla="*/ 8 h 24"/>
                <a:gd name="T24" fmla="*/ 80 w 120"/>
                <a:gd name="T25" fmla="*/ 8 h 24"/>
                <a:gd name="T26" fmla="*/ 80 w 120"/>
                <a:gd name="T27" fmla="*/ 16 h 24"/>
                <a:gd name="T28" fmla="*/ 64 w 120"/>
                <a:gd name="T29" fmla="*/ 16 h 24"/>
                <a:gd name="T30" fmla="*/ 64 w 120"/>
                <a:gd name="T31" fmla="*/ 8 h 24"/>
                <a:gd name="T32" fmla="*/ 40 w 120"/>
                <a:gd name="T33" fmla="*/ 0 h 24"/>
                <a:gd name="T34" fmla="*/ 0 w 120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236"/>
            <p:cNvSpPr>
              <a:spLocks/>
            </p:cNvSpPr>
            <p:nvPr userDrawn="1"/>
          </p:nvSpPr>
          <p:spPr bwMode="auto">
            <a:xfrm>
              <a:off x="2028825" y="1430337"/>
              <a:ext cx="363537" cy="141839"/>
            </a:xfrm>
            <a:custGeom>
              <a:avLst/>
              <a:gdLst>
                <a:gd name="T0" fmla="*/ 8 w 168"/>
                <a:gd name="T1" fmla="*/ 32 h 64"/>
                <a:gd name="T2" fmla="*/ 16 w 168"/>
                <a:gd name="T3" fmla="*/ 32 h 64"/>
                <a:gd name="T4" fmla="*/ 8 w 168"/>
                <a:gd name="T5" fmla="*/ 32 h 64"/>
                <a:gd name="T6" fmla="*/ 8 w 168"/>
                <a:gd name="T7" fmla="*/ 40 h 64"/>
                <a:gd name="T8" fmla="*/ 48 w 168"/>
                <a:gd name="T9" fmla="*/ 40 h 64"/>
                <a:gd name="T10" fmla="*/ 8 w 168"/>
                <a:gd name="T11" fmla="*/ 48 h 64"/>
                <a:gd name="T12" fmla="*/ 0 w 168"/>
                <a:gd name="T13" fmla="*/ 56 h 64"/>
                <a:gd name="T14" fmla="*/ 24 w 168"/>
                <a:gd name="T15" fmla="*/ 56 h 64"/>
                <a:gd name="T16" fmla="*/ 16 w 168"/>
                <a:gd name="T17" fmla="*/ 64 h 64"/>
                <a:gd name="T18" fmla="*/ 96 w 168"/>
                <a:gd name="T19" fmla="*/ 56 h 64"/>
                <a:gd name="T20" fmla="*/ 112 w 168"/>
                <a:gd name="T21" fmla="*/ 64 h 64"/>
                <a:gd name="T22" fmla="*/ 128 w 168"/>
                <a:gd name="T23" fmla="*/ 64 h 64"/>
                <a:gd name="T24" fmla="*/ 160 w 168"/>
                <a:gd name="T25" fmla="*/ 48 h 64"/>
                <a:gd name="T26" fmla="*/ 136 w 168"/>
                <a:gd name="T27" fmla="*/ 40 h 64"/>
                <a:gd name="T28" fmla="*/ 136 w 168"/>
                <a:gd name="T29" fmla="*/ 32 h 64"/>
                <a:gd name="T30" fmla="*/ 144 w 168"/>
                <a:gd name="T31" fmla="*/ 32 h 64"/>
                <a:gd name="T32" fmla="*/ 144 w 168"/>
                <a:gd name="T33" fmla="*/ 16 h 64"/>
                <a:gd name="T34" fmla="*/ 168 w 168"/>
                <a:gd name="T35" fmla="*/ 8 h 64"/>
                <a:gd name="T36" fmla="*/ 152 w 168"/>
                <a:gd name="T37" fmla="*/ 0 h 64"/>
                <a:gd name="T38" fmla="*/ 128 w 168"/>
                <a:gd name="T39" fmla="*/ 16 h 64"/>
                <a:gd name="T40" fmla="*/ 96 w 168"/>
                <a:gd name="T41" fmla="*/ 8 h 64"/>
                <a:gd name="T42" fmla="*/ 80 w 168"/>
                <a:gd name="T43" fmla="*/ 16 h 64"/>
                <a:gd name="T44" fmla="*/ 80 w 168"/>
                <a:gd name="T45" fmla="*/ 8 h 64"/>
                <a:gd name="T46" fmla="*/ 72 w 168"/>
                <a:gd name="T47" fmla="*/ 8 h 64"/>
                <a:gd name="T48" fmla="*/ 32 w 168"/>
                <a:gd name="T49" fmla="*/ 16 h 64"/>
                <a:gd name="T50" fmla="*/ 8 w 168"/>
                <a:gd name="T5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237"/>
            <p:cNvSpPr>
              <a:spLocks/>
            </p:cNvSpPr>
            <p:nvPr userDrawn="1"/>
          </p:nvSpPr>
          <p:spPr bwMode="auto">
            <a:xfrm>
              <a:off x="1925637" y="1412874"/>
              <a:ext cx="258763" cy="85725"/>
            </a:xfrm>
            <a:custGeom>
              <a:avLst/>
              <a:gdLst>
                <a:gd name="T0" fmla="*/ 0 w 120"/>
                <a:gd name="T1" fmla="*/ 32 h 40"/>
                <a:gd name="T2" fmla="*/ 8 w 120"/>
                <a:gd name="T3" fmla="*/ 32 h 40"/>
                <a:gd name="T4" fmla="*/ 8 w 120"/>
                <a:gd name="T5" fmla="*/ 40 h 40"/>
                <a:gd name="T6" fmla="*/ 32 w 120"/>
                <a:gd name="T7" fmla="*/ 40 h 40"/>
                <a:gd name="T8" fmla="*/ 64 w 120"/>
                <a:gd name="T9" fmla="*/ 24 h 40"/>
                <a:gd name="T10" fmla="*/ 120 w 120"/>
                <a:gd name="T11" fmla="*/ 16 h 40"/>
                <a:gd name="T12" fmla="*/ 112 w 120"/>
                <a:gd name="T13" fmla="*/ 8 h 40"/>
                <a:gd name="T14" fmla="*/ 80 w 120"/>
                <a:gd name="T15" fmla="*/ 0 h 40"/>
                <a:gd name="T16" fmla="*/ 40 w 120"/>
                <a:gd name="T17" fmla="*/ 8 h 40"/>
                <a:gd name="T18" fmla="*/ 40 w 120"/>
                <a:gd name="T19" fmla="*/ 16 h 40"/>
                <a:gd name="T20" fmla="*/ 0 w 120"/>
                <a:gd name="T2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238"/>
            <p:cNvSpPr>
              <a:spLocks/>
            </p:cNvSpPr>
            <p:nvPr userDrawn="1"/>
          </p:nvSpPr>
          <p:spPr bwMode="auto">
            <a:xfrm>
              <a:off x="317500" y="2013018"/>
              <a:ext cx="50800" cy="33337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0 h 16"/>
                <a:gd name="T4" fmla="*/ 16 w 24"/>
                <a:gd name="T5" fmla="*/ 0 h 16"/>
                <a:gd name="T6" fmla="*/ 0 w 2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239"/>
            <p:cNvSpPr>
              <a:spLocks/>
            </p:cNvSpPr>
            <p:nvPr userDrawn="1"/>
          </p:nvSpPr>
          <p:spPr bwMode="auto">
            <a:xfrm>
              <a:off x="8636000" y="1710289"/>
              <a:ext cx="87312" cy="17462"/>
            </a:xfrm>
            <a:custGeom>
              <a:avLst/>
              <a:gdLst>
                <a:gd name="T0" fmla="*/ 0 w 40"/>
                <a:gd name="T1" fmla="*/ 0 h 8"/>
                <a:gd name="T2" fmla="*/ 8 w 40"/>
                <a:gd name="T3" fmla="*/ 8 h 8"/>
                <a:gd name="T4" fmla="*/ 32 w 40"/>
                <a:gd name="T5" fmla="*/ 8 h 8"/>
                <a:gd name="T6" fmla="*/ 4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Line 240"/>
            <p:cNvSpPr>
              <a:spLocks noChangeShapeType="1"/>
            </p:cNvSpPr>
            <p:nvPr userDrawn="1"/>
          </p:nvSpPr>
          <p:spPr bwMode="auto">
            <a:xfrm flipV="1">
              <a:off x="265112" y="2046355"/>
              <a:ext cx="52388" cy="21191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Line 241"/>
            <p:cNvSpPr>
              <a:spLocks noChangeShapeType="1"/>
            </p:cNvSpPr>
            <p:nvPr userDrawn="1"/>
          </p:nvSpPr>
          <p:spPr bwMode="auto">
            <a:xfrm>
              <a:off x="8636000" y="1727751"/>
              <a:ext cx="69850" cy="21190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242"/>
            <p:cNvSpPr>
              <a:spLocks/>
            </p:cNvSpPr>
            <p:nvPr userDrawn="1"/>
          </p:nvSpPr>
          <p:spPr bwMode="auto">
            <a:xfrm>
              <a:off x="576262" y="1818791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243"/>
            <p:cNvSpPr>
              <a:spLocks/>
            </p:cNvSpPr>
            <p:nvPr userDrawn="1"/>
          </p:nvSpPr>
          <p:spPr bwMode="auto">
            <a:xfrm>
              <a:off x="766762" y="1869591"/>
              <a:ext cx="85725" cy="56114"/>
            </a:xfrm>
            <a:custGeom>
              <a:avLst/>
              <a:gdLst>
                <a:gd name="T0" fmla="*/ 0 w 40"/>
                <a:gd name="T1" fmla="*/ 24 h 24"/>
                <a:gd name="T2" fmla="*/ 32 w 40"/>
                <a:gd name="T3" fmla="*/ 16 h 24"/>
                <a:gd name="T4" fmla="*/ 32 w 40"/>
                <a:gd name="T5" fmla="*/ 8 h 24"/>
                <a:gd name="T6" fmla="*/ 40 w 40"/>
                <a:gd name="T7" fmla="*/ 8 h 24"/>
                <a:gd name="T8" fmla="*/ 40 w 40"/>
                <a:gd name="T9" fmla="*/ 0 h 24"/>
                <a:gd name="T10" fmla="*/ 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244"/>
            <p:cNvSpPr>
              <a:spLocks/>
            </p:cNvSpPr>
            <p:nvPr userDrawn="1"/>
          </p:nvSpPr>
          <p:spPr bwMode="auto">
            <a:xfrm>
              <a:off x="1165225" y="2013018"/>
              <a:ext cx="50800" cy="71990"/>
            </a:xfrm>
            <a:custGeom>
              <a:avLst/>
              <a:gdLst>
                <a:gd name="T0" fmla="*/ 8 w 24"/>
                <a:gd name="T1" fmla="*/ 0 h 32"/>
                <a:gd name="T2" fmla="*/ 0 w 24"/>
                <a:gd name="T3" fmla="*/ 8 h 32"/>
                <a:gd name="T4" fmla="*/ 0 w 24"/>
                <a:gd name="T5" fmla="*/ 24 h 32"/>
                <a:gd name="T6" fmla="*/ 8 w 24"/>
                <a:gd name="T7" fmla="*/ 32 h 32"/>
                <a:gd name="T8" fmla="*/ 8 w 24"/>
                <a:gd name="T9" fmla="*/ 24 h 32"/>
                <a:gd name="T10" fmla="*/ 24 w 24"/>
                <a:gd name="T11" fmla="*/ 0 h 32"/>
                <a:gd name="T12" fmla="*/ 8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245"/>
            <p:cNvSpPr>
              <a:spLocks/>
            </p:cNvSpPr>
            <p:nvPr userDrawn="1"/>
          </p:nvSpPr>
          <p:spPr bwMode="auto">
            <a:xfrm>
              <a:off x="1216025" y="2119933"/>
              <a:ext cx="69850" cy="87313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8 h 40"/>
                <a:gd name="T4" fmla="*/ 8 w 32"/>
                <a:gd name="T5" fmla="*/ 16 h 40"/>
                <a:gd name="T6" fmla="*/ 8 w 32"/>
                <a:gd name="T7" fmla="*/ 24 h 40"/>
                <a:gd name="T8" fmla="*/ 16 w 32"/>
                <a:gd name="T9" fmla="*/ 24 h 40"/>
                <a:gd name="T10" fmla="*/ 16 w 32"/>
                <a:gd name="T11" fmla="*/ 32 h 40"/>
                <a:gd name="T12" fmla="*/ 24 w 32"/>
                <a:gd name="T13" fmla="*/ 40 h 40"/>
                <a:gd name="T14" fmla="*/ 32 w 32"/>
                <a:gd name="T15" fmla="*/ 32 h 40"/>
                <a:gd name="T16" fmla="*/ 24 w 32"/>
                <a:gd name="T17" fmla="*/ 8 h 40"/>
                <a:gd name="T18" fmla="*/ 0 w 3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246"/>
            <p:cNvSpPr>
              <a:spLocks/>
            </p:cNvSpPr>
            <p:nvPr userDrawn="1"/>
          </p:nvSpPr>
          <p:spPr bwMode="auto">
            <a:xfrm>
              <a:off x="3136900" y="1197458"/>
              <a:ext cx="1158875" cy="638795"/>
            </a:xfrm>
            <a:custGeom>
              <a:avLst/>
              <a:gdLst>
                <a:gd name="T0" fmla="*/ 16 w 536"/>
                <a:gd name="T1" fmla="*/ 56 h 288"/>
                <a:gd name="T2" fmla="*/ 32 w 536"/>
                <a:gd name="T3" fmla="*/ 64 h 288"/>
                <a:gd name="T4" fmla="*/ 16 w 536"/>
                <a:gd name="T5" fmla="*/ 72 h 288"/>
                <a:gd name="T6" fmla="*/ 16 w 536"/>
                <a:gd name="T7" fmla="*/ 80 h 288"/>
                <a:gd name="T8" fmla="*/ 104 w 536"/>
                <a:gd name="T9" fmla="*/ 80 h 288"/>
                <a:gd name="T10" fmla="*/ 104 w 536"/>
                <a:gd name="T11" fmla="*/ 96 h 288"/>
                <a:gd name="T12" fmla="*/ 104 w 536"/>
                <a:gd name="T13" fmla="*/ 112 h 288"/>
                <a:gd name="T14" fmla="*/ 96 w 536"/>
                <a:gd name="T15" fmla="*/ 128 h 288"/>
                <a:gd name="T16" fmla="*/ 104 w 536"/>
                <a:gd name="T17" fmla="*/ 136 h 288"/>
                <a:gd name="T18" fmla="*/ 112 w 536"/>
                <a:gd name="T19" fmla="*/ 136 h 288"/>
                <a:gd name="T20" fmla="*/ 96 w 536"/>
                <a:gd name="T21" fmla="*/ 144 h 288"/>
                <a:gd name="T22" fmla="*/ 96 w 536"/>
                <a:gd name="T23" fmla="*/ 160 h 288"/>
                <a:gd name="T24" fmla="*/ 120 w 536"/>
                <a:gd name="T25" fmla="*/ 160 h 288"/>
                <a:gd name="T26" fmla="*/ 96 w 536"/>
                <a:gd name="T27" fmla="*/ 168 h 288"/>
                <a:gd name="T28" fmla="*/ 72 w 536"/>
                <a:gd name="T29" fmla="*/ 208 h 288"/>
                <a:gd name="T30" fmla="*/ 72 w 536"/>
                <a:gd name="T31" fmla="*/ 224 h 288"/>
                <a:gd name="T32" fmla="*/ 80 w 536"/>
                <a:gd name="T33" fmla="*/ 240 h 288"/>
                <a:gd name="T34" fmla="*/ 96 w 536"/>
                <a:gd name="T35" fmla="*/ 272 h 288"/>
                <a:gd name="T36" fmla="*/ 128 w 536"/>
                <a:gd name="T37" fmla="*/ 288 h 288"/>
                <a:gd name="T38" fmla="*/ 160 w 536"/>
                <a:gd name="T39" fmla="*/ 256 h 288"/>
                <a:gd name="T40" fmla="*/ 184 w 536"/>
                <a:gd name="T41" fmla="*/ 240 h 288"/>
                <a:gd name="T42" fmla="*/ 192 w 536"/>
                <a:gd name="T43" fmla="*/ 216 h 288"/>
                <a:gd name="T44" fmla="*/ 208 w 536"/>
                <a:gd name="T45" fmla="*/ 208 h 288"/>
                <a:gd name="T46" fmla="*/ 296 w 536"/>
                <a:gd name="T47" fmla="*/ 176 h 288"/>
                <a:gd name="T48" fmla="*/ 392 w 536"/>
                <a:gd name="T49" fmla="*/ 152 h 288"/>
                <a:gd name="T50" fmla="*/ 376 w 536"/>
                <a:gd name="T51" fmla="*/ 144 h 288"/>
                <a:gd name="T52" fmla="*/ 376 w 536"/>
                <a:gd name="T53" fmla="*/ 144 h 288"/>
                <a:gd name="T54" fmla="*/ 384 w 536"/>
                <a:gd name="T55" fmla="*/ 136 h 288"/>
                <a:gd name="T56" fmla="*/ 408 w 536"/>
                <a:gd name="T57" fmla="*/ 144 h 288"/>
                <a:gd name="T58" fmla="*/ 384 w 536"/>
                <a:gd name="T59" fmla="*/ 120 h 288"/>
                <a:gd name="T60" fmla="*/ 416 w 536"/>
                <a:gd name="T61" fmla="*/ 120 h 288"/>
                <a:gd name="T62" fmla="*/ 432 w 536"/>
                <a:gd name="T63" fmla="*/ 112 h 288"/>
                <a:gd name="T64" fmla="*/ 424 w 536"/>
                <a:gd name="T65" fmla="*/ 104 h 288"/>
                <a:gd name="T66" fmla="*/ 448 w 536"/>
                <a:gd name="T67" fmla="*/ 96 h 288"/>
                <a:gd name="T68" fmla="*/ 448 w 536"/>
                <a:gd name="T69" fmla="*/ 80 h 288"/>
                <a:gd name="T70" fmla="*/ 432 w 536"/>
                <a:gd name="T71" fmla="*/ 72 h 288"/>
                <a:gd name="T72" fmla="*/ 464 w 536"/>
                <a:gd name="T73" fmla="*/ 64 h 288"/>
                <a:gd name="T74" fmla="*/ 464 w 536"/>
                <a:gd name="T75" fmla="*/ 56 h 288"/>
                <a:gd name="T76" fmla="*/ 496 w 536"/>
                <a:gd name="T77" fmla="*/ 32 h 288"/>
                <a:gd name="T78" fmla="*/ 496 w 536"/>
                <a:gd name="T79" fmla="*/ 16 h 288"/>
                <a:gd name="T80" fmla="*/ 456 w 536"/>
                <a:gd name="T81" fmla="*/ 16 h 288"/>
                <a:gd name="T82" fmla="*/ 472 w 536"/>
                <a:gd name="T83" fmla="*/ 8 h 288"/>
                <a:gd name="T84" fmla="*/ 288 w 536"/>
                <a:gd name="T85" fmla="*/ 8 h 288"/>
                <a:gd name="T86" fmla="*/ 192 w 536"/>
                <a:gd name="T87" fmla="*/ 16 h 288"/>
                <a:gd name="T88" fmla="*/ 136 w 536"/>
                <a:gd name="T89" fmla="*/ 24 h 288"/>
                <a:gd name="T90" fmla="*/ 112 w 536"/>
                <a:gd name="T91" fmla="*/ 24 h 288"/>
                <a:gd name="T92" fmla="*/ 88 w 536"/>
                <a:gd name="T93" fmla="*/ 32 h 288"/>
                <a:gd name="T94" fmla="*/ 72 w 536"/>
                <a:gd name="T95" fmla="*/ 48 h 288"/>
                <a:gd name="T96" fmla="*/ 0 w 536"/>
                <a:gd name="T97" fmla="*/ 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247"/>
            <p:cNvSpPr>
              <a:spLocks/>
            </p:cNvSpPr>
            <p:nvPr userDrawn="1"/>
          </p:nvSpPr>
          <p:spPr bwMode="auto">
            <a:xfrm>
              <a:off x="3927475" y="1642026"/>
              <a:ext cx="242887" cy="85725"/>
            </a:xfrm>
            <a:custGeom>
              <a:avLst/>
              <a:gdLst>
                <a:gd name="T0" fmla="*/ 0 w 112"/>
                <a:gd name="T1" fmla="*/ 8 h 40"/>
                <a:gd name="T2" fmla="*/ 24 w 112"/>
                <a:gd name="T3" fmla="*/ 16 h 40"/>
                <a:gd name="T4" fmla="*/ 0 w 112"/>
                <a:gd name="T5" fmla="*/ 24 h 40"/>
                <a:gd name="T6" fmla="*/ 16 w 112"/>
                <a:gd name="T7" fmla="*/ 24 h 40"/>
                <a:gd name="T8" fmla="*/ 24 w 112"/>
                <a:gd name="T9" fmla="*/ 24 h 40"/>
                <a:gd name="T10" fmla="*/ 8 w 112"/>
                <a:gd name="T11" fmla="*/ 32 h 40"/>
                <a:gd name="T12" fmla="*/ 48 w 112"/>
                <a:gd name="T13" fmla="*/ 40 h 40"/>
                <a:gd name="T14" fmla="*/ 96 w 112"/>
                <a:gd name="T15" fmla="*/ 24 h 40"/>
                <a:gd name="T16" fmla="*/ 104 w 112"/>
                <a:gd name="T17" fmla="*/ 16 h 40"/>
                <a:gd name="T18" fmla="*/ 112 w 112"/>
                <a:gd name="T19" fmla="*/ 8 h 40"/>
                <a:gd name="T20" fmla="*/ 104 w 112"/>
                <a:gd name="T21" fmla="*/ 8 h 40"/>
                <a:gd name="T22" fmla="*/ 104 w 112"/>
                <a:gd name="T23" fmla="*/ 0 h 40"/>
                <a:gd name="T24" fmla="*/ 88 w 112"/>
                <a:gd name="T25" fmla="*/ 0 h 40"/>
                <a:gd name="T26" fmla="*/ 72 w 112"/>
                <a:gd name="T27" fmla="*/ 8 h 40"/>
                <a:gd name="T28" fmla="*/ 48 w 112"/>
                <a:gd name="T29" fmla="*/ 8 h 40"/>
                <a:gd name="T30" fmla="*/ 48 w 112"/>
                <a:gd name="T31" fmla="*/ 0 h 40"/>
                <a:gd name="T32" fmla="*/ 40 w 112"/>
                <a:gd name="T33" fmla="*/ 8 h 40"/>
                <a:gd name="T34" fmla="*/ 32 w 112"/>
                <a:gd name="T35" fmla="*/ 16 h 40"/>
                <a:gd name="T36" fmla="*/ 32 w 112"/>
                <a:gd name="T37" fmla="*/ 8 h 40"/>
                <a:gd name="T38" fmla="*/ 16 w 112"/>
                <a:gd name="T39" fmla="*/ 0 h 40"/>
                <a:gd name="T40" fmla="*/ 0 w 112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248"/>
            <p:cNvSpPr>
              <a:spLocks noChangeShapeType="1"/>
            </p:cNvSpPr>
            <p:nvPr userDrawn="1"/>
          </p:nvSpPr>
          <p:spPr bwMode="auto">
            <a:xfrm flipV="1">
              <a:off x="4278312" y="1516062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Line 249"/>
            <p:cNvSpPr>
              <a:spLocks noChangeShapeType="1"/>
            </p:cNvSpPr>
            <p:nvPr userDrawn="1"/>
          </p:nvSpPr>
          <p:spPr bwMode="auto">
            <a:xfrm>
              <a:off x="4105275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50"/>
            <p:cNvSpPr>
              <a:spLocks/>
            </p:cNvSpPr>
            <p:nvPr userDrawn="1"/>
          </p:nvSpPr>
          <p:spPr bwMode="auto">
            <a:xfrm>
              <a:off x="5610225" y="4228961"/>
              <a:ext cx="206375" cy="439254"/>
            </a:xfrm>
            <a:custGeom>
              <a:avLst/>
              <a:gdLst>
                <a:gd name="T0" fmla="*/ 0 w 96"/>
                <a:gd name="T1" fmla="*/ 144 h 200"/>
                <a:gd name="T2" fmla="*/ 0 w 96"/>
                <a:gd name="T3" fmla="*/ 184 h 200"/>
                <a:gd name="T4" fmla="*/ 8 w 96"/>
                <a:gd name="T5" fmla="*/ 200 h 200"/>
                <a:gd name="T6" fmla="*/ 16 w 96"/>
                <a:gd name="T7" fmla="*/ 200 h 200"/>
                <a:gd name="T8" fmla="*/ 40 w 96"/>
                <a:gd name="T9" fmla="*/ 192 h 200"/>
                <a:gd name="T10" fmla="*/ 48 w 96"/>
                <a:gd name="T11" fmla="*/ 192 h 200"/>
                <a:gd name="T12" fmla="*/ 80 w 96"/>
                <a:gd name="T13" fmla="*/ 96 h 200"/>
                <a:gd name="T14" fmla="*/ 88 w 96"/>
                <a:gd name="T15" fmla="*/ 48 h 200"/>
                <a:gd name="T16" fmla="*/ 88 w 96"/>
                <a:gd name="T17" fmla="*/ 56 h 200"/>
                <a:gd name="T18" fmla="*/ 96 w 96"/>
                <a:gd name="T19" fmla="*/ 48 h 200"/>
                <a:gd name="T20" fmla="*/ 88 w 96"/>
                <a:gd name="T21" fmla="*/ 8 h 200"/>
                <a:gd name="T22" fmla="*/ 80 w 96"/>
                <a:gd name="T23" fmla="*/ 0 h 200"/>
                <a:gd name="T24" fmla="*/ 72 w 96"/>
                <a:gd name="T25" fmla="*/ 16 h 200"/>
                <a:gd name="T26" fmla="*/ 64 w 96"/>
                <a:gd name="T27" fmla="*/ 24 h 200"/>
                <a:gd name="T28" fmla="*/ 64 w 96"/>
                <a:gd name="T29" fmla="*/ 40 h 200"/>
                <a:gd name="T30" fmla="*/ 16 w 96"/>
                <a:gd name="T31" fmla="*/ 56 h 200"/>
                <a:gd name="T32" fmla="*/ 8 w 96"/>
                <a:gd name="T33" fmla="*/ 80 h 200"/>
                <a:gd name="T34" fmla="*/ 16 w 96"/>
                <a:gd name="T35" fmla="*/ 120 h 200"/>
                <a:gd name="T36" fmla="*/ 0 w 96"/>
                <a:gd name="T37" fmla="*/ 14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251"/>
            <p:cNvSpPr>
              <a:spLocks/>
            </p:cNvSpPr>
            <p:nvPr userDrawn="1"/>
          </p:nvSpPr>
          <p:spPr bwMode="auto">
            <a:xfrm>
              <a:off x="5903912" y="339593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Line 252"/>
            <p:cNvSpPr>
              <a:spLocks noChangeShapeType="1"/>
            </p:cNvSpPr>
            <p:nvPr userDrawn="1"/>
          </p:nvSpPr>
          <p:spPr bwMode="auto">
            <a:xfrm>
              <a:off x="7045325" y="3395938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Line 253"/>
            <p:cNvSpPr>
              <a:spLocks noChangeShapeType="1"/>
            </p:cNvSpPr>
            <p:nvPr userDrawn="1"/>
          </p:nvSpPr>
          <p:spPr bwMode="auto">
            <a:xfrm>
              <a:off x="7148512" y="3749467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54"/>
            <p:cNvSpPr>
              <a:spLocks/>
            </p:cNvSpPr>
            <p:nvPr userDrawn="1"/>
          </p:nvSpPr>
          <p:spPr bwMode="auto">
            <a:xfrm>
              <a:off x="7183437" y="3766929"/>
              <a:ext cx="17463" cy="34925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16 h 16"/>
                <a:gd name="T4" fmla="*/ 8 w 8"/>
                <a:gd name="T5" fmla="*/ 8 h 16"/>
                <a:gd name="T6" fmla="*/ 0 w 8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255"/>
            <p:cNvSpPr>
              <a:spLocks/>
            </p:cNvSpPr>
            <p:nvPr userDrawn="1"/>
          </p:nvSpPr>
          <p:spPr bwMode="auto">
            <a:xfrm>
              <a:off x="7235825" y="3854242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256"/>
            <p:cNvSpPr>
              <a:spLocks/>
            </p:cNvSpPr>
            <p:nvPr userDrawn="1"/>
          </p:nvSpPr>
          <p:spPr bwMode="auto">
            <a:xfrm>
              <a:off x="6664325" y="3483250"/>
              <a:ext cx="69850" cy="124377"/>
            </a:xfrm>
            <a:custGeom>
              <a:avLst/>
              <a:gdLst>
                <a:gd name="T0" fmla="*/ 0 w 32"/>
                <a:gd name="T1" fmla="*/ 32 h 56"/>
                <a:gd name="T2" fmla="*/ 8 w 32"/>
                <a:gd name="T3" fmla="*/ 56 h 56"/>
                <a:gd name="T4" fmla="*/ 24 w 32"/>
                <a:gd name="T5" fmla="*/ 56 h 56"/>
                <a:gd name="T6" fmla="*/ 32 w 32"/>
                <a:gd name="T7" fmla="*/ 56 h 56"/>
                <a:gd name="T8" fmla="*/ 32 w 32"/>
                <a:gd name="T9" fmla="*/ 32 h 56"/>
                <a:gd name="T10" fmla="*/ 16 w 32"/>
                <a:gd name="T11" fmla="*/ 8 h 56"/>
                <a:gd name="T12" fmla="*/ 8 w 32"/>
                <a:gd name="T13" fmla="*/ 0 h 56"/>
                <a:gd name="T14" fmla="*/ 8 w 32"/>
                <a:gd name="T15" fmla="*/ 8 h 56"/>
                <a:gd name="T16" fmla="*/ 0 w 32"/>
                <a:gd name="T1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257"/>
            <p:cNvSpPr>
              <a:spLocks/>
            </p:cNvSpPr>
            <p:nvPr userDrawn="1"/>
          </p:nvSpPr>
          <p:spPr bwMode="auto">
            <a:xfrm>
              <a:off x="7461250" y="3147184"/>
              <a:ext cx="68262" cy="50800"/>
            </a:xfrm>
            <a:custGeom>
              <a:avLst/>
              <a:gdLst>
                <a:gd name="T0" fmla="*/ 0 w 32"/>
                <a:gd name="T1" fmla="*/ 8 h 24"/>
                <a:gd name="T2" fmla="*/ 8 w 32"/>
                <a:gd name="T3" fmla="*/ 24 h 24"/>
                <a:gd name="T4" fmla="*/ 16 w 32"/>
                <a:gd name="T5" fmla="*/ 24 h 24"/>
                <a:gd name="T6" fmla="*/ 32 w 32"/>
                <a:gd name="T7" fmla="*/ 16 h 24"/>
                <a:gd name="T8" fmla="*/ 32 w 32"/>
                <a:gd name="T9" fmla="*/ 0 h 24"/>
                <a:gd name="T10" fmla="*/ 16 w 32"/>
                <a:gd name="T11" fmla="*/ 0 h 24"/>
                <a:gd name="T12" fmla="*/ 0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258"/>
            <p:cNvSpPr>
              <a:spLocks/>
            </p:cNvSpPr>
            <p:nvPr userDrawn="1"/>
          </p:nvSpPr>
          <p:spPr bwMode="auto">
            <a:xfrm>
              <a:off x="7772400" y="2968831"/>
              <a:ext cx="33337" cy="108503"/>
            </a:xfrm>
            <a:custGeom>
              <a:avLst/>
              <a:gdLst>
                <a:gd name="T0" fmla="*/ 0 w 16"/>
                <a:gd name="T1" fmla="*/ 24 h 48"/>
                <a:gd name="T2" fmla="*/ 8 w 16"/>
                <a:gd name="T3" fmla="*/ 40 h 48"/>
                <a:gd name="T4" fmla="*/ 16 w 16"/>
                <a:gd name="T5" fmla="*/ 48 h 48"/>
                <a:gd name="T6" fmla="*/ 16 w 16"/>
                <a:gd name="T7" fmla="*/ 0 h 48"/>
                <a:gd name="T8" fmla="*/ 8 w 16"/>
                <a:gd name="T9" fmla="*/ 8 h 48"/>
                <a:gd name="T10" fmla="*/ 0 w 16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259"/>
            <p:cNvSpPr>
              <a:spLocks/>
            </p:cNvSpPr>
            <p:nvPr userDrawn="1"/>
          </p:nvSpPr>
          <p:spPr bwMode="auto">
            <a:xfrm>
              <a:off x="7945437" y="2685152"/>
              <a:ext cx="68263" cy="91039"/>
            </a:xfrm>
            <a:custGeom>
              <a:avLst/>
              <a:gdLst>
                <a:gd name="T0" fmla="*/ 0 w 32"/>
                <a:gd name="T1" fmla="*/ 8 h 40"/>
                <a:gd name="T2" fmla="*/ 8 w 32"/>
                <a:gd name="T3" fmla="*/ 16 h 40"/>
                <a:gd name="T4" fmla="*/ 8 w 32"/>
                <a:gd name="T5" fmla="*/ 8 h 40"/>
                <a:gd name="T6" fmla="*/ 16 w 32"/>
                <a:gd name="T7" fmla="*/ 16 h 40"/>
                <a:gd name="T8" fmla="*/ 16 w 32"/>
                <a:gd name="T9" fmla="*/ 40 h 40"/>
                <a:gd name="T10" fmla="*/ 24 w 32"/>
                <a:gd name="T11" fmla="*/ 40 h 40"/>
                <a:gd name="T12" fmla="*/ 32 w 32"/>
                <a:gd name="T13" fmla="*/ 32 h 40"/>
                <a:gd name="T14" fmla="*/ 32 w 32"/>
                <a:gd name="T15" fmla="*/ 16 h 40"/>
                <a:gd name="T16" fmla="*/ 24 w 32"/>
                <a:gd name="T17" fmla="*/ 0 h 40"/>
                <a:gd name="T18" fmla="*/ 8 w 32"/>
                <a:gd name="T19" fmla="*/ 0 h 40"/>
                <a:gd name="T20" fmla="*/ 0 w 32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260"/>
            <p:cNvSpPr>
              <a:spLocks/>
            </p:cNvSpPr>
            <p:nvPr userDrawn="1"/>
          </p:nvSpPr>
          <p:spPr bwMode="auto">
            <a:xfrm>
              <a:off x="8013700" y="2667689"/>
              <a:ext cx="69850" cy="52388"/>
            </a:xfrm>
            <a:custGeom>
              <a:avLst/>
              <a:gdLst>
                <a:gd name="T0" fmla="*/ 0 w 32"/>
                <a:gd name="T1" fmla="*/ 16 h 24"/>
                <a:gd name="T2" fmla="*/ 16 w 32"/>
                <a:gd name="T3" fmla="*/ 24 h 24"/>
                <a:gd name="T4" fmla="*/ 16 w 32"/>
                <a:gd name="T5" fmla="*/ 16 h 24"/>
                <a:gd name="T6" fmla="*/ 16 w 32"/>
                <a:gd name="T7" fmla="*/ 8 h 24"/>
                <a:gd name="T8" fmla="*/ 24 w 32"/>
                <a:gd name="T9" fmla="*/ 16 h 24"/>
                <a:gd name="T10" fmla="*/ 32 w 32"/>
                <a:gd name="T11" fmla="*/ 8 h 24"/>
                <a:gd name="T12" fmla="*/ 24 w 32"/>
                <a:gd name="T13" fmla="*/ 0 h 24"/>
                <a:gd name="T14" fmla="*/ 16 w 32"/>
                <a:gd name="T15" fmla="*/ 0 h 24"/>
                <a:gd name="T16" fmla="*/ 16 w 32"/>
                <a:gd name="T17" fmla="*/ 8 h 24"/>
                <a:gd name="T18" fmla="*/ 8 w 32"/>
                <a:gd name="T19" fmla="*/ 0 h 24"/>
                <a:gd name="T20" fmla="*/ 0 w 32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261"/>
            <p:cNvSpPr>
              <a:spLocks/>
            </p:cNvSpPr>
            <p:nvPr userDrawn="1"/>
          </p:nvSpPr>
          <p:spPr bwMode="auto">
            <a:xfrm>
              <a:off x="7962900" y="2421075"/>
              <a:ext cx="258762" cy="281539"/>
            </a:xfrm>
            <a:custGeom>
              <a:avLst/>
              <a:gdLst>
                <a:gd name="T0" fmla="*/ 0 w 120"/>
                <a:gd name="T1" fmla="*/ 112 h 128"/>
                <a:gd name="T2" fmla="*/ 8 w 120"/>
                <a:gd name="T3" fmla="*/ 120 h 128"/>
                <a:gd name="T4" fmla="*/ 16 w 120"/>
                <a:gd name="T5" fmla="*/ 120 h 128"/>
                <a:gd name="T6" fmla="*/ 24 w 120"/>
                <a:gd name="T7" fmla="*/ 112 h 128"/>
                <a:gd name="T8" fmla="*/ 48 w 120"/>
                <a:gd name="T9" fmla="*/ 104 h 128"/>
                <a:gd name="T10" fmla="*/ 56 w 120"/>
                <a:gd name="T11" fmla="*/ 104 h 128"/>
                <a:gd name="T12" fmla="*/ 56 w 120"/>
                <a:gd name="T13" fmla="*/ 120 h 128"/>
                <a:gd name="T14" fmla="*/ 72 w 120"/>
                <a:gd name="T15" fmla="*/ 128 h 128"/>
                <a:gd name="T16" fmla="*/ 80 w 120"/>
                <a:gd name="T17" fmla="*/ 112 h 128"/>
                <a:gd name="T18" fmla="*/ 72 w 120"/>
                <a:gd name="T19" fmla="*/ 104 h 128"/>
                <a:gd name="T20" fmla="*/ 80 w 120"/>
                <a:gd name="T21" fmla="*/ 104 h 128"/>
                <a:gd name="T22" fmla="*/ 88 w 120"/>
                <a:gd name="T23" fmla="*/ 104 h 128"/>
                <a:gd name="T24" fmla="*/ 96 w 120"/>
                <a:gd name="T25" fmla="*/ 96 h 128"/>
                <a:gd name="T26" fmla="*/ 104 w 120"/>
                <a:gd name="T27" fmla="*/ 104 h 128"/>
                <a:gd name="T28" fmla="*/ 104 w 120"/>
                <a:gd name="T29" fmla="*/ 96 h 128"/>
                <a:gd name="T30" fmla="*/ 112 w 120"/>
                <a:gd name="T31" fmla="*/ 104 h 128"/>
                <a:gd name="T32" fmla="*/ 120 w 120"/>
                <a:gd name="T33" fmla="*/ 96 h 128"/>
                <a:gd name="T34" fmla="*/ 120 w 120"/>
                <a:gd name="T35" fmla="*/ 88 h 128"/>
                <a:gd name="T36" fmla="*/ 104 w 120"/>
                <a:gd name="T37" fmla="*/ 56 h 128"/>
                <a:gd name="T38" fmla="*/ 104 w 120"/>
                <a:gd name="T39" fmla="*/ 48 h 128"/>
                <a:gd name="T40" fmla="*/ 112 w 120"/>
                <a:gd name="T41" fmla="*/ 48 h 128"/>
                <a:gd name="T42" fmla="*/ 104 w 120"/>
                <a:gd name="T43" fmla="*/ 40 h 128"/>
                <a:gd name="T44" fmla="*/ 80 w 120"/>
                <a:gd name="T45" fmla="*/ 8 h 128"/>
                <a:gd name="T46" fmla="*/ 72 w 120"/>
                <a:gd name="T47" fmla="*/ 0 h 128"/>
                <a:gd name="T48" fmla="*/ 80 w 120"/>
                <a:gd name="T49" fmla="*/ 8 h 128"/>
                <a:gd name="T50" fmla="*/ 72 w 120"/>
                <a:gd name="T51" fmla="*/ 8 h 128"/>
                <a:gd name="T52" fmla="*/ 80 w 120"/>
                <a:gd name="T53" fmla="*/ 40 h 128"/>
                <a:gd name="T54" fmla="*/ 80 w 120"/>
                <a:gd name="T55" fmla="*/ 64 h 128"/>
                <a:gd name="T56" fmla="*/ 64 w 120"/>
                <a:gd name="T57" fmla="*/ 72 h 128"/>
                <a:gd name="T58" fmla="*/ 64 w 120"/>
                <a:gd name="T59" fmla="*/ 64 h 128"/>
                <a:gd name="T60" fmla="*/ 56 w 120"/>
                <a:gd name="T61" fmla="*/ 64 h 128"/>
                <a:gd name="T62" fmla="*/ 56 w 120"/>
                <a:gd name="T63" fmla="*/ 88 h 128"/>
                <a:gd name="T64" fmla="*/ 56 w 120"/>
                <a:gd name="T65" fmla="*/ 96 h 128"/>
                <a:gd name="T66" fmla="*/ 48 w 120"/>
                <a:gd name="T67" fmla="*/ 88 h 128"/>
                <a:gd name="T68" fmla="*/ 16 w 120"/>
                <a:gd name="T69" fmla="*/ 96 h 128"/>
                <a:gd name="T70" fmla="*/ 0 w 120"/>
                <a:gd name="T7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262"/>
            <p:cNvSpPr>
              <a:spLocks/>
            </p:cNvSpPr>
            <p:nvPr userDrawn="1"/>
          </p:nvSpPr>
          <p:spPr bwMode="auto">
            <a:xfrm>
              <a:off x="8066087" y="2296698"/>
              <a:ext cx="155575" cy="141839"/>
            </a:xfrm>
            <a:custGeom>
              <a:avLst/>
              <a:gdLst>
                <a:gd name="T0" fmla="*/ 8 w 72"/>
                <a:gd name="T1" fmla="*/ 40 h 64"/>
                <a:gd name="T2" fmla="*/ 16 w 72"/>
                <a:gd name="T3" fmla="*/ 64 h 64"/>
                <a:gd name="T4" fmla="*/ 24 w 72"/>
                <a:gd name="T5" fmla="*/ 56 h 64"/>
                <a:gd name="T6" fmla="*/ 16 w 72"/>
                <a:gd name="T7" fmla="*/ 40 h 64"/>
                <a:gd name="T8" fmla="*/ 24 w 72"/>
                <a:gd name="T9" fmla="*/ 48 h 64"/>
                <a:gd name="T10" fmla="*/ 32 w 72"/>
                <a:gd name="T11" fmla="*/ 40 h 64"/>
                <a:gd name="T12" fmla="*/ 48 w 72"/>
                <a:gd name="T13" fmla="*/ 48 h 64"/>
                <a:gd name="T14" fmla="*/ 56 w 72"/>
                <a:gd name="T15" fmla="*/ 40 h 64"/>
                <a:gd name="T16" fmla="*/ 64 w 72"/>
                <a:gd name="T17" fmla="*/ 40 h 64"/>
                <a:gd name="T18" fmla="*/ 72 w 72"/>
                <a:gd name="T19" fmla="*/ 32 h 64"/>
                <a:gd name="T20" fmla="*/ 64 w 72"/>
                <a:gd name="T21" fmla="*/ 32 h 64"/>
                <a:gd name="T22" fmla="*/ 56 w 72"/>
                <a:gd name="T23" fmla="*/ 24 h 64"/>
                <a:gd name="T24" fmla="*/ 56 w 72"/>
                <a:gd name="T25" fmla="*/ 16 h 64"/>
                <a:gd name="T26" fmla="*/ 48 w 72"/>
                <a:gd name="T27" fmla="*/ 24 h 64"/>
                <a:gd name="T28" fmla="*/ 40 w 72"/>
                <a:gd name="T29" fmla="*/ 16 h 64"/>
                <a:gd name="T30" fmla="*/ 0 w 72"/>
                <a:gd name="T31" fmla="*/ 0 h 64"/>
                <a:gd name="T32" fmla="*/ 8 w 72"/>
                <a:gd name="T33" fmla="*/ 8 h 64"/>
                <a:gd name="T34" fmla="*/ 16 w 72"/>
                <a:gd name="T35" fmla="*/ 32 h 64"/>
                <a:gd name="T36" fmla="*/ 8 w 72"/>
                <a:gd name="T37" fmla="*/ 32 h 64"/>
                <a:gd name="T38" fmla="*/ 8 w 72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Line 263"/>
            <p:cNvSpPr>
              <a:spLocks noChangeShapeType="1"/>
            </p:cNvSpPr>
            <p:nvPr userDrawn="1"/>
          </p:nvSpPr>
          <p:spPr bwMode="auto">
            <a:xfrm flipV="1">
              <a:off x="7962900" y="2935493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Line 264"/>
            <p:cNvSpPr>
              <a:spLocks noChangeShapeType="1"/>
            </p:cNvSpPr>
            <p:nvPr userDrawn="1"/>
          </p:nvSpPr>
          <p:spPr bwMode="auto">
            <a:xfrm flipV="1">
              <a:off x="7996237" y="2879379"/>
              <a:ext cx="3175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Line 265"/>
            <p:cNvSpPr>
              <a:spLocks noChangeShapeType="1"/>
            </p:cNvSpPr>
            <p:nvPr userDrawn="1"/>
          </p:nvSpPr>
          <p:spPr bwMode="auto">
            <a:xfrm flipV="1">
              <a:off x="8204200" y="2349085"/>
              <a:ext cx="158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266"/>
            <p:cNvSpPr>
              <a:spLocks/>
            </p:cNvSpPr>
            <p:nvPr userDrawn="1"/>
          </p:nvSpPr>
          <p:spPr bwMode="auto">
            <a:xfrm>
              <a:off x="8221662" y="2296698"/>
              <a:ext cx="34925" cy="34925"/>
            </a:xfrm>
            <a:custGeom>
              <a:avLst/>
              <a:gdLst>
                <a:gd name="T0" fmla="*/ 0 w 16"/>
                <a:gd name="T1" fmla="*/ 16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Line 267"/>
            <p:cNvSpPr>
              <a:spLocks noChangeShapeType="1"/>
            </p:cNvSpPr>
            <p:nvPr userDrawn="1"/>
          </p:nvSpPr>
          <p:spPr bwMode="auto">
            <a:xfrm flipV="1">
              <a:off x="8274050" y="2279235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Line 268"/>
            <p:cNvSpPr>
              <a:spLocks noChangeShapeType="1"/>
            </p:cNvSpPr>
            <p:nvPr userDrawn="1"/>
          </p:nvSpPr>
          <p:spPr bwMode="auto">
            <a:xfrm>
              <a:off x="8291512" y="2261773"/>
              <a:ext cx="158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269"/>
            <p:cNvSpPr>
              <a:spLocks/>
            </p:cNvSpPr>
            <p:nvPr userDrawn="1"/>
          </p:nvSpPr>
          <p:spPr bwMode="auto">
            <a:xfrm>
              <a:off x="8307387" y="2119933"/>
              <a:ext cx="17463" cy="34925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8 w 8"/>
                <a:gd name="T5" fmla="*/ 8 h 16"/>
                <a:gd name="T6" fmla="*/ 0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270"/>
            <p:cNvSpPr>
              <a:spLocks/>
            </p:cNvSpPr>
            <p:nvPr userDrawn="1"/>
          </p:nvSpPr>
          <p:spPr bwMode="auto">
            <a:xfrm>
              <a:off x="8256587" y="1852128"/>
              <a:ext cx="17463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271"/>
            <p:cNvSpPr>
              <a:spLocks/>
            </p:cNvSpPr>
            <p:nvPr userDrawn="1"/>
          </p:nvSpPr>
          <p:spPr bwMode="auto">
            <a:xfrm>
              <a:off x="8134350" y="1498599"/>
              <a:ext cx="69850" cy="17463"/>
            </a:xfrm>
            <a:custGeom>
              <a:avLst/>
              <a:gdLst>
                <a:gd name="T0" fmla="*/ 8 w 32"/>
                <a:gd name="T1" fmla="*/ 8 h 8"/>
                <a:gd name="T2" fmla="*/ 32 w 32"/>
                <a:gd name="T3" fmla="*/ 0 h 8"/>
                <a:gd name="T4" fmla="*/ 0 w 3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272"/>
            <p:cNvSpPr>
              <a:spLocks/>
            </p:cNvSpPr>
            <p:nvPr userDrawn="1"/>
          </p:nvSpPr>
          <p:spPr bwMode="auto">
            <a:xfrm>
              <a:off x="7270750" y="1430337"/>
              <a:ext cx="68262" cy="17462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8 h 8"/>
                <a:gd name="T4" fmla="*/ 8 w 32"/>
                <a:gd name="T5" fmla="*/ 0 h 8"/>
                <a:gd name="T6" fmla="*/ 0 w 32"/>
                <a:gd name="T7" fmla="*/ 0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Line 273"/>
            <p:cNvSpPr>
              <a:spLocks noChangeShapeType="1"/>
            </p:cNvSpPr>
            <p:nvPr userDrawn="1"/>
          </p:nvSpPr>
          <p:spPr bwMode="auto">
            <a:xfrm>
              <a:off x="8134350" y="1516062"/>
              <a:ext cx="17462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Line 274"/>
            <p:cNvSpPr>
              <a:spLocks noChangeShapeType="1"/>
            </p:cNvSpPr>
            <p:nvPr userDrawn="1"/>
          </p:nvSpPr>
          <p:spPr bwMode="auto">
            <a:xfrm>
              <a:off x="7235825" y="1447799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275"/>
            <p:cNvSpPr>
              <a:spLocks/>
            </p:cNvSpPr>
            <p:nvPr userDrawn="1"/>
          </p:nvSpPr>
          <p:spPr bwMode="auto">
            <a:xfrm>
              <a:off x="7305675" y="1391685"/>
              <a:ext cx="103187" cy="21189"/>
            </a:xfrm>
            <a:custGeom>
              <a:avLst/>
              <a:gdLst>
                <a:gd name="T0" fmla="*/ 0 w 48"/>
                <a:gd name="T1" fmla="*/ 0 h 8"/>
                <a:gd name="T2" fmla="*/ 48 w 48"/>
                <a:gd name="T3" fmla="*/ 8 h 8"/>
                <a:gd name="T4" fmla="*/ 48 w 48"/>
                <a:gd name="T5" fmla="*/ 0 h 8"/>
                <a:gd name="T6" fmla="*/ 0 w 4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276"/>
            <p:cNvSpPr>
              <a:spLocks/>
            </p:cNvSpPr>
            <p:nvPr userDrawn="1"/>
          </p:nvSpPr>
          <p:spPr bwMode="auto">
            <a:xfrm>
              <a:off x="7115175" y="1374222"/>
              <a:ext cx="173037" cy="38652"/>
            </a:xfrm>
            <a:custGeom>
              <a:avLst/>
              <a:gdLst>
                <a:gd name="T0" fmla="*/ 8 w 80"/>
                <a:gd name="T1" fmla="*/ 8 h 16"/>
                <a:gd name="T2" fmla="*/ 40 w 80"/>
                <a:gd name="T3" fmla="*/ 16 h 16"/>
                <a:gd name="T4" fmla="*/ 72 w 80"/>
                <a:gd name="T5" fmla="*/ 16 h 16"/>
                <a:gd name="T6" fmla="*/ 80 w 80"/>
                <a:gd name="T7" fmla="*/ 8 h 16"/>
                <a:gd name="T8" fmla="*/ 40 w 80"/>
                <a:gd name="T9" fmla="*/ 0 h 16"/>
                <a:gd name="T10" fmla="*/ 8 w 80"/>
                <a:gd name="T11" fmla="*/ 0 h 16"/>
                <a:gd name="T12" fmla="*/ 0 w 80"/>
                <a:gd name="T13" fmla="*/ 0 h 16"/>
                <a:gd name="T14" fmla="*/ 8 w 8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277"/>
            <p:cNvSpPr>
              <a:spLocks/>
            </p:cNvSpPr>
            <p:nvPr userDrawn="1"/>
          </p:nvSpPr>
          <p:spPr bwMode="auto">
            <a:xfrm>
              <a:off x="6335712" y="1288497"/>
              <a:ext cx="87313" cy="33338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6 h 16"/>
                <a:gd name="T4" fmla="*/ 32 w 40"/>
                <a:gd name="T5" fmla="*/ 8 h 16"/>
                <a:gd name="T6" fmla="*/ 8 w 40"/>
                <a:gd name="T7" fmla="*/ 0 h 16"/>
                <a:gd name="T8" fmla="*/ 0 w 40"/>
                <a:gd name="T9" fmla="*/ 0 h 16"/>
                <a:gd name="T10" fmla="*/ 0 w 4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278"/>
            <p:cNvSpPr>
              <a:spLocks/>
            </p:cNvSpPr>
            <p:nvPr userDrawn="1"/>
          </p:nvSpPr>
          <p:spPr bwMode="auto">
            <a:xfrm>
              <a:off x="6129337" y="1253572"/>
              <a:ext cx="188913" cy="50800"/>
            </a:xfrm>
            <a:custGeom>
              <a:avLst/>
              <a:gdLst>
                <a:gd name="T0" fmla="*/ 0 w 88"/>
                <a:gd name="T1" fmla="*/ 8 h 24"/>
                <a:gd name="T2" fmla="*/ 40 w 88"/>
                <a:gd name="T3" fmla="*/ 24 h 24"/>
                <a:gd name="T4" fmla="*/ 88 w 88"/>
                <a:gd name="T5" fmla="*/ 24 h 24"/>
                <a:gd name="T6" fmla="*/ 80 w 88"/>
                <a:gd name="T7" fmla="*/ 16 h 24"/>
                <a:gd name="T8" fmla="*/ 24 w 88"/>
                <a:gd name="T9" fmla="*/ 0 h 24"/>
                <a:gd name="T10" fmla="*/ 8 w 88"/>
                <a:gd name="T11" fmla="*/ 0 h 24"/>
                <a:gd name="T12" fmla="*/ 8 w 88"/>
                <a:gd name="T13" fmla="*/ 8 h 24"/>
                <a:gd name="T14" fmla="*/ 0 w 88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279"/>
            <p:cNvSpPr>
              <a:spLocks/>
            </p:cNvSpPr>
            <p:nvPr userDrawn="1"/>
          </p:nvSpPr>
          <p:spPr bwMode="auto">
            <a:xfrm>
              <a:off x="5505450" y="1356760"/>
              <a:ext cx="295275" cy="159302"/>
            </a:xfrm>
            <a:custGeom>
              <a:avLst/>
              <a:gdLst>
                <a:gd name="T0" fmla="*/ 8 w 136"/>
                <a:gd name="T1" fmla="*/ 64 h 72"/>
                <a:gd name="T2" fmla="*/ 32 w 136"/>
                <a:gd name="T3" fmla="*/ 72 h 72"/>
                <a:gd name="T4" fmla="*/ 64 w 136"/>
                <a:gd name="T5" fmla="*/ 72 h 72"/>
                <a:gd name="T6" fmla="*/ 48 w 136"/>
                <a:gd name="T7" fmla="*/ 64 h 72"/>
                <a:gd name="T8" fmla="*/ 40 w 136"/>
                <a:gd name="T9" fmla="*/ 48 h 72"/>
                <a:gd name="T10" fmla="*/ 72 w 136"/>
                <a:gd name="T11" fmla="*/ 16 h 72"/>
                <a:gd name="T12" fmla="*/ 136 w 136"/>
                <a:gd name="T13" fmla="*/ 8 h 72"/>
                <a:gd name="T14" fmla="*/ 128 w 136"/>
                <a:gd name="T15" fmla="*/ 0 h 72"/>
                <a:gd name="T16" fmla="*/ 120 w 136"/>
                <a:gd name="T17" fmla="*/ 0 h 72"/>
                <a:gd name="T18" fmla="*/ 104 w 136"/>
                <a:gd name="T19" fmla="*/ 0 h 72"/>
                <a:gd name="T20" fmla="*/ 64 w 136"/>
                <a:gd name="T21" fmla="*/ 8 h 72"/>
                <a:gd name="T22" fmla="*/ 24 w 136"/>
                <a:gd name="T23" fmla="*/ 16 h 72"/>
                <a:gd name="T24" fmla="*/ 24 w 136"/>
                <a:gd name="T25" fmla="*/ 32 h 72"/>
                <a:gd name="T26" fmla="*/ 16 w 136"/>
                <a:gd name="T27" fmla="*/ 32 h 72"/>
                <a:gd name="T28" fmla="*/ 24 w 136"/>
                <a:gd name="T29" fmla="*/ 40 h 72"/>
                <a:gd name="T30" fmla="*/ 8 w 136"/>
                <a:gd name="T31" fmla="*/ 48 h 72"/>
                <a:gd name="T32" fmla="*/ 16 w 136"/>
                <a:gd name="T33" fmla="*/ 48 h 72"/>
                <a:gd name="T34" fmla="*/ 0 w 136"/>
                <a:gd name="T35" fmla="*/ 56 h 72"/>
                <a:gd name="T36" fmla="*/ 8 w 136"/>
                <a:gd name="T3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280"/>
            <p:cNvSpPr>
              <a:spLocks/>
            </p:cNvSpPr>
            <p:nvPr userDrawn="1"/>
          </p:nvSpPr>
          <p:spPr bwMode="auto">
            <a:xfrm>
              <a:off x="5472112" y="1550987"/>
              <a:ext cx="50800" cy="21189"/>
            </a:xfrm>
            <a:custGeom>
              <a:avLst/>
              <a:gdLst>
                <a:gd name="T0" fmla="*/ 8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8 w 24"/>
                <a:gd name="T7" fmla="*/ 0 h 8"/>
                <a:gd name="T8" fmla="*/ 0 w 24"/>
                <a:gd name="T9" fmla="*/ 0 h 8"/>
                <a:gd name="T10" fmla="*/ 8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281"/>
            <p:cNvSpPr>
              <a:spLocks/>
            </p:cNvSpPr>
            <p:nvPr userDrawn="1"/>
          </p:nvSpPr>
          <p:spPr bwMode="auto">
            <a:xfrm>
              <a:off x="5505450" y="1253572"/>
              <a:ext cx="139700" cy="17463"/>
            </a:xfrm>
            <a:custGeom>
              <a:avLst/>
              <a:gdLst>
                <a:gd name="T0" fmla="*/ 0 w 64"/>
                <a:gd name="T1" fmla="*/ 8 h 8"/>
                <a:gd name="T2" fmla="*/ 40 w 64"/>
                <a:gd name="T3" fmla="*/ 8 h 8"/>
                <a:gd name="T4" fmla="*/ 48 w 64"/>
                <a:gd name="T5" fmla="*/ 8 h 8"/>
                <a:gd name="T6" fmla="*/ 40 w 64"/>
                <a:gd name="T7" fmla="*/ 0 h 8"/>
                <a:gd name="T8" fmla="*/ 64 w 64"/>
                <a:gd name="T9" fmla="*/ 0 h 8"/>
                <a:gd name="T10" fmla="*/ 56 w 64"/>
                <a:gd name="T11" fmla="*/ 0 h 8"/>
                <a:gd name="T12" fmla="*/ 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282"/>
            <p:cNvSpPr>
              <a:spLocks/>
            </p:cNvSpPr>
            <p:nvPr userDrawn="1"/>
          </p:nvSpPr>
          <p:spPr bwMode="auto">
            <a:xfrm>
              <a:off x="5454650" y="1232383"/>
              <a:ext cx="85725" cy="21189"/>
            </a:xfrm>
            <a:custGeom>
              <a:avLst/>
              <a:gdLst>
                <a:gd name="T0" fmla="*/ 0 w 40"/>
                <a:gd name="T1" fmla="*/ 8 h 8"/>
                <a:gd name="T2" fmla="*/ 40 w 40"/>
                <a:gd name="T3" fmla="*/ 8 h 8"/>
                <a:gd name="T4" fmla="*/ 32 w 40"/>
                <a:gd name="T5" fmla="*/ 8 h 8"/>
                <a:gd name="T6" fmla="*/ 32 w 40"/>
                <a:gd name="T7" fmla="*/ 0 h 8"/>
                <a:gd name="T8" fmla="*/ 16 w 40"/>
                <a:gd name="T9" fmla="*/ 8 h 8"/>
                <a:gd name="T10" fmla="*/ 0 w 40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283"/>
            <p:cNvSpPr>
              <a:spLocks/>
            </p:cNvSpPr>
            <p:nvPr userDrawn="1"/>
          </p:nvSpPr>
          <p:spPr bwMode="auto">
            <a:xfrm>
              <a:off x="5281612" y="1253572"/>
              <a:ext cx="120650" cy="17463"/>
            </a:xfrm>
            <a:custGeom>
              <a:avLst/>
              <a:gdLst>
                <a:gd name="T0" fmla="*/ 0 w 56"/>
                <a:gd name="T1" fmla="*/ 8 h 8"/>
                <a:gd name="T2" fmla="*/ 40 w 56"/>
                <a:gd name="T3" fmla="*/ 8 h 8"/>
                <a:gd name="T4" fmla="*/ 48 w 56"/>
                <a:gd name="T5" fmla="*/ 8 h 8"/>
                <a:gd name="T6" fmla="*/ 56 w 56"/>
                <a:gd name="T7" fmla="*/ 8 h 8"/>
                <a:gd name="T8" fmla="*/ 24 w 56"/>
                <a:gd name="T9" fmla="*/ 0 h 8"/>
                <a:gd name="T10" fmla="*/ 0 w 5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284"/>
            <p:cNvSpPr>
              <a:spLocks/>
            </p:cNvSpPr>
            <p:nvPr userDrawn="1"/>
          </p:nvSpPr>
          <p:spPr bwMode="auto">
            <a:xfrm>
              <a:off x="4692650" y="1271035"/>
              <a:ext cx="293687" cy="85725"/>
            </a:xfrm>
            <a:custGeom>
              <a:avLst/>
              <a:gdLst>
                <a:gd name="T0" fmla="*/ 0 w 136"/>
                <a:gd name="T1" fmla="*/ 8 h 40"/>
                <a:gd name="T2" fmla="*/ 8 w 136"/>
                <a:gd name="T3" fmla="*/ 16 h 40"/>
                <a:gd name="T4" fmla="*/ 16 w 136"/>
                <a:gd name="T5" fmla="*/ 24 h 40"/>
                <a:gd name="T6" fmla="*/ 32 w 136"/>
                <a:gd name="T7" fmla="*/ 24 h 40"/>
                <a:gd name="T8" fmla="*/ 24 w 136"/>
                <a:gd name="T9" fmla="*/ 24 h 40"/>
                <a:gd name="T10" fmla="*/ 24 w 136"/>
                <a:gd name="T11" fmla="*/ 32 h 40"/>
                <a:gd name="T12" fmla="*/ 48 w 136"/>
                <a:gd name="T13" fmla="*/ 40 h 40"/>
                <a:gd name="T14" fmla="*/ 64 w 136"/>
                <a:gd name="T15" fmla="*/ 24 h 40"/>
                <a:gd name="T16" fmla="*/ 80 w 136"/>
                <a:gd name="T17" fmla="*/ 16 h 40"/>
                <a:gd name="T18" fmla="*/ 88 w 136"/>
                <a:gd name="T19" fmla="*/ 24 h 40"/>
                <a:gd name="T20" fmla="*/ 88 w 136"/>
                <a:gd name="T21" fmla="*/ 32 h 40"/>
                <a:gd name="T22" fmla="*/ 104 w 136"/>
                <a:gd name="T23" fmla="*/ 32 h 40"/>
                <a:gd name="T24" fmla="*/ 120 w 136"/>
                <a:gd name="T25" fmla="*/ 32 h 40"/>
                <a:gd name="T26" fmla="*/ 64 w 136"/>
                <a:gd name="T27" fmla="*/ 16 h 40"/>
                <a:gd name="T28" fmla="*/ 64 w 136"/>
                <a:gd name="T29" fmla="*/ 8 h 40"/>
                <a:gd name="T30" fmla="*/ 104 w 136"/>
                <a:gd name="T31" fmla="*/ 16 h 40"/>
                <a:gd name="T32" fmla="*/ 136 w 136"/>
                <a:gd name="T33" fmla="*/ 8 h 40"/>
                <a:gd name="T34" fmla="*/ 128 w 136"/>
                <a:gd name="T35" fmla="*/ 0 h 40"/>
                <a:gd name="T36" fmla="*/ 72 w 136"/>
                <a:gd name="T37" fmla="*/ 0 h 40"/>
                <a:gd name="T38" fmla="*/ 40 w 136"/>
                <a:gd name="T39" fmla="*/ 8 h 40"/>
                <a:gd name="T40" fmla="*/ 0 w 136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Line 285"/>
            <p:cNvSpPr>
              <a:spLocks noChangeShapeType="1"/>
            </p:cNvSpPr>
            <p:nvPr userDrawn="1"/>
          </p:nvSpPr>
          <p:spPr bwMode="auto">
            <a:xfrm>
              <a:off x="5437187" y="1288497"/>
              <a:ext cx="34925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ine 286"/>
            <p:cNvSpPr>
              <a:spLocks noChangeShapeType="1"/>
            </p:cNvSpPr>
            <p:nvPr userDrawn="1"/>
          </p:nvSpPr>
          <p:spPr bwMode="auto">
            <a:xfrm>
              <a:off x="4278312" y="1783866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287"/>
            <p:cNvSpPr>
              <a:spLocks/>
            </p:cNvSpPr>
            <p:nvPr userDrawn="1"/>
          </p:nvSpPr>
          <p:spPr bwMode="auto">
            <a:xfrm>
              <a:off x="4398962" y="1818791"/>
              <a:ext cx="17463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288"/>
            <p:cNvSpPr>
              <a:spLocks/>
            </p:cNvSpPr>
            <p:nvPr userDrawn="1"/>
          </p:nvSpPr>
          <p:spPr bwMode="auto">
            <a:xfrm>
              <a:off x="4260850" y="1869591"/>
              <a:ext cx="34925" cy="38652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8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289"/>
            <p:cNvSpPr>
              <a:spLocks/>
            </p:cNvSpPr>
            <p:nvPr userDrawn="1"/>
          </p:nvSpPr>
          <p:spPr bwMode="auto">
            <a:xfrm>
              <a:off x="4865687" y="1887053"/>
              <a:ext cx="17463" cy="38652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0 w 8"/>
                <a:gd name="T5" fmla="*/ 8 h 16"/>
                <a:gd name="T6" fmla="*/ 8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290"/>
            <p:cNvSpPr>
              <a:spLocks/>
            </p:cNvSpPr>
            <p:nvPr userDrawn="1"/>
          </p:nvSpPr>
          <p:spPr bwMode="auto">
            <a:xfrm>
              <a:off x="4953000" y="1869591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291"/>
            <p:cNvSpPr>
              <a:spLocks/>
            </p:cNvSpPr>
            <p:nvPr userDrawn="1"/>
          </p:nvSpPr>
          <p:spPr bwMode="auto">
            <a:xfrm>
              <a:off x="4953000" y="1852128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292"/>
            <p:cNvSpPr>
              <a:spLocks/>
            </p:cNvSpPr>
            <p:nvPr userDrawn="1"/>
          </p:nvSpPr>
          <p:spPr bwMode="auto">
            <a:xfrm>
              <a:off x="4278312" y="1869591"/>
              <a:ext cx="190500" cy="267805"/>
            </a:xfrm>
            <a:custGeom>
              <a:avLst/>
              <a:gdLst>
                <a:gd name="T0" fmla="*/ 0 w 88"/>
                <a:gd name="T1" fmla="*/ 120 h 120"/>
                <a:gd name="T2" fmla="*/ 8 w 88"/>
                <a:gd name="T3" fmla="*/ 120 h 120"/>
                <a:gd name="T4" fmla="*/ 24 w 88"/>
                <a:gd name="T5" fmla="*/ 120 h 120"/>
                <a:gd name="T6" fmla="*/ 32 w 88"/>
                <a:gd name="T7" fmla="*/ 112 h 120"/>
                <a:gd name="T8" fmla="*/ 40 w 88"/>
                <a:gd name="T9" fmla="*/ 120 h 120"/>
                <a:gd name="T10" fmla="*/ 72 w 88"/>
                <a:gd name="T11" fmla="*/ 112 h 120"/>
                <a:gd name="T12" fmla="*/ 80 w 88"/>
                <a:gd name="T13" fmla="*/ 104 h 120"/>
                <a:gd name="T14" fmla="*/ 72 w 88"/>
                <a:gd name="T15" fmla="*/ 104 h 120"/>
                <a:gd name="T16" fmla="*/ 88 w 88"/>
                <a:gd name="T17" fmla="*/ 88 h 120"/>
                <a:gd name="T18" fmla="*/ 80 w 88"/>
                <a:gd name="T19" fmla="*/ 80 h 120"/>
                <a:gd name="T20" fmla="*/ 64 w 88"/>
                <a:gd name="T21" fmla="*/ 80 h 120"/>
                <a:gd name="T22" fmla="*/ 72 w 88"/>
                <a:gd name="T23" fmla="*/ 80 h 120"/>
                <a:gd name="T24" fmla="*/ 64 w 88"/>
                <a:gd name="T25" fmla="*/ 64 h 120"/>
                <a:gd name="T26" fmla="*/ 56 w 88"/>
                <a:gd name="T27" fmla="*/ 56 h 120"/>
                <a:gd name="T28" fmla="*/ 48 w 88"/>
                <a:gd name="T29" fmla="*/ 40 h 120"/>
                <a:gd name="T30" fmla="*/ 32 w 88"/>
                <a:gd name="T31" fmla="*/ 40 h 120"/>
                <a:gd name="T32" fmla="*/ 48 w 88"/>
                <a:gd name="T33" fmla="*/ 16 h 120"/>
                <a:gd name="T34" fmla="*/ 24 w 88"/>
                <a:gd name="T35" fmla="*/ 16 h 120"/>
                <a:gd name="T36" fmla="*/ 40 w 88"/>
                <a:gd name="T37" fmla="*/ 8 h 120"/>
                <a:gd name="T38" fmla="*/ 40 w 88"/>
                <a:gd name="T39" fmla="*/ 0 h 120"/>
                <a:gd name="T40" fmla="*/ 16 w 88"/>
                <a:gd name="T41" fmla="*/ 0 h 120"/>
                <a:gd name="T42" fmla="*/ 8 w 88"/>
                <a:gd name="T43" fmla="*/ 16 h 120"/>
                <a:gd name="T44" fmla="*/ 8 w 88"/>
                <a:gd name="T45" fmla="*/ 24 h 120"/>
                <a:gd name="T46" fmla="*/ 0 w 88"/>
                <a:gd name="T47" fmla="*/ 32 h 120"/>
                <a:gd name="T48" fmla="*/ 8 w 88"/>
                <a:gd name="T49" fmla="*/ 32 h 120"/>
                <a:gd name="T50" fmla="*/ 8 w 88"/>
                <a:gd name="T51" fmla="*/ 40 h 120"/>
                <a:gd name="T52" fmla="*/ 0 w 88"/>
                <a:gd name="T53" fmla="*/ 40 h 120"/>
                <a:gd name="T54" fmla="*/ 8 w 88"/>
                <a:gd name="T55" fmla="*/ 40 h 120"/>
                <a:gd name="T56" fmla="*/ 8 w 88"/>
                <a:gd name="T57" fmla="*/ 48 h 120"/>
                <a:gd name="T58" fmla="*/ 16 w 88"/>
                <a:gd name="T59" fmla="*/ 40 h 120"/>
                <a:gd name="T60" fmla="*/ 16 w 88"/>
                <a:gd name="T61" fmla="*/ 48 h 120"/>
                <a:gd name="T62" fmla="*/ 8 w 88"/>
                <a:gd name="T63" fmla="*/ 56 h 120"/>
                <a:gd name="T64" fmla="*/ 16 w 88"/>
                <a:gd name="T65" fmla="*/ 56 h 120"/>
                <a:gd name="T66" fmla="*/ 32 w 88"/>
                <a:gd name="T67" fmla="*/ 56 h 120"/>
                <a:gd name="T68" fmla="*/ 24 w 88"/>
                <a:gd name="T69" fmla="*/ 56 h 120"/>
                <a:gd name="T70" fmla="*/ 40 w 88"/>
                <a:gd name="T71" fmla="*/ 64 h 120"/>
                <a:gd name="T72" fmla="*/ 32 w 88"/>
                <a:gd name="T73" fmla="*/ 80 h 120"/>
                <a:gd name="T74" fmla="*/ 16 w 88"/>
                <a:gd name="T75" fmla="*/ 80 h 120"/>
                <a:gd name="T76" fmla="*/ 16 w 88"/>
                <a:gd name="T77" fmla="*/ 88 h 120"/>
                <a:gd name="T78" fmla="*/ 8 w 88"/>
                <a:gd name="T79" fmla="*/ 96 h 120"/>
                <a:gd name="T80" fmla="*/ 8 w 88"/>
                <a:gd name="T81" fmla="*/ 104 h 120"/>
                <a:gd name="T82" fmla="*/ 24 w 88"/>
                <a:gd name="T83" fmla="*/ 104 h 120"/>
                <a:gd name="T84" fmla="*/ 32 w 88"/>
                <a:gd name="T85" fmla="*/ 104 h 120"/>
                <a:gd name="T86" fmla="*/ 16 w 88"/>
                <a:gd name="T87" fmla="*/ 104 h 120"/>
                <a:gd name="T88" fmla="*/ 0 w 88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293"/>
            <p:cNvSpPr>
              <a:spLocks/>
            </p:cNvSpPr>
            <p:nvPr userDrawn="1"/>
          </p:nvSpPr>
          <p:spPr bwMode="auto">
            <a:xfrm>
              <a:off x="4624387" y="2384010"/>
              <a:ext cx="17463" cy="5452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6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294"/>
            <p:cNvSpPr>
              <a:spLocks/>
            </p:cNvSpPr>
            <p:nvPr userDrawn="1"/>
          </p:nvSpPr>
          <p:spPr bwMode="auto">
            <a:xfrm>
              <a:off x="4606925" y="2438537"/>
              <a:ext cx="50800" cy="69850"/>
            </a:xfrm>
            <a:custGeom>
              <a:avLst/>
              <a:gdLst>
                <a:gd name="T0" fmla="*/ 0 w 24"/>
                <a:gd name="T1" fmla="*/ 0 h 32"/>
                <a:gd name="T2" fmla="*/ 8 w 24"/>
                <a:gd name="T3" fmla="*/ 32 h 32"/>
                <a:gd name="T4" fmla="*/ 24 w 24"/>
                <a:gd name="T5" fmla="*/ 32 h 32"/>
                <a:gd name="T6" fmla="*/ 24 w 24"/>
                <a:gd name="T7" fmla="*/ 8 h 32"/>
                <a:gd name="T8" fmla="*/ 16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295"/>
            <p:cNvSpPr>
              <a:spLocks/>
            </p:cNvSpPr>
            <p:nvPr userDrawn="1"/>
          </p:nvSpPr>
          <p:spPr bwMode="auto">
            <a:xfrm>
              <a:off x="4727575" y="2525850"/>
              <a:ext cx="87312" cy="56114"/>
            </a:xfrm>
            <a:custGeom>
              <a:avLst/>
              <a:gdLst>
                <a:gd name="T0" fmla="*/ 0 w 40"/>
                <a:gd name="T1" fmla="*/ 8 h 24"/>
                <a:gd name="T2" fmla="*/ 0 w 40"/>
                <a:gd name="T3" fmla="*/ 16 h 24"/>
                <a:gd name="T4" fmla="*/ 32 w 40"/>
                <a:gd name="T5" fmla="*/ 24 h 24"/>
                <a:gd name="T6" fmla="*/ 40 w 40"/>
                <a:gd name="T7" fmla="*/ 0 h 24"/>
                <a:gd name="T8" fmla="*/ 24 w 40"/>
                <a:gd name="T9" fmla="*/ 8 h 24"/>
                <a:gd name="T10" fmla="*/ 8 w 40"/>
                <a:gd name="T11" fmla="*/ 8 h 24"/>
                <a:gd name="T12" fmla="*/ 0 w 40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296"/>
            <p:cNvSpPr>
              <a:spLocks/>
            </p:cNvSpPr>
            <p:nvPr userDrawn="1"/>
          </p:nvSpPr>
          <p:spPr bwMode="auto">
            <a:xfrm>
              <a:off x="4970462" y="2525850"/>
              <a:ext cx="50800" cy="71989"/>
            </a:xfrm>
            <a:custGeom>
              <a:avLst/>
              <a:gdLst>
                <a:gd name="T0" fmla="*/ 0 w 24"/>
                <a:gd name="T1" fmla="*/ 8 h 32"/>
                <a:gd name="T2" fmla="*/ 0 w 24"/>
                <a:gd name="T3" fmla="*/ 16 h 32"/>
                <a:gd name="T4" fmla="*/ 8 w 24"/>
                <a:gd name="T5" fmla="*/ 24 h 32"/>
                <a:gd name="T6" fmla="*/ 16 w 24"/>
                <a:gd name="T7" fmla="*/ 32 h 32"/>
                <a:gd name="T8" fmla="*/ 16 w 24"/>
                <a:gd name="T9" fmla="*/ 24 h 32"/>
                <a:gd name="T10" fmla="*/ 24 w 24"/>
                <a:gd name="T11" fmla="*/ 32 h 32"/>
                <a:gd name="T12" fmla="*/ 16 w 24"/>
                <a:gd name="T13" fmla="*/ 16 h 32"/>
                <a:gd name="T14" fmla="*/ 24 w 24"/>
                <a:gd name="T15" fmla="*/ 16 h 32"/>
                <a:gd name="T16" fmla="*/ 16 w 24"/>
                <a:gd name="T17" fmla="*/ 8 h 32"/>
                <a:gd name="T18" fmla="*/ 8 w 24"/>
                <a:gd name="T19" fmla="*/ 0 h 32"/>
                <a:gd name="T20" fmla="*/ 0 w 24"/>
                <a:gd name="T2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297"/>
            <p:cNvSpPr>
              <a:spLocks/>
            </p:cNvSpPr>
            <p:nvPr userDrawn="1"/>
          </p:nvSpPr>
          <p:spPr bwMode="auto">
            <a:xfrm>
              <a:off x="5038725" y="2615302"/>
              <a:ext cx="69850" cy="34925"/>
            </a:xfrm>
            <a:custGeom>
              <a:avLst/>
              <a:gdLst>
                <a:gd name="T0" fmla="*/ 0 w 32"/>
                <a:gd name="T1" fmla="*/ 8 h 16"/>
                <a:gd name="T2" fmla="*/ 16 w 32"/>
                <a:gd name="T3" fmla="*/ 16 h 16"/>
                <a:gd name="T4" fmla="*/ 32 w 32"/>
                <a:gd name="T5" fmla="*/ 16 h 16"/>
                <a:gd name="T6" fmla="*/ 32 w 32"/>
                <a:gd name="T7" fmla="*/ 8 h 16"/>
                <a:gd name="T8" fmla="*/ 24 w 32"/>
                <a:gd name="T9" fmla="*/ 8 h 16"/>
                <a:gd name="T10" fmla="*/ 0 w 32"/>
                <a:gd name="T11" fmla="*/ 0 h 16"/>
                <a:gd name="T12" fmla="*/ 0 w 3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298"/>
            <p:cNvSpPr>
              <a:spLocks/>
            </p:cNvSpPr>
            <p:nvPr userDrawn="1"/>
          </p:nvSpPr>
          <p:spPr bwMode="auto">
            <a:xfrm>
              <a:off x="5264150" y="2615302"/>
              <a:ext cx="68262" cy="34925"/>
            </a:xfrm>
            <a:custGeom>
              <a:avLst/>
              <a:gdLst>
                <a:gd name="T0" fmla="*/ 0 w 32"/>
                <a:gd name="T1" fmla="*/ 16 h 16"/>
                <a:gd name="T2" fmla="*/ 8 w 32"/>
                <a:gd name="T3" fmla="*/ 16 h 16"/>
                <a:gd name="T4" fmla="*/ 16 w 32"/>
                <a:gd name="T5" fmla="*/ 16 h 16"/>
                <a:gd name="T6" fmla="*/ 24 w 32"/>
                <a:gd name="T7" fmla="*/ 16 h 16"/>
                <a:gd name="T8" fmla="*/ 24 w 32"/>
                <a:gd name="T9" fmla="*/ 8 h 16"/>
                <a:gd name="T10" fmla="*/ 32 w 32"/>
                <a:gd name="T11" fmla="*/ 0 h 16"/>
                <a:gd name="T12" fmla="*/ 0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299"/>
            <p:cNvSpPr>
              <a:spLocks/>
            </p:cNvSpPr>
            <p:nvPr userDrawn="1"/>
          </p:nvSpPr>
          <p:spPr bwMode="auto">
            <a:xfrm>
              <a:off x="4451350" y="2473462"/>
              <a:ext cx="34925" cy="34925"/>
            </a:xfrm>
            <a:custGeom>
              <a:avLst/>
              <a:gdLst>
                <a:gd name="T0" fmla="*/ 0 w 16"/>
                <a:gd name="T1" fmla="*/ 8 h 16"/>
                <a:gd name="T2" fmla="*/ 16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300"/>
            <p:cNvSpPr>
              <a:spLocks/>
            </p:cNvSpPr>
            <p:nvPr userDrawn="1"/>
          </p:nvSpPr>
          <p:spPr bwMode="auto">
            <a:xfrm>
              <a:off x="3914775" y="2861916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301"/>
            <p:cNvSpPr>
              <a:spLocks/>
            </p:cNvSpPr>
            <p:nvPr userDrawn="1"/>
          </p:nvSpPr>
          <p:spPr bwMode="auto">
            <a:xfrm>
              <a:off x="3984625" y="2844454"/>
              <a:ext cx="33337" cy="34925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8 h 16"/>
                <a:gd name="T4" fmla="*/ 8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302"/>
            <p:cNvSpPr>
              <a:spLocks/>
            </p:cNvSpPr>
            <p:nvPr userDrawn="1"/>
          </p:nvSpPr>
          <p:spPr bwMode="auto">
            <a:xfrm>
              <a:off x="7546975" y="4172847"/>
              <a:ext cx="1123950" cy="957400"/>
            </a:xfrm>
            <a:custGeom>
              <a:avLst/>
              <a:gdLst>
                <a:gd name="T0" fmla="*/ 8 w 520"/>
                <a:gd name="T1" fmla="*/ 368 h 432"/>
                <a:gd name="T2" fmla="*/ 64 w 520"/>
                <a:gd name="T3" fmla="*/ 352 h 432"/>
                <a:gd name="T4" fmla="*/ 112 w 520"/>
                <a:gd name="T5" fmla="*/ 336 h 432"/>
                <a:gd name="T6" fmla="*/ 216 w 520"/>
                <a:gd name="T7" fmla="*/ 320 h 432"/>
                <a:gd name="T8" fmla="*/ 248 w 520"/>
                <a:gd name="T9" fmla="*/ 344 h 432"/>
                <a:gd name="T10" fmla="*/ 288 w 520"/>
                <a:gd name="T11" fmla="*/ 336 h 432"/>
                <a:gd name="T12" fmla="*/ 264 w 520"/>
                <a:gd name="T13" fmla="*/ 376 h 432"/>
                <a:gd name="T14" fmla="*/ 288 w 520"/>
                <a:gd name="T15" fmla="*/ 360 h 432"/>
                <a:gd name="T16" fmla="*/ 280 w 520"/>
                <a:gd name="T17" fmla="*/ 376 h 432"/>
                <a:gd name="T18" fmla="*/ 288 w 520"/>
                <a:gd name="T19" fmla="*/ 384 h 432"/>
                <a:gd name="T20" fmla="*/ 288 w 520"/>
                <a:gd name="T21" fmla="*/ 400 h 432"/>
                <a:gd name="T22" fmla="*/ 312 w 520"/>
                <a:gd name="T23" fmla="*/ 424 h 432"/>
                <a:gd name="T24" fmla="*/ 344 w 520"/>
                <a:gd name="T25" fmla="*/ 408 h 432"/>
                <a:gd name="T26" fmla="*/ 352 w 520"/>
                <a:gd name="T27" fmla="*/ 416 h 432"/>
                <a:gd name="T28" fmla="*/ 352 w 520"/>
                <a:gd name="T29" fmla="*/ 432 h 432"/>
                <a:gd name="T30" fmla="*/ 408 w 520"/>
                <a:gd name="T31" fmla="*/ 408 h 432"/>
                <a:gd name="T32" fmla="*/ 496 w 520"/>
                <a:gd name="T33" fmla="*/ 312 h 432"/>
                <a:gd name="T34" fmla="*/ 520 w 520"/>
                <a:gd name="T35" fmla="*/ 232 h 432"/>
                <a:gd name="T36" fmla="*/ 504 w 520"/>
                <a:gd name="T37" fmla="*/ 192 h 432"/>
                <a:gd name="T38" fmla="*/ 496 w 520"/>
                <a:gd name="T39" fmla="*/ 176 h 432"/>
                <a:gd name="T40" fmla="*/ 472 w 520"/>
                <a:gd name="T41" fmla="*/ 136 h 432"/>
                <a:gd name="T42" fmla="*/ 464 w 520"/>
                <a:gd name="T43" fmla="*/ 104 h 432"/>
                <a:gd name="T44" fmla="*/ 456 w 520"/>
                <a:gd name="T45" fmla="*/ 64 h 432"/>
                <a:gd name="T46" fmla="*/ 440 w 520"/>
                <a:gd name="T47" fmla="*/ 56 h 432"/>
                <a:gd name="T48" fmla="*/ 424 w 520"/>
                <a:gd name="T49" fmla="*/ 0 h 432"/>
                <a:gd name="T50" fmla="*/ 408 w 520"/>
                <a:gd name="T51" fmla="*/ 80 h 432"/>
                <a:gd name="T52" fmla="*/ 384 w 520"/>
                <a:gd name="T53" fmla="*/ 104 h 432"/>
                <a:gd name="T54" fmla="*/ 368 w 520"/>
                <a:gd name="T55" fmla="*/ 96 h 432"/>
                <a:gd name="T56" fmla="*/ 336 w 520"/>
                <a:gd name="T57" fmla="*/ 80 h 432"/>
                <a:gd name="T58" fmla="*/ 328 w 520"/>
                <a:gd name="T59" fmla="*/ 64 h 432"/>
                <a:gd name="T60" fmla="*/ 336 w 520"/>
                <a:gd name="T61" fmla="*/ 40 h 432"/>
                <a:gd name="T62" fmla="*/ 352 w 520"/>
                <a:gd name="T63" fmla="*/ 24 h 432"/>
                <a:gd name="T64" fmla="*/ 336 w 520"/>
                <a:gd name="T65" fmla="*/ 32 h 432"/>
                <a:gd name="T66" fmla="*/ 328 w 520"/>
                <a:gd name="T67" fmla="*/ 24 h 432"/>
                <a:gd name="T68" fmla="*/ 296 w 520"/>
                <a:gd name="T69" fmla="*/ 16 h 432"/>
                <a:gd name="T70" fmla="*/ 272 w 520"/>
                <a:gd name="T71" fmla="*/ 24 h 432"/>
                <a:gd name="T72" fmla="*/ 264 w 520"/>
                <a:gd name="T73" fmla="*/ 48 h 432"/>
                <a:gd name="T74" fmla="*/ 248 w 520"/>
                <a:gd name="T75" fmla="*/ 56 h 432"/>
                <a:gd name="T76" fmla="*/ 248 w 520"/>
                <a:gd name="T77" fmla="*/ 72 h 432"/>
                <a:gd name="T78" fmla="*/ 232 w 520"/>
                <a:gd name="T79" fmla="*/ 72 h 432"/>
                <a:gd name="T80" fmla="*/ 224 w 520"/>
                <a:gd name="T81" fmla="*/ 48 h 432"/>
                <a:gd name="T82" fmla="*/ 200 w 520"/>
                <a:gd name="T83" fmla="*/ 64 h 432"/>
                <a:gd name="T84" fmla="*/ 176 w 520"/>
                <a:gd name="T85" fmla="*/ 88 h 432"/>
                <a:gd name="T86" fmla="*/ 168 w 520"/>
                <a:gd name="T87" fmla="*/ 88 h 432"/>
                <a:gd name="T88" fmla="*/ 160 w 520"/>
                <a:gd name="T89" fmla="*/ 104 h 432"/>
                <a:gd name="T90" fmla="*/ 144 w 520"/>
                <a:gd name="T91" fmla="*/ 104 h 432"/>
                <a:gd name="T92" fmla="*/ 120 w 520"/>
                <a:gd name="T93" fmla="*/ 136 h 432"/>
                <a:gd name="T94" fmla="*/ 32 w 520"/>
                <a:gd name="T95" fmla="*/ 176 h 432"/>
                <a:gd name="T96" fmla="*/ 24 w 520"/>
                <a:gd name="T97" fmla="*/ 184 h 432"/>
                <a:gd name="T98" fmla="*/ 16 w 520"/>
                <a:gd name="T99" fmla="*/ 200 h 432"/>
                <a:gd name="T100" fmla="*/ 8 w 520"/>
                <a:gd name="T101" fmla="*/ 224 h 432"/>
                <a:gd name="T102" fmla="*/ 8 w 520"/>
                <a:gd name="T103" fmla="*/ 232 h 432"/>
                <a:gd name="T104" fmla="*/ 16 w 520"/>
                <a:gd name="T105" fmla="*/ 320 h 432"/>
                <a:gd name="T106" fmla="*/ 0 w 520"/>
                <a:gd name="T107" fmla="*/ 34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303"/>
            <p:cNvSpPr>
              <a:spLocks/>
            </p:cNvSpPr>
            <p:nvPr userDrawn="1"/>
          </p:nvSpPr>
          <p:spPr bwMode="auto">
            <a:xfrm>
              <a:off x="8101012" y="5005870"/>
              <a:ext cx="33338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304"/>
            <p:cNvSpPr>
              <a:spLocks/>
            </p:cNvSpPr>
            <p:nvPr userDrawn="1"/>
          </p:nvSpPr>
          <p:spPr bwMode="auto">
            <a:xfrm>
              <a:off x="8221662" y="5182635"/>
              <a:ext cx="103188" cy="89452"/>
            </a:xfrm>
            <a:custGeom>
              <a:avLst/>
              <a:gdLst>
                <a:gd name="T0" fmla="*/ 8 w 48"/>
                <a:gd name="T1" fmla="*/ 0 h 40"/>
                <a:gd name="T2" fmla="*/ 0 w 48"/>
                <a:gd name="T3" fmla="*/ 32 h 40"/>
                <a:gd name="T4" fmla="*/ 0 w 48"/>
                <a:gd name="T5" fmla="*/ 40 h 40"/>
                <a:gd name="T6" fmla="*/ 8 w 48"/>
                <a:gd name="T7" fmla="*/ 40 h 40"/>
                <a:gd name="T8" fmla="*/ 24 w 48"/>
                <a:gd name="T9" fmla="*/ 32 h 40"/>
                <a:gd name="T10" fmla="*/ 48 w 48"/>
                <a:gd name="T11" fmla="*/ 0 h 40"/>
                <a:gd name="T12" fmla="*/ 24 w 48"/>
                <a:gd name="T13" fmla="*/ 8 h 40"/>
                <a:gd name="T14" fmla="*/ 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305"/>
            <p:cNvSpPr>
              <a:spLocks/>
            </p:cNvSpPr>
            <p:nvPr userDrawn="1"/>
          </p:nvSpPr>
          <p:spPr bwMode="auto">
            <a:xfrm>
              <a:off x="7132637" y="3625090"/>
              <a:ext cx="311150" cy="388454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16 h 176"/>
                <a:gd name="T4" fmla="*/ 16 w 144"/>
                <a:gd name="T5" fmla="*/ 32 h 176"/>
                <a:gd name="T6" fmla="*/ 32 w 144"/>
                <a:gd name="T7" fmla="*/ 48 h 176"/>
                <a:gd name="T8" fmla="*/ 48 w 144"/>
                <a:gd name="T9" fmla="*/ 56 h 176"/>
                <a:gd name="T10" fmla="*/ 48 w 144"/>
                <a:gd name="T11" fmla="*/ 80 h 176"/>
                <a:gd name="T12" fmla="*/ 64 w 144"/>
                <a:gd name="T13" fmla="*/ 96 h 176"/>
                <a:gd name="T14" fmla="*/ 72 w 144"/>
                <a:gd name="T15" fmla="*/ 120 h 176"/>
                <a:gd name="T16" fmla="*/ 80 w 144"/>
                <a:gd name="T17" fmla="*/ 136 h 176"/>
                <a:gd name="T18" fmla="*/ 120 w 144"/>
                <a:gd name="T19" fmla="*/ 168 h 176"/>
                <a:gd name="T20" fmla="*/ 120 w 144"/>
                <a:gd name="T21" fmla="*/ 176 h 176"/>
                <a:gd name="T22" fmla="*/ 128 w 144"/>
                <a:gd name="T23" fmla="*/ 168 h 176"/>
                <a:gd name="T24" fmla="*/ 136 w 144"/>
                <a:gd name="T25" fmla="*/ 176 h 176"/>
                <a:gd name="T26" fmla="*/ 144 w 144"/>
                <a:gd name="T27" fmla="*/ 136 h 176"/>
                <a:gd name="T28" fmla="*/ 136 w 144"/>
                <a:gd name="T29" fmla="*/ 120 h 176"/>
                <a:gd name="T30" fmla="*/ 128 w 144"/>
                <a:gd name="T31" fmla="*/ 120 h 176"/>
                <a:gd name="T32" fmla="*/ 120 w 144"/>
                <a:gd name="T33" fmla="*/ 104 h 176"/>
                <a:gd name="T34" fmla="*/ 112 w 144"/>
                <a:gd name="T35" fmla="*/ 104 h 176"/>
                <a:gd name="T36" fmla="*/ 104 w 144"/>
                <a:gd name="T37" fmla="*/ 96 h 176"/>
                <a:gd name="T38" fmla="*/ 112 w 144"/>
                <a:gd name="T39" fmla="*/ 88 h 176"/>
                <a:gd name="T40" fmla="*/ 104 w 144"/>
                <a:gd name="T41" fmla="*/ 80 h 176"/>
                <a:gd name="T42" fmla="*/ 104 w 144"/>
                <a:gd name="T43" fmla="*/ 72 h 176"/>
                <a:gd name="T44" fmla="*/ 80 w 144"/>
                <a:gd name="T45" fmla="*/ 56 h 176"/>
                <a:gd name="T46" fmla="*/ 72 w 144"/>
                <a:gd name="T47" fmla="*/ 56 h 176"/>
                <a:gd name="T48" fmla="*/ 24 w 144"/>
                <a:gd name="T49" fmla="*/ 8 h 176"/>
                <a:gd name="T50" fmla="*/ 0 w 144"/>
                <a:gd name="T5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306"/>
            <p:cNvSpPr>
              <a:spLocks/>
            </p:cNvSpPr>
            <p:nvPr userDrawn="1"/>
          </p:nvSpPr>
          <p:spPr bwMode="auto">
            <a:xfrm>
              <a:off x="7408862" y="4013544"/>
              <a:ext cx="258763" cy="89453"/>
            </a:xfrm>
            <a:custGeom>
              <a:avLst/>
              <a:gdLst>
                <a:gd name="T0" fmla="*/ 0 w 120"/>
                <a:gd name="T1" fmla="*/ 8 h 40"/>
                <a:gd name="T2" fmla="*/ 40 w 120"/>
                <a:gd name="T3" fmla="*/ 24 h 40"/>
                <a:gd name="T4" fmla="*/ 56 w 120"/>
                <a:gd name="T5" fmla="*/ 24 h 40"/>
                <a:gd name="T6" fmla="*/ 96 w 120"/>
                <a:gd name="T7" fmla="*/ 40 h 40"/>
                <a:gd name="T8" fmla="*/ 104 w 120"/>
                <a:gd name="T9" fmla="*/ 32 h 40"/>
                <a:gd name="T10" fmla="*/ 120 w 120"/>
                <a:gd name="T11" fmla="*/ 40 h 40"/>
                <a:gd name="T12" fmla="*/ 120 w 120"/>
                <a:gd name="T13" fmla="*/ 24 h 40"/>
                <a:gd name="T14" fmla="*/ 104 w 120"/>
                <a:gd name="T15" fmla="*/ 24 h 40"/>
                <a:gd name="T16" fmla="*/ 96 w 120"/>
                <a:gd name="T17" fmla="*/ 16 h 40"/>
                <a:gd name="T18" fmla="*/ 72 w 120"/>
                <a:gd name="T19" fmla="*/ 8 h 40"/>
                <a:gd name="T20" fmla="*/ 72 w 120"/>
                <a:gd name="T21" fmla="*/ 16 h 40"/>
                <a:gd name="T22" fmla="*/ 48 w 120"/>
                <a:gd name="T23" fmla="*/ 16 h 40"/>
                <a:gd name="T24" fmla="*/ 32 w 120"/>
                <a:gd name="T25" fmla="*/ 0 h 40"/>
                <a:gd name="T26" fmla="*/ 16 w 120"/>
                <a:gd name="T27" fmla="*/ 0 h 40"/>
                <a:gd name="T28" fmla="*/ 0 w 120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307"/>
            <p:cNvSpPr>
              <a:spLocks/>
            </p:cNvSpPr>
            <p:nvPr userDrawn="1"/>
          </p:nvSpPr>
          <p:spPr bwMode="auto">
            <a:xfrm>
              <a:off x="7667625" y="4085534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308"/>
            <p:cNvSpPr>
              <a:spLocks/>
            </p:cNvSpPr>
            <p:nvPr userDrawn="1"/>
          </p:nvSpPr>
          <p:spPr bwMode="auto">
            <a:xfrm>
              <a:off x="7720012" y="4085534"/>
              <a:ext cx="225425" cy="34925"/>
            </a:xfrm>
            <a:custGeom>
              <a:avLst/>
              <a:gdLst>
                <a:gd name="T0" fmla="*/ 0 w 104"/>
                <a:gd name="T1" fmla="*/ 16 h 16"/>
                <a:gd name="T2" fmla="*/ 16 w 104"/>
                <a:gd name="T3" fmla="*/ 16 h 16"/>
                <a:gd name="T4" fmla="*/ 48 w 104"/>
                <a:gd name="T5" fmla="*/ 8 h 16"/>
                <a:gd name="T6" fmla="*/ 80 w 104"/>
                <a:gd name="T7" fmla="*/ 16 h 16"/>
                <a:gd name="T8" fmla="*/ 104 w 104"/>
                <a:gd name="T9" fmla="*/ 8 h 16"/>
                <a:gd name="T10" fmla="*/ 88 w 104"/>
                <a:gd name="T11" fmla="*/ 0 h 16"/>
                <a:gd name="T12" fmla="*/ 80 w 104"/>
                <a:gd name="T13" fmla="*/ 8 h 16"/>
                <a:gd name="T14" fmla="*/ 56 w 104"/>
                <a:gd name="T15" fmla="*/ 0 h 16"/>
                <a:gd name="T16" fmla="*/ 48 w 104"/>
                <a:gd name="T17" fmla="*/ 8 h 16"/>
                <a:gd name="T18" fmla="*/ 24 w 104"/>
                <a:gd name="T19" fmla="*/ 0 h 16"/>
                <a:gd name="T20" fmla="*/ 24 w 104"/>
                <a:gd name="T21" fmla="*/ 8 h 16"/>
                <a:gd name="T22" fmla="*/ 8 w 104"/>
                <a:gd name="T23" fmla="*/ 0 h 16"/>
                <a:gd name="T24" fmla="*/ 0 w 104"/>
                <a:gd name="T25" fmla="*/ 8 h 16"/>
                <a:gd name="T26" fmla="*/ 0 w 104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309"/>
            <p:cNvSpPr>
              <a:spLocks/>
            </p:cNvSpPr>
            <p:nvPr userDrawn="1"/>
          </p:nvSpPr>
          <p:spPr bwMode="auto">
            <a:xfrm>
              <a:off x="7962900" y="4085534"/>
              <a:ext cx="15875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310"/>
            <p:cNvSpPr>
              <a:spLocks/>
            </p:cNvSpPr>
            <p:nvPr userDrawn="1"/>
          </p:nvSpPr>
          <p:spPr bwMode="auto">
            <a:xfrm>
              <a:off x="7996237" y="4069659"/>
              <a:ext cx="34925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311"/>
            <p:cNvSpPr>
              <a:spLocks/>
            </p:cNvSpPr>
            <p:nvPr userDrawn="1"/>
          </p:nvSpPr>
          <p:spPr bwMode="auto">
            <a:xfrm>
              <a:off x="7805737" y="4137922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8 h 8"/>
                <a:gd name="T6" fmla="*/ 8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312"/>
            <p:cNvSpPr>
              <a:spLocks/>
            </p:cNvSpPr>
            <p:nvPr userDrawn="1"/>
          </p:nvSpPr>
          <p:spPr bwMode="auto">
            <a:xfrm>
              <a:off x="8151812" y="4048469"/>
              <a:ext cx="17463" cy="3706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8 h 16"/>
                <a:gd name="T4" fmla="*/ 8 w 8"/>
                <a:gd name="T5" fmla="*/ 0 h 16"/>
                <a:gd name="T6" fmla="*/ 0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Freeform 313"/>
            <p:cNvSpPr>
              <a:spLocks/>
            </p:cNvSpPr>
            <p:nvPr userDrawn="1"/>
          </p:nvSpPr>
          <p:spPr bwMode="auto">
            <a:xfrm>
              <a:off x="8239125" y="3996081"/>
              <a:ext cx="17462" cy="52388"/>
            </a:xfrm>
            <a:custGeom>
              <a:avLst/>
              <a:gdLst>
                <a:gd name="T0" fmla="*/ 0 w 8"/>
                <a:gd name="T1" fmla="*/ 24 h 24"/>
                <a:gd name="T2" fmla="*/ 8 w 8"/>
                <a:gd name="T3" fmla="*/ 8 h 24"/>
                <a:gd name="T4" fmla="*/ 8 w 8"/>
                <a:gd name="T5" fmla="*/ 0 h 24"/>
                <a:gd name="T6" fmla="*/ 0 w 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Freeform 314"/>
            <p:cNvSpPr>
              <a:spLocks/>
            </p:cNvSpPr>
            <p:nvPr userDrawn="1"/>
          </p:nvSpPr>
          <p:spPr bwMode="auto">
            <a:xfrm>
              <a:off x="7408862" y="3871704"/>
              <a:ext cx="52388" cy="54527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8 h 24"/>
                <a:gd name="T4" fmla="*/ 8 w 24"/>
                <a:gd name="T5" fmla="*/ 16 h 24"/>
                <a:gd name="T6" fmla="*/ 24 w 24"/>
                <a:gd name="T7" fmla="*/ 24 h 24"/>
                <a:gd name="T8" fmla="*/ 24 w 24"/>
                <a:gd name="T9" fmla="*/ 16 h 24"/>
                <a:gd name="T10" fmla="*/ 16 w 24"/>
                <a:gd name="T11" fmla="*/ 8 h 24"/>
                <a:gd name="T12" fmla="*/ 16 w 24"/>
                <a:gd name="T13" fmla="*/ 0 h 24"/>
                <a:gd name="T14" fmla="*/ 0 w 24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Freeform 315"/>
            <p:cNvSpPr>
              <a:spLocks/>
            </p:cNvSpPr>
            <p:nvPr userDrawn="1"/>
          </p:nvSpPr>
          <p:spPr bwMode="auto">
            <a:xfrm>
              <a:off x="7477125" y="3908769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316"/>
            <p:cNvSpPr>
              <a:spLocks noChangeShapeType="1"/>
            </p:cNvSpPr>
            <p:nvPr userDrawn="1"/>
          </p:nvSpPr>
          <p:spPr bwMode="auto">
            <a:xfrm>
              <a:off x="4364037" y="1869591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317"/>
            <p:cNvSpPr>
              <a:spLocks noChangeShapeType="1"/>
            </p:cNvSpPr>
            <p:nvPr userDrawn="1"/>
          </p:nvSpPr>
          <p:spPr bwMode="auto">
            <a:xfrm>
              <a:off x="7634287" y="4069659"/>
              <a:ext cx="33338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Freeform 318"/>
            <p:cNvSpPr>
              <a:spLocks/>
            </p:cNvSpPr>
            <p:nvPr userDrawn="1"/>
          </p:nvSpPr>
          <p:spPr bwMode="auto">
            <a:xfrm>
              <a:off x="7805737" y="3766929"/>
              <a:ext cx="190500" cy="246615"/>
            </a:xfrm>
            <a:custGeom>
              <a:avLst/>
              <a:gdLst>
                <a:gd name="T0" fmla="*/ 0 w 88"/>
                <a:gd name="T1" fmla="*/ 64 h 112"/>
                <a:gd name="T2" fmla="*/ 0 w 88"/>
                <a:gd name="T3" fmla="*/ 72 h 112"/>
                <a:gd name="T4" fmla="*/ 8 w 88"/>
                <a:gd name="T5" fmla="*/ 72 h 112"/>
                <a:gd name="T6" fmla="*/ 8 w 88"/>
                <a:gd name="T7" fmla="*/ 80 h 112"/>
                <a:gd name="T8" fmla="*/ 8 w 88"/>
                <a:gd name="T9" fmla="*/ 104 h 112"/>
                <a:gd name="T10" fmla="*/ 16 w 88"/>
                <a:gd name="T11" fmla="*/ 104 h 112"/>
                <a:gd name="T12" fmla="*/ 16 w 88"/>
                <a:gd name="T13" fmla="*/ 72 h 112"/>
                <a:gd name="T14" fmla="*/ 24 w 88"/>
                <a:gd name="T15" fmla="*/ 64 h 112"/>
                <a:gd name="T16" fmla="*/ 32 w 88"/>
                <a:gd name="T17" fmla="*/ 64 h 112"/>
                <a:gd name="T18" fmla="*/ 24 w 88"/>
                <a:gd name="T19" fmla="*/ 72 h 112"/>
                <a:gd name="T20" fmla="*/ 40 w 88"/>
                <a:gd name="T21" fmla="*/ 88 h 112"/>
                <a:gd name="T22" fmla="*/ 40 w 88"/>
                <a:gd name="T23" fmla="*/ 96 h 112"/>
                <a:gd name="T24" fmla="*/ 48 w 88"/>
                <a:gd name="T25" fmla="*/ 96 h 112"/>
                <a:gd name="T26" fmla="*/ 48 w 88"/>
                <a:gd name="T27" fmla="*/ 104 h 112"/>
                <a:gd name="T28" fmla="*/ 48 w 88"/>
                <a:gd name="T29" fmla="*/ 112 h 112"/>
                <a:gd name="T30" fmla="*/ 56 w 88"/>
                <a:gd name="T31" fmla="*/ 104 h 112"/>
                <a:gd name="T32" fmla="*/ 56 w 88"/>
                <a:gd name="T33" fmla="*/ 96 h 112"/>
                <a:gd name="T34" fmla="*/ 40 w 88"/>
                <a:gd name="T35" fmla="*/ 72 h 112"/>
                <a:gd name="T36" fmla="*/ 48 w 88"/>
                <a:gd name="T37" fmla="*/ 72 h 112"/>
                <a:gd name="T38" fmla="*/ 40 w 88"/>
                <a:gd name="T39" fmla="*/ 48 h 112"/>
                <a:gd name="T40" fmla="*/ 56 w 88"/>
                <a:gd name="T41" fmla="*/ 40 h 112"/>
                <a:gd name="T42" fmla="*/ 64 w 88"/>
                <a:gd name="T43" fmla="*/ 40 h 112"/>
                <a:gd name="T44" fmla="*/ 56 w 88"/>
                <a:gd name="T45" fmla="*/ 32 h 112"/>
                <a:gd name="T46" fmla="*/ 24 w 88"/>
                <a:gd name="T47" fmla="*/ 40 h 112"/>
                <a:gd name="T48" fmla="*/ 16 w 88"/>
                <a:gd name="T49" fmla="*/ 32 h 112"/>
                <a:gd name="T50" fmla="*/ 16 w 88"/>
                <a:gd name="T51" fmla="*/ 24 h 112"/>
                <a:gd name="T52" fmla="*/ 24 w 88"/>
                <a:gd name="T53" fmla="*/ 16 h 112"/>
                <a:gd name="T54" fmla="*/ 64 w 88"/>
                <a:gd name="T55" fmla="*/ 16 h 112"/>
                <a:gd name="T56" fmla="*/ 80 w 88"/>
                <a:gd name="T57" fmla="*/ 16 h 112"/>
                <a:gd name="T58" fmla="*/ 88 w 88"/>
                <a:gd name="T59" fmla="*/ 0 h 112"/>
                <a:gd name="T60" fmla="*/ 80 w 88"/>
                <a:gd name="T61" fmla="*/ 0 h 112"/>
                <a:gd name="T62" fmla="*/ 72 w 88"/>
                <a:gd name="T63" fmla="*/ 8 h 112"/>
                <a:gd name="T64" fmla="*/ 56 w 88"/>
                <a:gd name="T65" fmla="*/ 8 h 112"/>
                <a:gd name="T66" fmla="*/ 32 w 88"/>
                <a:gd name="T67" fmla="*/ 0 h 112"/>
                <a:gd name="T68" fmla="*/ 24 w 88"/>
                <a:gd name="T69" fmla="*/ 8 h 112"/>
                <a:gd name="T70" fmla="*/ 16 w 88"/>
                <a:gd name="T71" fmla="*/ 8 h 112"/>
                <a:gd name="T72" fmla="*/ 16 w 88"/>
                <a:gd name="T73" fmla="*/ 32 h 112"/>
                <a:gd name="T74" fmla="*/ 0 w 88"/>
                <a:gd name="T7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Freeform 319"/>
            <p:cNvSpPr>
              <a:spLocks/>
            </p:cNvSpPr>
            <p:nvPr userDrawn="1"/>
          </p:nvSpPr>
          <p:spPr bwMode="auto">
            <a:xfrm>
              <a:off x="8048625" y="3749467"/>
              <a:ext cx="52387" cy="104775"/>
            </a:xfrm>
            <a:custGeom>
              <a:avLst/>
              <a:gdLst>
                <a:gd name="T0" fmla="*/ 0 w 24"/>
                <a:gd name="T1" fmla="*/ 16 h 48"/>
                <a:gd name="T2" fmla="*/ 8 w 24"/>
                <a:gd name="T3" fmla="*/ 32 h 48"/>
                <a:gd name="T4" fmla="*/ 16 w 24"/>
                <a:gd name="T5" fmla="*/ 48 h 48"/>
                <a:gd name="T6" fmla="*/ 8 w 24"/>
                <a:gd name="T7" fmla="*/ 32 h 48"/>
                <a:gd name="T8" fmla="*/ 8 w 24"/>
                <a:gd name="T9" fmla="*/ 24 h 48"/>
                <a:gd name="T10" fmla="*/ 16 w 24"/>
                <a:gd name="T11" fmla="*/ 24 h 48"/>
                <a:gd name="T12" fmla="*/ 16 w 24"/>
                <a:gd name="T13" fmla="*/ 16 h 48"/>
                <a:gd name="T14" fmla="*/ 24 w 24"/>
                <a:gd name="T15" fmla="*/ 16 h 48"/>
                <a:gd name="T16" fmla="*/ 24 w 24"/>
                <a:gd name="T17" fmla="*/ 8 h 48"/>
                <a:gd name="T18" fmla="*/ 16 w 24"/>
                <a:gd name="T19" fmla="*/ 8 h 48"/>
                <a:gd name="T20" fmla="*/ 8 w 24"/>
                <a:gd name="T21" fmla="*/ 0 h 48"/>
                <a:gd name="T22" fmla="*/ 0 w 24"/>
                <a:gd name="T23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Freeform 320"/>
            <p:cNvSpPr>
              <a:spLocks/>
            </p:cNvSpPr>
            <p:nvPr userDrawn="1"/>
          </p:nvSpPr>
          <p:spPr bwMode="auto">
            <a:xfrm>
              <a:off x="8013700" y="3926231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Freeform 321"/>
            <p:cNvSpPr>
              <a:spLocks/>
            </p:cNvSpPr>
            <p:nvPr userDrawn="1"/>
          </p:nvSpPr>
          <p:spPr bwMode="auto">
            <a:xfrm>
              <a:off x="8066087" y="3908769"/>
              <a:ext cx="85725" cy="34925"/>
            </a:xfrm>
            <a:custGeom>
              <a:avLst/>
              <a:gdLst>
                <a:gd name="T0" fmla="*/ 0 w 40"/>
                <a:gd name="T1" fmla="*/ 8 h 16"/>
                <a:gd name="T2" fmla="*/ 40 w 40"/>
                <a:gd name="T3" fmla="*/ 16 h 16"/>
                <a:gd name="T4" fmla="*/ 32 w 40"/>
                <a:gd name="T5" fmla="*/ 8 h 16"/>
                <a:gd name="T6" fmla="*/ 24 w 40"/>
                <a:gd name="T7" fmla="*/ 0 h 16"/>
                <a:gd name="T8" fmla="*/ 8 w 40"/>
                <a:gd name="T9" fmla="*/ 0 h 16"/>
                <a:gd name="T10" fmla="*/ 0 w 40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Freeform 322"/>
            <p:cNvSpPr>
              <a:spLocks/>
            </p:cNvSpPr>
            <p:nvPr userDrawn="1"/>
          </p:nvSpPr>
          <p:spPr bwMode="auto">
            <a:xfrm>
              <a:off x="8048625" y="3854242"/>
              <a:ext cx="34925" cy="17462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Freeform 323"/>
            <p:cNvSpPr>
              <a:spLocks/>
            </p:cNvSpPr>
            <p:nvPr userDrawn="1"/>
          </p:nvSpPr>
          <p:spPr bwMode="auto">
            <a:xfrm>
              <a:off x="8134350" y="3819317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Freeform 324"/>
            <p:cNvSpPr>
              <a:spLocks/>
            </p:cNvSpPr>
            <p:nvPr userDrawn="1"/>
          </p:nvSpPr>
          <p:spPr bwMode="auto">
            <a:xfrm>
              <a:off x="8291512" y="383677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Freeform 325"/>
            <p:cNvSpPr>
              <a:spLocks/>
            </p:cNvSpPr>
            <p:nvPr userDrawn="1"/>
          </p:nvSpPr>
          <p:spPr bwMode="auto">
            <a:xfrm>
              <a:off x="7805737" y="3197984"/>
              <a:ext cx="139700" cy="176764"/>
            </a:xfrm>
            <a:custGeom>
              <a:avLst/>
              <a:gdLst>
                <a:gd name="T0" fmla="*/ 0 w 64"/>
                <a:gd name="T1" fmla="*/ 32 h 80"/>
                <a:gd name="T2" fmla="*/ 0 w 64"/>
                <a:gd name="T3" fmla="*/ 56 h 80"/>
                <a:gd name="T4" fmla="*/ 16 w 64"/>
                <a:gd name="T5" fmla="*/ 56 h 80"/>
                <a:gd name="T6" fmla="*/ 16 w 64"/>
                <a:gd name="T7" fmla="*/ 72 h 80"/>
                <a:gd name="T8" fmla="*/ 24 w 64"/>
                <a:gd name="T9" fmla="*/ 72 h 80"/>
                <a:gd name="T10" fmla="*/ 40 w 64"/>
                <a:gd name="T11" fmla="*/ 80 h 80"/>
                <a:gd name="T12" fmla="*/ 40 w 64"/>
                <a:gd name="T13" fmla="*/ 72 h 80"/>
                <a:gd name="T14" fmla="*/ 48 w 64"/>
                <a:gd name="T15" fmla="*/ 80 h 80"/>
                <a:gd name="T16" fmla="*/ 64 w 64"/>
                <a:gd name="T17" fmla="*/ 80 h 80"/>
                <a:gd name="T18" fmla="*/ 56 w 64"/>
                <a:gd name="T19" fmla="*/ 72 h 80"/>
                <a:gd name="T20" fmla="*/ 40 w 64"/>
                <a:gd name="T21" fmla="*/ 64 h 80"/>
                <a:gd name="T22" fmla="*/ 32 w 64"/>
                <a:gd name="T23" fmla="*/ 72 h 80"/>
                <a:gd name="T24" fmla="*/ 32 w 64"/>
                <a:gd name="T25" fmla="*/ 64 h 80"/>
                <a:gd name="T26" fmla="*/ 24 w 64"/>
                <a:gd name="T27" fmla="*/ 48 h 80"/>
                <a:gd name="T28" fmla="*/ 32 w 64"/>
                <a:gd name="T29" fmla="*/ 24 h 80"/>
                <a:gd name="T30" fmla="*/ 24 w 64"/>
                <a:gd name="T31" fmla="*/ 16 h 80"/>
                <a:gd name="T32" fmla="*/ 24 w 64"/>
                <a:gd name="T33" fmla="*/ 0 h 80"/>
                <a:gd name="T34" fmla="*/ 0 w 64"/>
                <a:gd name="T35" fmla="*/ 0 h 80"/>
                <a:gd name="T36" fmla="*/ 8 w 64"/>
                <a:gd name="T37" fmla="*/ 32 h 80"/>
                <a:gd name="T38" fmla="*/ 0 w 64"/>
                <a:gd name="T3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Freeform 326"/>
            <p:cNvSpPr>
              <a:spLocks/>
            </p:cNvSpPr>
            <p:nvPr userDrawn="1"/>
          </p:nvSpPr>
          <p:spPr bwMode="auto">
            <a:xfrm>
              <a:off x="7754937" y="3448325"/>
              <a:ext cx="68263" cy="85725"/>
            </a:xfrm>
            <a:custGeom>
              <a:avLst/>
              <a:gdLst>
                <a:gd name="T0" fmla="*/ 0 w 32"/>
                <a:gd name="T1" fmla="*/ 40 h 40"/>
                <a:gd name="T2" fmla="*/ 32 w 32"/>
                <a:gd name="T3" fmla="*/ 8 h 40"/>
                <a:gd name="T4" fmla="*/ 24 w 32"/>
                <a:gd name="T5" fmla="*/ 0 h 40"/>
                <a:gd name="T6" fmla="*/ 24 w 32"/>
                <a:gd name="T7" fmla="*/ 8 h 40"/>
                <a:gd name="T8" fmla="*/ 0 w 3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Freeform 327"/>
            <p:cNvSpPr>
              <a:spLocks/>
            </p:cNvSpPr>
            <p:nvPr userDrawn="1"/>
          </p:nvSpPr>
          <p:spPr bwMode="auto">
            <a:xfrm>
              <a:off x="7823200" y="3357286"/>
              <a:ext cx="34925" cy="56114"/>
            </a:xfrm>
            <a:custGeom>
              <a:avLst/>
              <a:gdLst>
                <a:gd name="T0" fmla="*/ 0 w 16"/>
                <a:gd name="T1" fmla="*/ 0 h 24"/>
                <a:gd name="T2" fmla="*/ 16 w 16"/>
                <a:gd name="T3" fmla="*/ 24 h 24"/>
                <a:gd name="T4" fmla="*/ 16 w 16"/>
                <a:gd name="T5" fmla="*/ 16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Freeform 328"/>
            <p:cNvSpPr>
              <a:spLocks/>
            </p:cNvSpPr>
            <p:nvPr userDrawn="1"/>
          </p:nvSpPr>
          <p:spPr bwMode="auto">
            <a:xfrm>
              <a:off x="7945437" y="3395938"/>
              <a:ext cx="33338" cy="87312"/>
            </a:xfrm>
            <a:custGeom>
              <a:avLst/>
              <a:gdLst>
                <a:gd name="T0" fmla="*/ 0 w 16"/>
                <a:gd name="T1" fmla="*/ 0 h 40"/>
                <a:gd name="T2" fmla="*/ 8 w 16"/>
                <a:gd name="T3" fmla="*/ 16 h 40"/>
                <a:gd name="T4" fmla="*/ 0 w 16"/>
                <a:gd name="T5" fmla="*/ 16 h 40"/>
                <a:gd name="T6" fmla="*/ 0 w 16"/>
                <a:gd name="T7" fmla="*/ 24 h 40"/>
                <a:gd name="T8" fmla="*/ 8 w 16"/>
                <a:gd name="T9" fmla="*/ 24 h 40"/>
                <a:gd name="T10" fmla="*/ 8 w 16"/>
                <a:gd name="T11" fmla="*/ 40 h 40"/>
                <a:gd name="T12" fmla="*/ 16 w 16"/>
                <a:gd name="T13" fmla="*/ 32 h 40"/>
                <a:gd name="T14" fmla="*/ 8 w 16"/>
                <a:gd name="T15" fmla="*/ 24 h 40"/>
                <a:gd name="T16" fmla="*/ 16 w 16"/>
                <a:gd name="T17" fmla="*/ 24 h 40"/>
                <a:gd name="T18" fmla="*/ 16 w 16"/>
                <a:gd name="T19" fmla="*/ 8 h 40"/>
                <a:gd name="T20" fmla="*/ 16 w 16"/>
                <a:gd name="T21" fmla="*/ 0 h 40"/>
                <a:gd name="T22" fmla="*/ 0 w 16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Freeform 329"/>
            <p:cNvSpPr>
              <a:spLocks/>
            </p:cNvSpPr>
            <p:nvPr userDrawn="1"/>
          </p:nvSpPr>
          <p:spPr bwMode="auto">
            <a:xfrm>
              <a:off x="7875587" y="3413400"/>
              <a:ext cx="87313" cy="104775"/>
            </a:xfrm>
            <a:custGeom>
              <a:avLst/>
              <a:gdLst>
                <a:gd name="T0" fmla="*/ 0 w 40"/>
                <a:gd name="T1" fmla="*/ 24 h 48"/>
                <a:gd name="T2" fmla="*/ 16 w 40"/>
                <a:gd name="T3" fmla="*/ 24 h 48"/>
                <a:gd name="T4" fmla="*/ 16 w 40"/>
                <a:gd name="T5" fmla="*/ 32 h 48"/>
                <a:gd name="T6" fmla="*/ 8 w 40"/>
                <a:gd name="T7" fmla="*/ 32 h 48"/>
                <a:gd name="T8" fmla="*/ 16 w 40"/>
                <a:gd name="T9" fmla="*/ 48 h 48"/>
                <a:gd name="T10" fmla="*/ 24 w 40"/>
                <a:gd name="T11" fmla="*/ 40 h 48"/>
                <a:gd name="T12" fmla="*/ 24 w 40"/>
                <a:gd name="T13" fmla="*/ 32 h 48"/>
                <a:gd name="T14" fmla="*/ 24 w 40"/>
                <a:gd name="T15" fmla="*/ 40 h 48"/>
                <a:gd name="T16" fmla="*/ 32 w 40"/>
                <a:gd name="T17" fmla="*/ 32 h 48"/>
                <a:gd name="T18" fmla="*/ 32 w 40"/>
                <a:gd name="T19" fmla="*/ 40 h 48"/>
                <a:gd name="T20" fmla="*/ 40 w 40"/>
                <a:gd name="T21" fmla="*/ 40 h 48"/>
                <a:gd name="T22" fmla="*/ 40 w 40"/>
                <a:gd name="T23" fmla="*/ 32 h 48"/>
                <a:gd name="T24" fmla="*/ 32 w 40"/>
                <a:gd name="T25" fmla="*/ 32 h 48"/>
                <a:gd name="T26" fmla="*/ 32 w 40"/>
                <a:gd name="T27" fmla="*/ 16 h 48"/>
                <a:gd name="T28" fmla="*/ 24 w 40"/>
                <a:gd name="T29" fmla="*/ 24 h 48"/>
                <a:gd name="T30" fmla="*/ 16 w 40"/>
                <a:gd name="T31" fmla="*/ 8 h 48"/>
                <a:gd name="T32" fmla="*/ 8 w 40"/>
                <a:gd name="T33" fmla="*/ 8 h 48"/>
                <a:gd name="T34" fmla="*/ 0 w 40"/>
                <a:gd name="T35" fmla="*/ 0 h 48"/>
                <a:gd name="T36" fmla="*/ 0 w 40"/>
                <a:gd name="T3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Freeform 330"/>
            <p:cNvSpPr>
              <a:spLocks/>
            </p:cNvSpPr>
            <p:nvPr userDrawn="1"/>
          </p:nvSpPr>
          <p:spPr bwMode="auto">
            <a:xfrm>
              <a:off x="7893050" y="3483250"/>
              <a:ext cx="138112" cy="141840"/>
            </a:xfrm>
            <a:custGeom>
              <a:avLst/>
              <a:gdLst>
                <a:gd name="T0" fmla="*/ 0 w 64"/>
                <a:gd name="T1" fmla="*/ 40 h 64"/>
                <a:gd name="T2" fmla="*/ 0 w 64"/>
                <a:gd name="T3" fmla="*/ 48 h 64"/>
                <a:gd name="T4" fmla="*/ 8 w 64"/>
                <a:gd name="T5" fmla="*/ 32 h 64"/>
                <a:gd name="T6" fmla="*/ 8 w 64"/>
                <a:gd name="T7" fmla="*/ 40 h 64"/>
                <a:gd name="T8" fmla="*/ 24 w 64"/>
                <a:gd name="T9" fmla="*/ 32 h 64"/>
                <a:gd name="T10" fmla="*/ 32 w 64"/>
                <a:gd name="T11" fmla="*/ 40 h 64"/>
                <a:gd name="T12" fmla="*/ 24 w 64"/>
                <a:gd name="T13" fmla="*/ 56 h 64"/>
                <a:gd name="T14" fmla="*/ 48 w 64"/>
                <a:gd name="T15" fmla="*/ 64 h 64"/>
                <a:gd name="T16" fmla="*/ 48 w 64"/>
                <a:gd name="T17" fmla="*/ 56 h 64"/>
                <a:gd name="T18" fmla="*/ 48 w 64"/>
                <a:gd name="T19" fmla="*/ 48 h 64"/>
                <a:gd name="T20" fmla="*/ 48 w 64"/>
                <a:gd name="T21" fmla="*/ 40 h 64"/>
                <a:gd name="T22" fmla="*/ 56 w 64"/>
                <a:gd name="T23" fmla="*/ 56 h 64"/>
                <a:gd name="T24" fmla="*/ 64 w 64"/>
                <a:gd name="T25" fmla="*/ 40 h 64"/>
                <a:gd name="T26" fmla="*/ 56 w 64"/>
                <a:gd name="T27" fmla="*/ 16 h 64"/>
                <a:gd name="T28" fmla="*/ 40 w 64"/>
                <a:gd name="T29" fmla="*/ 0 h 64"/>
                <a:gd name="T30" fmla="*/ 48 w 64"/>
                <a:gd name="T31" fmla="*/ 16 h 64"/>
                <a:gd name="T32" fmla="*/ 40 w 64"/>
                <a:gd name="T33" fmla="*/ 16 h 64"/>
                <a:gd name="T34" fmla="*/ 32 w 64"/>
                <a:gd name="T35" fmla="*/ 16 h 64"/>
                <a:gd name="T36" fmla="*/ 32 w 64"/>
                <a:gd name="T37" fmla="*/ 24 h 64"/>
                <a:gd name="T38" fmla="*/ 24 w 64"/>
                <a:gd name="T39" fmla="*/ 32 h 64"/>
                <a:gd name="T40" fmla="*/ 24 w 64"/>
                <a:gd name="T41" fmla="*/ 24 h 64"/>
                <a:gd name="T42" fmla="*/ 16 w 64"/>
                <a:gd name="T43" fmla="*/ 24 h 64"/>
                <a:gd name="T44" fmla="*/ 0 w 64"/>
                <a:gd name="T45" fmla="*/ 32 h 64"/>
                <a:gd name="T46" fmla="*/ 0 w 64"/>
                <a:gd name="T4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331"/>
            <p:cNvSpPr>
              <a:spLocks/>
            </p:cNvSpPr>
            <p:nvPr userDrawn="1"/>
          </p:nvSpPr>
          <p:spPr bwMode="auto">
            <a:xfrm>
              <a:off x="8653462" y="3961156"/>
              <a:ext cx="122238" cy="69850"/>
            </a:xfrm>
            <a:custGeom>
              <a:avLst/>
              <a:gdLst>
                <a:gd name="T0" fmla="*/ 0 w 56"/>
                <a:gd name="T1" fmla="*/ 16 h 32"/>
                <a:gd name="T2" fmla="*/ 8 w 56"/>
                <a:gd name="T3" fmla="*/ 32 h 32"/>
                <a:gd name="T4" fmla="*/ 32 w 56"/>
                <a:gd name="T5" fmla="*/ 32 h 32"/>
                <a:gd name="T6" fmla="*/ 48 w 56"/>
                <a:gd name="T7" fmla="*/ 16 h 32"/>
                <a:gd name="T8" fmla="*/ 56 w 56"/>
                <a:gd name="T9" fmla="*/ 8 h 32"/>
                <a:gd name="T10" fmla="*/ 56 w 56"/>
                <a:gd name="T11" fmla="*/ 0 h 32"/>
                <a:gd name="T12" fmla="*/ 48 w 56"/>
                <a:gd name="T13" fmla="*/ 0 h 32"/>
                <a:gd name="T14" fmla="*/ 48 w 56"/>
                <a:gd name="T15" fmla="*/ 8 h 32"/>
                <a:gd name="T16" fmla="*/ 40 w 56"/>
                <a:gd name="T17" fmla="*/ 8 h 32"/>
                <a:gd name="T18" fmla="*/ 32 w 56"/>
                <a:gd name="T19" fmla="*/ 16 h 32"/>
                <a:gd name="T20" fmla="*/ 0 w 56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Freeform 332"/>
            <p:cNvSpPr>
              <a:spLocks/>
            </p:cNvSpPr>
            <p:nvPr userDrawn="1"/>
          </p:nvSpPr>
          <p:spPr bwMode="auto">
            <a:xfrm>
              <a:off x="8740775" y="3908769"/>
              <a:ext cx="52387" cy="69850"/>
            </a:xfrm>
            <a:custGeom>
              <a:avLst/>
              <a:gdLst>
                <a:gd name="T0" fmla="*/ 0 w 24"/>
                <a:gd name="T1" fmla="*/ 0 h 32"/>
                <a:gd name="T2" fmla="*/ 16 w 24"/>
                <a:gd name="T3" fmla="*/ 16 h 32"/>
                <a:gd name="T4" fmla="*/ 24 w 24"/>
                <a:gd name="T5" fmla="*/ 32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Freeform 333"/>
            <p:cNvSpPr>
              <a:spLocks/>
            </p:cNvSpPr>
            <p:nvPr userDrawn="1"/>
          </p:nvSpPr>
          <p:spPr bwMode="auto">
            <a:xfrm>
              <a:off x="8843962" y="3996081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16 h 24"/>
                <a:gd name="T6" fmla="*/ 0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Freeform 334"/>
            <p:cNvSpPr>
              <a:spLocks/>
            </p:cNvSpPr>
            <p:nvPr userDrawn="1"/>
          </p:nvSpPr>
          <p:spPr bwMode="auto">
            <a:xfrm>
              <a:off x="2513012" y="194316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0 h 8"/>
                <a:gd name="T4" fmla="*/ 0 w 16"/>
                <a:gd name="T5" fmla="*/ 8 h 8"/>
                <a:gd name="T6" fmla="*/ 8 w 16"/>
                <a:gd name="T7" fmla="*/ 0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Freeform 335"/>
            <p:cNvSpPr>
              <a:spLocks/>
            </p:cNvSpPr>
            <p:nvPr userDrawn="1"/>
          </p:nvSpPr>
          <p:spPr bwMode="auto">
            <a:xfrm>
              <a:off x="2409825" y="2046355"/>
              <a:ext cx="17462" cy="21191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Freeform 336"/>
            <p:cNvSpPr>
              <a:spLocks/>
            </p:cNvSpPr>
            <p:nvPr userDrawn="1"/>
          </p:nvSpPr>
          <p:spPr bwMode="auto">
            <a:xfrm>
              <a:off x="7875587" y="2013018"/>
              <a:ext cx="225425" cy="266217"/>
            </a:xfrm>
            <a:custGeom>
              <a:avLst/>
              <a:gdLst>
                <a:gd name="T0" fmla="*/ 8 w 104"/>
                <a:gd name="T1" fmla="*/ 16 h 120"/>
                <a:gd name="T2" fmla="*/ 72 w 104"/>
                <a:gd name="T3" fmla="*/ 88 h 120"/>
                <a:gd name="T4" fmla="*/ 80 w 104"/>
                <a:gd name="T5" fmla="*/ 112 h 120"/>
                <a:gd name="T6" fmla="*/ 88 w 104"/>
                <a:gd name="T7" fmla="*/ 120 h 120"/>
                <a:gd name="T8" fmla="*/ 88 w 104"/>
                <a:gd name="T9" fmla="*/ 112 h 120"/>
                <a:gd name="T10" fmla="*/ 104 w 104"/>
                <a:gd name="T11" fmla="*/ 112 h 120"/>
                <a:gd name="T12" fmla="*/ 72 w 104"/>
                <a:gd name="T13" fmla="*/ 88 h 120"/>
                <a:gd name="T14" fmla="*/ 72 w 104"/>
                <a:gd name="T15" fmla="*/ 72 h 120"/>
                <a:gd name="T16" fmla="*/ 88 w 104"/>
                <a:gd name="T17" fmla="*/ 72 h 120"/>
                <a:gd name="T18" fmla="*/ 16 w 104"/>
                <a:gd name="T19" fmla="*/ 0 h 120"/>
                <a:gd name="T20" fmla="*/ 0 w 104"/>
                <a:gd name="T21" fmla="*/ 0 h 120"/>
                <a:gd name="T22" fmla="*/ 8 w 104"/>
                <a:gd name="T23" fmla="*/ 8 h 120"/>
                <a:gd name="T24" fmla="*/ 8 w 104"/>
                <a:gd name="T25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Freeform 337"/>
            <p:cNvSpPr>
              <a:spLocks/>
            </p:cNvSpPr>
            <p:nvPr userDrawn="1"/>
          </p:nvSpPr>
          <p:spPr bwMode="auto">
            <a:xfrm>
              <a:off x="5143500" y="259783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Line 338"/>
            <p:cNvSpPr>
              <a:spLocks noChangeShapeType="1"/>
            </p:cNvSpPr>
            <p:nvPr userDrawn="1"/>
          </p:nvSpPr>
          <p:spPr bwMode="auto">
            <a:xfrm>
              <a:off x="7978775" y="3892894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Line 339"/>
            <p:cNvSpPr>
              <a:spLocks noChangeShapeType="1"/>
            </p:cNvSpPr>
            <p:nvPr userDrawn="1"/>
          </p:nvSpPr>
          <p:spPr bwMode="auto">
            <a:xfrm flipV="1">
              <a:off x="4624387" y="3710815"/>
              <a:ext cx="1588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340"/>
            <p:cNvSpPr>
              <a:spLocks/>
            </p:cNvSpPr>
            <p:nvPr userDrawn="1"/>
          </p:nvSpPr>
          <p:spPr bwMode="auto">
            <a:xfrm>
              <a:off x="8118475" y="4190309"/>
              <a:ext cx="33337" cy="38652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0 w 16"/>
                <a:gd name="T9" fmla="*/ 0 h 16"/>
                <a:gd name="T10" fmla="*/ 0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Freeform 341"/>
            <p:cNvSpPr>
              <a:spLocks/>
            </p:cNvSpPr>
            <p:nvPr userDrawn="1"/>
          </p:nvSpPr>
          <p:spPr bwMode="auto">
            <a:xfrm>
              <a:off x="7927975" y="4102997"/>
              <a:ext cx="120650" cy="52387"/>
            </a:xfrm>
            <a:custGeom>
              <a:avLst/>
              <a:gdLst>
                <a:gd name="T0" fmla="*/ 0 w 56"/>
                <a:gd name="T1" fmla="*/ 24 h 24"/>
                <a:gd name="T2" fmla="*/ 16 w 56"/>
                <a:gd name="T3" fmla="*/ 24 h 24"/>
                <a:gd name="T4" fmla="*/ 24 w 56"/>
                <a:gd name="T5" fmla="*/ 8 h 24"/>
                <a:gd name="T6" fmla="*/ 56 w 56"/>
                <a:gd name="T7" fmla="*/ 0 h 24"/>
                <a:gd name="T8" fmla="*/ 24 w 56"/>
                <a:gd name="T9" fmla="*/ 0 h 24"/>
                <a:gd name="T10" fmla="*/ 8 w 56"/>
                <a:gd name="T11" fmla="*/ 16 h 24"/>
                <a:gd name="T12" fmla="*/ 0 w 5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Freeform 342"/>
            <p:cNvSpPr>
              <a:spLocks/>
            </p:cNvSpPr>
            <p:nvPr userDrawn="1"/>
          </p:nvSpPr>
          <p:spPr bwMode="auto">
            <a:xfrm>
              <a:off x="2271712" y="2279235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Freeform 343"/>
            <p:cNvSpPr>
              <a:spLocks/>
            </p:cNvSpPr>
            <p:nvPr userDrawn="1"/>
          </p:nvSpPr>
          <p:spPr bwMode="auto">
            <a:xfrm>
              <a:off x="7737475" y="1978093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Freeform 344"/>
            <p:cNvSpPr>
              <a:spLocks/>
            </p:cNvSpPr>
            <p:nvPr userDrawn="1"/>
          </p:nvSpPr>
          <p:spPr bwMode="auto">
            <a:xfrm>
              <a:off x="4692650" y="1960630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8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345"/>
            <p:cNvSpPr>
              <a:spLocks noChangeShapeType="1"/>
            </p:cNvSpPr>
            <p:nvPr userDrawn="1"/>
          </p:nvSpPr>
          <p:spPr bwMode="auto">
            <a:xfrm flipV="1">
              <a:off x="4675187" y="1978093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346"/>
            <p:cNvSpPr>
              <a:spLocks noChangeShapeType="1"/>
            </p:cNvSpPr>
            <p:nvPr userDrawn="1"/>
          </p:nvSpPr>
          <p:spPr bwMode="auto">
            <a:xfrm>
              <a:off x="4692650" y="2013018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Freeform 347"/>
            <p:cNvSpPr>
              <a:spLocks/>
            </p:cNvSpPr>
            <p:nvPr userDrawn="1"/>
          </p:nvSpPr>
          <p:spPr bwMode="auto">
            <a:xfrm>
              <a:off x="5143500" y="4776717"/>
              <a:ext cx="50800" cy="68263"/>
            </a:xfrm>
            <a:custGeom>
              <a:avLst/>
              <a:gdLst>
                <a:gd name="T0" fmla="*/ 24 w 24"/>
                <a:gd name="T1" fmla="*/ 8 h 32"/>
                <a:gd name="T2" fmla="*/ 24 w 24"/>
                <a:gd name="T3" fmla="*/ 16 h 32"/>
                <a:gd name="T4" fmla="*/ 8 w 24"/>
                <a:gd name="T5" fmla="*/ 32 h 32"/>
                <a:gd name="T6" fmla="*/ 0 w 24"/>
                <a:gd name="T7" fmla="*/ 16 h 32"/>
                <a:gd name="T8" fmla="*/ 16 w 24"/>
                <a:gd name="T9" fmla="*/ 0 h 32"/>
                <a:gd name="T10" fmla="*/ 24 w 24"/>
                <a:gd name="T11" fmla="*/ 0 h 32"/>
                <a:gd name="T12" fmla="*/ 24 w 24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348"/>
            <p:cNvSpPr>
              <a:spLocks noChangeArrowheads="1"/>
            </p:cNvSpPr>
            <p:nvPr userDrawn="1"/>
          </p:nvSpPr>
          <p:spPr bwMode="auto">
            <a:xfrm>
              <a:off x="7599362" y="3056143"/>
              <a:ext cx="17463" cy="2119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349"/>
            <p:cNvSpPr>
              <a:spLocks noChangeShapeType="1"/>
            </p:cNvSpPr>
            <p:nvPr userDrawn="1"/>
          </p:nvSpPr>
          <p:spPr bwMode="auto">
            <a:xfrm flipV="1">
              <a:off x="2324100" y="2632764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350"/>
            <p:cNvSpPr>
              <a:spLocks noChangeShapeType="1"/>
            </p:cNvSpPr>
            <p:nvPr userDrawn="1"/>
          </p:nvSpPr>
          <p:spPr bwMode="auto">
            <a:xfrm>
              <a:off x="7599362" y="3077334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Freeform 351"/>
            <p:cNvSpPr>
              <a:spLocks/>
            </p:cNvSpPr>
            <p:nvPr userDrawn="1"/>
          </p:nvSpPr>
          <p:spPr bwMode="auto">
            <a:xfrm>
              <a:off x="4157662" y="1978093"/>
              <a:ext cx="120650" cy="124378"/>
            </a:xfrm>
            <a:custGeom>
              <a:avLst/>
              <a:gdLst>
                <a:gd name="T0" fmla="*/ 32 w 56"/>
                <a:gd name="T1" fmla="*/ 8 h 56"/>
                <a:gd name="T2" fmla="*/ 40 w 56"/>
                <a:gd name="T3" fmla="*/ 16 h 56"/>
                <a:gd name="T4" fmla="*/ 56 w 56"/>
                <a:gd name="T5" fmla="*/ 16 h 56"/>
                <a:gd name="T6" fmla="*/ 56 w 56"/>
                <a:gd name="T7" fmla="*/ 32 h 56"/>
                <a:gd name="T8" fmla="*/ 48 w 56"/>
                <a:gd name="T9" fmla="*/ 48 h 56"/>
                <a:gd name="T10" fmla="*/ 8 w 56"/>
                <a:gd name="T11" fmla="*/ 56 h 56"/>
                <a:gd name="T12" fmla="*/ 0 w 56"/>
                <a:gd name="T13" fmla="*/ 48 h 56"/>
                <a:gd name="T14" fmla="*/ 8 w 56"/>
                <a:gd name="T15" fmla="*/ 48 h 56"/>
                <a:gd name="T16" fmla="*/ 24 w 56"/>
                <a:gd name="T17" fmla="*/ 32 h 56"/>
                <a:gd name="T18" fmla="*/ 8 w 56"/>
                <a:gd name="T19" fmla="*/ 24 h 56"/>
                <a:gd name="T20" fmla="*/ 16 w 56"/>
                <a:gd name="T21" fmla="*/ 24 h 56"/>
                <a:gd name="T22" fmla="*/ 8 w 56"/>
                <a:gd name="T23" fmla="*/ 16 h 56"/>
                <a:gd name="T24" fmla="*/ 16 w 56"/>
                <a:gd name="T25" fmla="*/ 16 h 56"/>
                <a:gd name="T26" fmla="*/ 24 w 56"/>
                <a:gd name="T27" fmla="*/ 16 h 56"/>
                <a:gd name="T28" fmla="*/ 32 w 56"/>
                <a:gd name="T29" fmla="*/ 8 h 56"/>
                <a:gd name="T30" fmla="*/ 24 w 56"/>
                <a:gd name="T31" fmla="*/ 8 h 56"/>
                <a:gd name="T32" fmla="*/ 32 w 56"/>
                <a:gd name="T33" fmla="*/ 0 h 56"/>
                <a:gd name="T34" fmla="*/ 40 w 56"/>
                <a:gd name="T35" fmla="*/ 0 h 56"/>
                <a:gd name="T36" fmla="*/ 32 w 56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Freeform 352"/>
            <p:cNvSpPr>
              <a:spLocks/>
            </p:cNvSpPr>
            <p:nvPr userDrawn="1"/>
          </p:nvSpPr>
          <p:spPr bwMode="auto">
            <a:xfrm>
              <a:off x="4502150" y="2030480"/>
              <a:ext cx="104775" cy="89453"/>
            </a:xfrm>
            <a:custGeom>
              <a:avLst/>
              <a:gdLst>
                <a:gd name="T0" fmla="*/ 0 w 48"/>
                <a:gd name="T1" fmla="*/ 32 h 40"/>
                <a:gd name="T2" fmla="*/ 16 w 48"/>
                <a:gd name="T3" fmla="*/ 8 h 40"/>
                <a:gd name="T4" fmla="*/ 16 w 48"/>
                <a:gd name="T5" fmla="*/ 16 h 40"/>
                <a:gd name="T6" fmla="*/ 24 w 48"/>
                <a:gd name="T7" fmla="*/ 16 h 40"/>
                <a:gd name="T8" fmla="*/ 32 w 48"/>
                <a:gd name="T9" fmla="*/ 16 h 40"/>
                <a:gd name="T10" fmla="*/ 24 w 48"/>
                <a:gd name="T11" fmla="*/ 8 h 40"/>
                <a:gd name="T12" fmla="*/ 48 w 48"/>
                <a:gd name="T13" fmla="*/ 0 h 40"/>
                <a:gd name="T14" fmla="*/ 40 w 48"/>
                <a:gd name="T15" fmla="*/ 16 h 40"/>
                <a:gd name="T16" fmla="*/ 32 w 48"/>
                <a:gd name="T17" fmla="*/ 24 h 40"/>
                <a:gd name="T18" fmla="*/ 32 w 48"/>
                <a:gd name="T19" fmla="*/ 40 h 40"/>
                <a:gd name="T20" fmla="*/ 16 w 48"/>
                <a:gd name="T21" fmla="*/ 32 h 40"/>
                <a:gd name="T22" fmla="*/ 0 w 48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Freeform 353"/>
            <p:cNvSpPr>
              <a:spLocks/>
            </p:cNvSpPr>
            <p:nvPr userDrawn="1"/>
          </p:nvSpPr>
          <p:spPr bwMode="auto">
            <a:xfrm>
              <a:off x="4830762" y="2154858"/>
              <a:ext cx="139700" cy="68263"/>
            </a:xfrm>
            <a:custGeom>
              <a:avLst/>
              <a:gdLst>
                <a:gd name="T0" fmla="*/ 0 w 64"/>
                <a:gd name="T1" fmla="*/ 16 h 32"/>
                <a:gd name="T2" fmla="*/ 8 w 64"/>
                <a:gd name="T3" fmla="*/ 24 h 32"/>
                <a:gd name="T4" fmla="*/ 24 w 64"/>
                <a:gd name="T5" fmla="*/ 32 h 32"/>
                <a:gd name="T6" fmla="*/ 48 w 64"/>
                <a:gd name="T7" fmla="*/ 16 h 32"/>
                <a:gd name="T8" fmla="*/ 64 w 64"/>
                <a:gd name="T9" fmla="*/ 16 h 32"/>
                <a:gd name="T10" fmla="*/ 64 w 64"/>
                <a:gd name="T11" fmla="*/ 8 h 32"/>
                <a:gd name="T12" fmla="*/ 56 w 64"/>
                <a:gd name="T13" fmla="*/ 8 h 32"/>
                <a:gd name="T14" fmla="*/ 40 w 64"/>
                <a:gd name="T15" fmla="*/ 8 h 32"/>
                <a:gd name="T16" fmla="*/ 16 w 64"/>
                <a:gd name="T17" fmla="*/ 0 h 32"/>
                <a:gd name="T18" fmla="*/ 0 w 64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 354"/>
            <p:cNvSpPr>
              <a:spLocks/>
            </p:cNvSpPr>
            <p:nvPr userDrawn="1"/>
          </p:nvSpPr>
          <p:spPr bwMode="auto">
            <a:xfrm>
              <a:off x="4710112" y="2102471"/>
              <a:ext cx="155575" cy="87312"/>
            </a:xfrm>
            <a:custGeom>
              <a:avLst/>
              <a:gdLst>
                <a:gd name="T0" fmla="*/ 72 w 72"/>
                <a:gd name="T1" fmla="*/ 24 h 40"/>
                <a:gd name="T2" fmla="*/ 56 w 72"/>
                <a:gd name="T3" fmla="*/ 16 h 40"/>
                <a:gd name="T4" fmla="*/ 48 w 72"/>
                <a:gd name="T5" fmla="*/ 8 h 40"/>
                <a:gd name="T6" fmla="*/ 32 w 72"/>
                <a:gd name="T7" fmla="*/ 8 h 40"/>
                <a:gd name="T8" fmla="*/ 32 w 72"/>
                <a:gd name="T9" fmla="*/ 0 h 40"/>
                <a:gd name="T10" fmla="*/ 0 w 72"/>
                <a:gd name="T11" fmla="*/ 16 h 40"/>
                <a:gd name="T12" fmla="*/ 8 w 72"/>
                <a:gd name="T13" fmla="*/ 24 h 40"/>
                <a:gd name="T14" fmla="*/ 24 w 72"/>
                <a:gd name="T15" fmla="*/ 40 h 40"/>
                <a:gd name="T16" fmla="*/ 32 w 72"/>
                <a:gd name="T17" fmla="*/ 40 h 40"/>
                <a:gd name="T18" fmla="*/ 40 w 72"/>
                <a:gd name="T19" fmla="*/ 32 h 40"/>
                <a:gd name="T20" fmla="*/ 56 w 72"/>
                <a:gd name="T21" fmla="*/ 40 h 40"/>
                <a:gd name="T22" fmla="*/ 72 w 72"/>
                <a:gd name="T23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3252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67092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4467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374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7338" y="401638"/>
            <a:ext cx="2058987" cy="5691187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01638"/>
            <a:ext cx="6027738" cy="5691187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9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899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794174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33827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3944884"/>
      </p:ext>
    </p:extLst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311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95700" y="6597650"/>
            <a:ext cx="3313113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835382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422603"/>
      </p:ext>
    </p:extLst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08370"/>
      </p:ext>
    </p:extLst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16920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0563771"/>
      </p:ext>
    </p:extLst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863119"/>
      </p:ext>
    </p:extLst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4706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438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579900"/>
      </p:ext>
    </p:extLst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0"/>
          </p:nvPr>
        </p:nvSpPr>
        <p:spPr>
          <a:xfrm>
            <a:off x="250825" y="1125538"/>
            <a:ext cx="914400" cy="914400"/>
          </a:xfr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4891584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1477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9600" y="6437313"/>
            <a:ext cx="1979613" cy="42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400189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3671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34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7513" y="3941763"/>
            <a:ext cx="2171700" cy="2916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3941763"/>
            <a:ext cx="6364288" cy="2916237"/>
          </a:xfr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761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69439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12587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954287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9600" y="6437313"/>
            <a:ext cx="912813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24813" y="6437313"/>
            <a:ext cx="914400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49336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040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268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763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0003580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9313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2959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329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7513" y="3941763"/>
            <a:ext cx="2171700" cy="2916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3941763"/>
            <a:ext cx="6364288" cy="2916237"/>
          </a:xfr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435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8001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178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2132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Clr>
                <a:srgbClr val="0091C9"/>
              </a:buClr>
              <a:defRPr sz="2400"/>
            </a:lvl2pPr>
            <a:lvl3pPr>
              <a:buClr>
                <a:srgbClr val="0091C9"/>
              </a:buClr>
              <a:defRPr sz="2000"/>
            </a:lvl3pPr>
            <a:lvl4pPr>
              <a:buClr>
                <a:srgbClr val="0091C9"/>
              </a:buClr>
              <a:defRPr sz="1800"/>
            </a:lvl4pPr>
            <a:lvl5pPr>
              <a:buClr>
                <a:srgbClr val="0091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Clr>
                <a:srgbClr val="0091C9"/>
              </a:buClr>
              <a:defRPr sz="2400"/>
            </a:lvl2pPr>
            <a:lvl3pPr>
              <a:buClr>
                <a:srgbClr val="0091C9"/>
              </a:buClr>
              <a:defRPr sz="2000"/>
            </a:lvl3pPr>
            <a:lvl4pPr>
              <a:buClr>
                <a:srgbClr val="0091C9"/>
              </a:buClr>
              <a:defRPr sz="1800"/>
            </a:lvl4pPr>
            <a:lvl5pPr>
              <a:buClr>
                <a:srgbClr val="0091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637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350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48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9600" y="6437313"/>
            <a:ext cx="912813" cy="4206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24813" y="6437313"/>
            <a:ext cx="914400" cy="4206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359862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033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1429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1456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883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8600" y="1600200"/>
            <a:ext cx="2108200" cy="45259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175375" cy="4525963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3665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81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61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2709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195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666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008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954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99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4153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3576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15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905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620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96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8190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49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407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227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755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75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126498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1905784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523404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54830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04286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35359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26753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88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027993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584264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70391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8047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673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8661528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565499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18377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478289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5410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137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8049612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974532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40953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739558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329281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972276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5507031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12834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898070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82912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2693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60065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668499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268909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819201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495777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87023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5439475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4780851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165652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54919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156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0"/>
          <p:cNvGrpSpPr>
            <a:grpSpLocks noChangeAspect="1"/>
          </p:cNvGrpSpPr>
          <p:nvPr/>
        </p:nvGrpSpPr>
        <p:grpSpPr bwMode="auto">
          <a:xfrm>
            <a:off x="1862474" y="44624"/>
            <a:ext cx="7236283" cy="6787134"/>
            <a:chOff x="0" y="0"/>
            <a:chExt cx="870" cy="81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42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86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91" y="438"/>
              <a:ext cx="25" cy="23"/>
            </a:xfrm>
            <a:custGeom>
              <a:avLst/>
              <a:gdLst>
                <a:gd name="T0" fmla="*/ 288 w 401"/>
                <a:gd name="T1" fmla="*/ 1 h 383"/>
                <a:gd name="T2" fmla="*/ 179 w 401"/>
                <a:gd name="T3" fmla="*/ 21 h 383"/>
                <a:gd name="T4" fmla="*/ 104 w 401"/>
                <a:gd name="T5" fmla="*/ 46 h 383"/>
                <a:gd name="T6" fmla="*/ 19 w 401"/>
                <a:gd name="T7" fmla="*/ 137 h 383"/>
                <a:gd name="T8" fmla="*/ 20 w 401"/>
                <a:gd name="T9" fmla="*/ 224 h 383"/>
                <a:gd name="T10" fmla="*/ 80 w 401"/>
                <a:gd name="T11" fmla="*/ 253 h 383"/>
                <a:gd name="T12" fmla="*/ 195 w 401"/>
                <a:gd name="T13" fmla="*/ 219 h 383"/>
                <a:gd name="T14" fmla="*/ 282 w 401"/>
                <a:gd name="T15" fmla="*/ 261 h 383"/>
                <a:gd name="T16" fmla="*/ 294 w 401"/>
                <a:gd name="T17" fmla="*/ 366 h 383"/>
                <a:gd name="T18" fmla="*/ 325 w 401"/>
                <a:gd name="T19" fmla="*/ 351 h 383"/>
                <a:gd name="T20" fmla="*/ 397 w 401"/>
                <a:gd name="T21" fmla="*/ 263 h 383"/>
                <a:gd name="T22" fmla="*/ 335 w 401"/>
                <a:gd name="T23" fmla="*/ 214 h 383"/>
                <a:gd name="T24" fmla="*/ 385 w 401"/>
                <a:gd name="T25" fmla="*/ 85 h 383"/>
                <a:gd name="T26" fmla="*/ 361 w 401"/>
                <a:gd name="T27" fmla="*/ 39 h 383"/>
                <a:gd name="T28" fmla="*/ 288 w 401"/>
                <a:gd name="T29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1" h="383">
                  <a:moveTo>
                    <a:pt x="288" y="1"/>
                  </a:moveTo>
                  <a:cubicBezTo>
                    <a:pt x="251" y="8"/>
                    <a:pt x="217" y="24"/>
                    <a:pt x="179" y="21"/>
                  </a:cubicBezTo>
                  <a:cubicBezTo>
                    <a:pt x="153" y="22"/>
                    <a:pt x="119" y="24"/>
                    <a:pt x="104" y="46"/>
                  </a:cubicBezTo>
                  <a:cubicBezTo>
                    <a:pt x="100" y="93"/>
                    <a:pt x="45" y="106"/>
                    <a:pt x="19" y="137"/>
                  </a:cubicBezTo>
                  <a:cubicBezTo>
                    <a:pt x="0" y="163"/>
                    <a:pt x="16" y="196"/>
                    <a:pt x="20" y="224"/>
                  </a:cubicBezTo>
                  <a:cubicBezTo>
                    <a:pt x="25" y="250"/>
                    <a:pt x="56" y="269"/>
                    <a:pt x="80" y="253"/>
                  </a:cubicBezTo>
                  <a:cubicBezTo>
                    <a:pt x="116" y="236"/>
                    <a:pt x="154" y="203"/>
                    <a:pt x="195" y="219"/>
                  </a:cubicBezTo>
                  <a:cubicBezTo>
                    <a:pt x="230" y="197"/>
                    <a:pt x="271" y="227"/>
                    <a:pt x="282" y="261"/>
                  </a:cubicBezTo>
                  <a:cubicBezTo>
                    <a:pt x="299" y="294"/>
                    <a:pt x="295" y="331"/>
                    <a:pt x="294" y="366"/>
                  </a:cubicBezTo>
                  <a:cubicBezTo>
                    <a:pt x="304" y="383"/>
                    <a:pt x="320" y="361"/>
                    <a:pt x="325" y="351"/>
                  </a:cubicBezTo>
                  <a:cubicBezTo>
                    <a:pt x="344" y="318"/>
                    <a:pt x="397" y="308"/>
                    <a:pt x="397" y="263"/>
                  </a:cubicBezTo>
                  <a:cubicBezTo>
                    <a:pt x="393" y="234"/>
                    <a:pt x="363" y="211"/>
                    <a:pt x="335" y="214"/>
                  </a:cubicBezTo>
                  <a:cubicBezTo>
                    <a:pt x="358" y="175"/>
                    <a:pt x="401" y="134"/>
                    <a:pt x="385" y="85"/>
                  </a:cubicBezTo>
                  <a:cubicBezTo>
                    <a:pt x="379" y="68"/>
                    <a:pt x="362" y="57"/>
                    <a:pt x="361" y="39"/>
                  </a:cubicBezTo>
                  <a:cubicBezTo>
                    <a:pt x="348" y="12"/>
                    <a:pt x="316" y="0"/>
                    <a:pt x="288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4" name="Freeform 72"/>
            <p:cNvSpPr>
              <a:spLocks noEditPoints="1"/>
            </p:cNvSpPr>
            <p:nvPr/>
          </p:nvSpPr>
          <p:spPr bwMode="auto">
            <a:xfrm>
              <a:off x="102" y="374"/>
              <a:ext cx="96" cy="170"/>
            </a:xfrm>
            <a:custGeom>
              <a:avLst/>
              <a:gdLst>
                <a:gd name="T0" fmla="*/ 543 w 1562"/>
                <a:gd name="T1" fmla="*/ 143 h 2741"/>
                <a:gd name="T2" fmla="*/ 458 w 1562"/>
                <a:gd name="T3" fmla="*/ 231 h 2741"/>
                <a:gd name="T4" fmla="*/ 369 w 1562"/>
                <a:gd name="T5" fmla="*/ 548 h 2741"/>
                <a:gd name="T6" fmla="*/ 461 w 1562"/>
                <a:gd name="T7" fmla="*/ 581 h 2741"/>
                <a:gd name="T8" fmla="*/ 402 w 1562"/>
                <a:gd name="T9" fmla="*/ 719 h 2741"/>
                <a:gd name="T10" fmla="*/ 481 w 1562"/>
                <a:gd name="T11" fmla="*/ 713 h 2741"/>
                <a:gd name="T12" fmla="*/ 537 w 1562"/>
                <a:gd name="T13" fmla="*/ 856 h 2741"/>
                <a:gd name="T14" fmla="*/ 506 w 1562"/>
                <a:gd name="T15" fmla="*/ 996 h 2741"/>
                <a:gd name="T16" fmla="*/ 410 w 1562"/>
                <a:gd name="T17" fmla="*/ 1169 h 2741"/>
                <a:gd name="T18" fmla="*/ 518 w 1562"/>
                <a:gd name="T19" fmla="*/ 1209 h 2741"/>
                <a:gd name="T20" fmla="*/ 780 w 1562"/>
                <a:gd name="T21" fmla="*/ 1222 h 2741"/>
                <a:gd name="T22" fmla="*/ 638 w 1562"/>
                <a:gd name="T23" fmla="*/ 1410 h 2741"/>
                <a:gd name="T24" fmla="*/ 706 w 1562"/>
                <a:gd name="T25" fmla="*/ 1477 h 2741"/>
                <a:gd name="T26" fmla="*/ 790 w 1562"/>
                <a:gd name="T27" fmla="*/ 1476 h 2741"/>
                <a:gd name="T28" fmla="*/ 740 w 1562"/>
                <a:gd name="T29" fmla="*/ 1657 h 2741"/>
                <a:gd name="T30" fmla="*/ 730 w 1562"/>
                <a:gd name="T31" fmla="*/ 1739 h 2741"/>
                <a:gd name="T32" fmla="*/ 427 w 1562"/>
                <a:gd name="T33" fmla="*/ 1801 h 2741"/>
                <a:gd name="T34" fmla="*/ 453 w 1562"/>
                <a:gd name="T35" fmla="*/ 1851 h 2741"/>
                <a:gd name="T36" fmla="*/ 302 w 1562"/>
                <a:gd name="T37" fmla="*/ 2121 h 2741"/>
                <a:gd name="T38" fmla="*/ 184 w 1562"/>
                <a:gd name="T39" fmla="*/ 2234 h 2741"/>
                <a:gd name="T40" fmla="*/ 347 w 1562"/>
                <a:gd name="T41" fmla="*/ 2262 h 2741"/>
                <a:gd name="T42" fmla="*/ 484 w 1562"/>
                <a:gd name="T43" fmla="*/ 2359 h 2741"/>
                <a:gd name="T44" fmla="*/ 639 w 1562"/>
                <a:gd name="T45" fmla="*/ 2288 h 2741"/>
                <a:gd name="T46" fmla="*/ 660 w 1562"/>
                <a:gd name="T47" fmla="*/ 2357 h 2741"/>
                <a:gd name="T48" fmla="*/ 478 w 1562"/>
                <a:gd name="T49" fmla="*/ 2462 h 2741"/>
                <a:gd name="T50" fmla="*/ 43 w 1562"/>
                <a:gd name="T51" fmla="*/ 2683 h 2741"/>
                <a:gd name="T52" fmla="*/ 66 w 1562"/>
                <a:gd name="T53" fmla="*/ 2707 h 2741"/>
                <a:gd name="T54" fmla="*/ 298 w 1562"/>
                <a:gd name="T55" fmla="*/ 2689 h 2741"/>
                <a:gd name="T56" fmla="*/ 423 w 1562"/>
                <a:gd name="T57" fmla="*/ 2615 h 2741"/>
                <a:gd name="T58" fmla="*/ 607 w 1562"/>
                <a:gd name="T59" fmla="*/ 2630 h 2741"/>
                <a:gd name="T60" fmla="*/ 715 w 1562"/>
                <a:gd name="T61" fmla="*/ 2633 h 2741"/>
                <a:gd name="T62" fmla="*/ 860 w 1562"/>
                <a:gd name="T63" fmla="*/ 2582 h 2741"/>
                <a:gd name="T64" fmla="*/ 984 w 1562"/>
                <a:gd name="T65" fmla="*/ 2643 h 2741"/>
                <a:gd name="T66" fmla="*/ 1457 w 1562"/>
                <a:gd name="T67" fmla="*/ 2561 h 2741"/>
                <a:gd name="T68" fmla="*/ 1298 w 1562"/>
                <a:gd name="T69" fmla="*/ 2500 h 2741"/>
                <a:gd name="T70" fmla="*/ 1323 w 1562"/>
                <a:gd name="T71" fmla="*/ 2382 h 2741"/>
                <a:gd name="T72" fmla="*/ 1444 w 1562"/>
                <a:gd name="T73" fmla="*/ 2326 h 2741"/>
                <a:gd name="T74" fmla="*/ 1549 w 1562"/>
                <a:gd name="T75" fmla="*/ 2196 h 2741"/>
                <a:gd name="T76" fmla="*/ 1310 w 1562"/>
                <a:gd name="T77" fmla="*/ 2058 h 2741"/>
                <a:gd name="T78" fmla="*/ 1235 w 1562"/>
                <a:gd name="T79" fmla="*/ 1983 h 2741"/>
                <a:gd name="T80" fmla="*/ 1271 w 1562"/>
                <a:gd name="T81" fmla="*/ 1808 h 2741"/>
                <a:gd name="T82" fmla="*/ 1198 w 1562"/>
                <a:gd name="T83" fmla="*/ 1697 h 2741"/>
                <a:gd name="T84" fmla="*/ 1216 w 1562"/>
                <a:gd name="T85" fmla="*/ 1532 h 2741"/>
                <a:gd name="T86" fmla="*/ 1077 w 1562"/>
                <a:gd name="T87" fmla="*/ 1371 h 2741"/>
                <a:gd name="T88" fmla="*/ 890 w 1562"/>
                <a:gd name="T89" fmla="*/ 909 h 2741"/>
                <a:gd name="T90" fmla="*/ 765 w 1562"/>
                <a:gd name="T91" fmla="*/ 839 h 2741"/>
                <a:gd name="T92" fmla="*/ 849 w 1562"/>
                <a:gd name="T93" fmla="*/ 748 h 2741"/>
                <a:gd name="T94" fmla="*/ 951 w 1562"/>
                <a:gd name="T95" fmla="*/ 656 h 2741"/>
                <a:gd name="T96" fmla="*/ 1087 w 1562"/>
                <a:gd name="T97" fmla="*/ 451 h 2741"/>
                <a:gd name="T98" fmla="*/ 895 w 1562"/>
                <a:gd name="T99" fmla="*/ 340 h 2741"/>
                <a:gd name="T100" fmla="*/ 689 w 1562"/>
                <a:gd name="T101" fmla="*/ 345 h 2741"/>
                <a:gd name="T102" fmla="*/ 737 w 1562"/>
                <a:gd name="T103" fmla="*/ 185 h 2741"/>
                <a:gd name="T104" fmla="*/ 917 w 1562"/>
                <a:gd name="T105" fmla="*/ 41 h 2741"/>
                <a:gd name="T106" fmla="*/ 784 w 1562"/>
                <a:gd name="T107" fmla="*/ 27 h 2741"/>
                <a:gd name="T108" fmla="*/ 659 w 1562"/>
                <a:gd name="T109" fmla="*/ 2 h 2741"/>
                <a:gd name="T110" fmla="*/ 1267 w 1562"/>
                <a:gd name="T111" fmla="*/ 1726 h 2741"/>
                <a:gd name="T112" fmla="*/ 1270 w 1562"/>
                <a:gd name="T113" fmla="*/ 167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2" h="2741">
                  <a:moveTo>
                    <a:pt x="659" y="2"/>
                  </a:moveTo>
                  <a:cubicBezTo>
                    <a:pt x="601" y="31"/>
                    <a:pt x="593" y="105"/>
                    <a:pt x="543" y="143"/>
                  </a:cubicBezTo>
                  <a:cubicBezTo>
                    <a:pt x="553" y="150"/>
                    <a:pt x="573" y="169"/>
                    <a:pt x="560" y="181"/>
                  </a:cubicBezTo>
                  <a:cubicBezTo>
                    <a:pt x="528" y="202"/>
                    <a:pt x="486" y="203"/>
                    <a:pt x="458" y="231"/>
                  </a:cubicBezTo>
                  <a:cubicBezTo>
                    <a:pt x="457" y="276"/>
                    <a:pt x="498" y="317"/>
                    <a:pt x="478" y="362"/>
                  </a:cubicBezTo>
                  <a:cubicBezTo>
                    <a:pt x="456" y="432"/>
                    <a:pt x="393" y="479"/>
                    <a:pt x="369" y="548"/>
                  </a:cubicBezTo>
                  <a:cubicBezTo>
                    <a:pt x="360" y="567"/>
                    <a:pt x="352" y="602"/>
                    <a:pt x="380" y="608"/>
                  </a:cubicBezTo>
                  <a:cubicBezTo>
                    <a:pt x="411" y="613"/>
                    <a:pt x="430" y="570"/>
                    <a:pt x="461" y="581"/>
                  </a:cubicBezTo>
                  <a:cubicBezTo>
                    <a:pt x="471" y="599"/>
                    <a:pt x="461" y="623"/>
                    <a:pt x="454" y="641"/>
                  </a:cubicBezTo>
                  <a:cubicBezTo>
                    <a:pt x="444" y="672"/>
                    <a:pt x="408" y="687"/>
                    <a:pt x="402" y="719"/>
                  </a:cubicBezTo>
                  <a:cubicBezTo>
                    <a:pt x="402" y="740"/>
                    <a:pt x="427" y="740"/>
                    <a:pt x="441" y="732"/>
                  </a:cubicBezTo>
                  <a:cubicBezTo>
                    <a:pt x="455" y="726"/>
                    <a:pt x="467" y="717"/>
                    <a:pt x="481" y="713"/>
                  </a:cubicBezTo>
                  <a:cubicBezTo>
                    <a:pt x="468" y="732"/>
                    <a:pt x="469" y="756"/>
                    <a:pt x="483" y="773"/>
                  </a:cubicBezTo>
                  <a:cubicBezTo>
                    <a:pt x="498" y="802"/>
                    <a:pt x="532" y="824"/>
                    <a:pt x="537" y="856"/>
                  </a:cubicBezTo>
                  <a:cubicBezTo>
                    <a:pt x="521" y="860"/>
                    <a:pt x="501" y="859"/>
                    <a:pt x="494" y="878"/>
                  </a:cubicBezTo>
                  <a:cubicBezTo>
                    <a:pt x="469" y="916"/>
                    <a:pt x="503" y="957"/>
                    <a:pt x="506" y="996"/>
                  </a:cubicBezTo>
                  <a:cubicBezTo>
                    <a:pt x="499" y="1017"/>
                    <a:pt x="479" y="1032"/>
                    <a:pt x="469" y="1052"/>
                  </a:cubicBezTo>
                  <a:cubicBezTo>
                    <a:pt x="443" y="1086"/>
                    <a:pt x="401" y="1122"/>
                    <a:pt x="410" y="1169"/>
                  </a:cubicBezTo>
                  <a:cubicBezTo>
                    <a:pt x="418" y="1195"/>
                    <a:pt x="445" y="1209"/>
                    <a:pt x="468" y="1218"/>
                  </a:cubicBezTo>
                  <a:cubicBezTo>
                    <a:pt x="472" y="1192"/>
                    <a:pt x="502" y="1205"/>
                    <a:pt x="518" y="1209"/>
                  </a:cubicBezTo>
                  <a:cubicBezTo>
                    <a:pt x="560" y="1222"/>
                    <a:pt x="613" y="1231"/>
                    <a:pt x="649" y="1198"/>
                  </a:cubicBezTo>
                  <a:cubicBezTo>
                    <a:pt x="693" y="1179"/>
                    <a:pt x="738" y="1210"/>
                    <a:pt x="780" y="1222"/>
                  </a:cubicBezTo>
                  <a:cubicBezTo>
                    <a:pt x="725" y="1258"/>
                    <a:pt x="655" y="1293"/>
                    <a:pt x="639" y="1363"/>
                  </a:cubicBezTo>
                  <a:cubicBezTo>
                    <a:pt x="639" y="1378"/>
                    <a:pt x="625" y="1398"/>
                    <a:pt x="638" y="1410"/>
                  </a:cubicBezTo>
                  <a:cubicBezTo>
                    <a:pt x="653" y="1413"/>
                    <a:pt x="658" y="1392"/>
                    <a:pt x="666" y="1386"/>
                  </a:cubicBezTo>
                  <a:cubicBezTo>
                    <a:pt x="674" y="1417"/>
                    <a:pt x="670" y="1463"/>
                    <a:pt x="706" y="1477"/>
                  </a:cubicBezTo>
                  <a:cubicBezTo>
                    <a:pt x="729" y="1483"/>
                    <a:pt x="746" y="1459"/>
                    <a:pt x="763" y="1449"/>
                  </a:cubicBezTo>
                  <a:cubicBezTo>
                    <a:pt x="776" y="1450"/>
                    <a:pt x="801" y="1459"/>
                    <a:pt x="790" y="1476"/>
                  </a:cubicBezTo>
                  <a:cubicBezTo>
                    <a:pt x="776" y="1513"/>
                    <a:pt x="758" y="1548"/>
                    <a:pt x="745" y="1584"/>
                  </a:cubicBezTo>
                  <a:cubicBezTo>
                    <a:pt x="739" y="1609"/>
                    <a:pt x="762" y="1637"/>
                    <a:pt x="740" y="1657"/>
                  </a:cubicBezTo>
                  <a:cubicBezTo>
                    <a:pt x="724" y="1674"/>
                    <a:pt x="704" y="1684"/>
                    <a:pt x="686" y="1698"/>
                  </a:cubicBezTo>
                  <a:cubicBezTo>
                    <a:pt x="702" y="1707"/>
                    <a:pt x="733" y="1716"/>
                    <a:pt x="730" y="1739"/>
                  </a:cubicBezTo>
                  <a:cubicBezTo>
                    <a:pt x="702" y="1780"/>
                    <a:pt x="644" y="1786"/>
                    <a:pt x="601" y="1769"/>
                  </a:cubicBezTo>
                  <a:cubicBezTo>
                    <a:pt x="543" y="1755"/>
                    <a:pt x="472" y="1756"/>
                    <a:pt x="427" y="1801"/>
                  </a:cubicBezTo>
                  <a:cubicBezTo>
                    <a:pt x="415" y="1806"/>
                    <a:pt x="408" y="1827"/>
                    <a:pt x="425" y="1831"/>
                  </a:cubicBezTo>
                  <a:cubicBezTo>
                    <a:pt x="439" y="1831"/>
                    <a:pt x="457" y="1832"/>
                    <a:pt x="453" y="1851"/>
                  </a:cubicBezTo>
                  <a:cubicBezTo>
                    <a:pt x="450" y="1894"/>
                    <a:pt x="424" y="1947"/>
                    <a:pt x="458" y="1986"/>
                  </a:cubicBezTo>
                  <a:cubicBezTo>
                    <a:pt x="436" y="2056"/>
                    <a:pt x="369" y="2102"/>
                    <a:pt x="302" y="2121"/>
                  </a:cubicBezTo>
                  <a:cubicBezTo>
                    <a:pt x="262" y="2147"/>
                    <a:pt x="201" y="2130"/>
                    <a:pt x="173" y="2172"/>
                  </a:cubicBezTo>
                  <a:cubicBezTo>
                    <a:pt x="162" y="2192"/>
                    <a:pt x="173" y="2216"/>
                    <a:pt x="184" y="2234"/>
                  </a:cubicBezTo>
                  <a:cubicBezTo>
                    <a:pt x="227" y="2223"/>
                    <a:pt x="268" y="2186"/>
                    <a:pt x="314" y="2202"/>
                  </a:cubicBezTo>
                  <a:cubicBezTo>
                    <a:pt x="331" y="2217"/>
                    <a:pt x="321" y="2252"/>
                    <a:pt x="347" y="2262"/>
                  </a:cubicBezTo>
                  <a:cubicBezTo>
                    <a:pt x="379" y="2277"/>
                    <a:pt x="428" y="2259"/>
                    <a:pt x="448" y="2295"/>
                  </a:cubicBezTo>
                  <a:cubicBezTo>
                    <a:pt x="455" y="2318"/>
                    <a:pt x="456" y="2350"/>
                    <a:pt x="484" y="2359"/>
                  </a:cubicBezTo>
                  <a:cubicBezTo>
                    <a:pt x="525" y="2373"/>
                    <a:pt x="554" y="2331"/>
                    <a:pt x="585" y="2314"/>
                  </a:cubicBezTo>
                  <a:cubicBezTo>
                    <a:pt x="604" y="2305"/>
                    <a:pt x="626" y="2306"/>
                    <a:pt x="639" y="2288"/>
                  </a:cubicBezTo>
                  <a:cubicBezTo>
                    <a:pt x="652" y="2277"/>
                    <a:pt x="674" y="2260"/>
                    <a:pt x="691" y="2272"/>
                  </a:cubicBezTo>
                  <a:cubicBezTo>
                    <a:pt x="704" y="2303"/>
                    <a:pt x="680" y="2336"/>
                    <a:pt x="660" y="2357"/>
                  </a:cubicBezTo>
                  <a:cubicBezTo>
                    <a:pt x="630" y="2382"/>
                    <a:pt x="606" y="2412"/>
                    <a:pt x="580" y="2440"/>
                  </a:cubicBezTo>
                  <a:cubicBezTo>
                    <a:pt x="555" y="2467"/>
                    <a:pt x="512" y="2483"/>
                    <a:pt x="478" y="2462"/>
                  </a:cubicBezTo>
                  <a:cubicBezTo>
                    <a:pt x="403" y="2433"/>
                    <a:pt x="307" y="2447"/>
                    <a:pt x="257" y="2513"/>
                  </a:cubicBezTo>
                  <a:cubicBezTo>
                    <a:pt x="196" y="2582"/>
                    <a:pt x="115" y="2626"/>
                    <a:pt x="43" y="2683"/>
                  </a:cubicBezTo>
                  <a:cubicBezTo>
                    <a:pt x="26" y="2686"/>
                    <a:pt x="0" y="2704"/>
                    <a:pt x="14" y="2724"/>
                  </a:cubicBezTo>
                  <a:cubicBezTo>
                    <a:pt x="31" y="2741"/>
                    <a:pt x="60" y="2727"/>
                    <a:pt x="66" y="2707"/>
                  </a:cubicBezTo>
                  <a:cubicBezTo>
                    <a:pt x="112" y="2687"/>
                    <a:pt x="157" y="2643"/>
                    <a:pt x="211" y="2657"/>
                  </a:cubicBezTo>
                  <a:cubicBezTo>
                    <a:pt x="240" y="2670"/>
                    <a:pt x="274" y="2667"/>
                    <a:pt x="298" y="2689"/>
                  </a:cubicBezTo>
                  <a:cubicBezTo>
                    <a:pt x="321" y="2706"/>
                    <a:pt x="360" y="2727"/>
                    <a:pt x="382" y="2699"/>
                  </a:cubicBezTo>
                  <a:cubicBezTo>
                    <a:pt x="404" y="2675"/>
                    <a:pt x="388" y="2628"/>
                    <a:pt x="423" y="2615"/>
                  </a:cubicBezTo>
                  <a:cubicBezTo>
                    <a:pt x="464" y="2601"/>
                    <a:pt x="511" y="2617"/>
                    <a:pt x="549" y="2592"/>
                  </a:cubicBezTo>
                  <a:cubicBezTo>
                    <a:pt x="575" y="2579"/>
                    <a:pt x="591" y="2615"/>
                    <a:pt x="607" y="2630"/>
                  </a:cubicBezTo>
                  <a:cubicBezTo>
                    <a:pt x="626" y="2659"/>
                    <a:pt x="670" y="2672"/>
                    <a:pt x="698" y="2649"/>
                  </a:cubicBezTo>
                  <a:cubicBezTo>
                    <a:pt x="706" y="2644"/>
                    <a:pt x="701" y="2628"/>
                    <a:pt x="715" y="2633"/>
                  </a:cubicBezTo>
                  <a:cubicBezTo>
                    <a:pt x="755" y="2639"/>
                    <a:pt x="798" y="2660"/>
                    <a:pt x="838" y="2641"/>
                  </a:cubicBezTo>
                  <a:cubicBezTo>
                    <a:pt x="860" y="2630"/>
                    <a:pt x="865" y="2604"/>
                    <a:pt x="860" y="2582"/>
                  </a:cubicBezTo>
                  <a:cubicBezTo>
                    <a:pt x="856" y="2567"/>
                    <a:pt x="867" y="2572"/>
                    <a:pt x="875" y="2579"/>
                  </a:cubicBezTo>
                  <a:cubicBezTo>
                    <a:pt x="909" y="2605"/>
                    <a:pt x="940" y="2639"/>
                    <a:pt x="984" y="2643"/>
                  </a:cubicBezTo>
                  <a:cubicBezTo>
                    <a:pt x="1049" y="2675"/>
                    <a:pt x="1127" y="2635"/>
                    <a:pt x="1192" y="2670"/>
                  </a:cubicBezTo>
                  <a:cubicBezTo>
                    <a:pt x="1288" y="2664"/>
                    <a:pt x="1393" y="2638"/>
                    <a:pt x="1457" y="2561"/>
                  </a:cubicBezTo>
                  <a:cubicBezTo>
                    <a:pt x="1460" y="2541"/>
                    <a:pt x="1432" y="2548"/>
                    <a:pt x="1420" y="2549"/>
                  </a:cubicBezTo>
                  <a:cubicBezTo>
                    <a:pt x="1376" y="2551"/>
                    <a:pt x="1318" y="2546"/>
                    <a:pt x="1298" y="2500"/>
                  </a:cubicBezTo>
                  <a:cubicBezTo>
                    <a:pt x="1288" y="2480"/>
                    <a:pt x="1283" y="2446"/>
                    <a:pt x="1311" y="2437"/>
                  </a:cubicBezTo>
                  <a:cubicBezTo>
                    <a:pt x="1331" y="2428"/>
                    <a:pt x="1343" y="2398"/>
                    <a:pt x="1323" y="2382"/>
                  </a:cubicBezTo>
                  <a:cubicBezTo>
                    <a:pt x="1317" y="2375"/>
                    <a:pt x="1341" y="2371"/>
                    <a:pt x="1346" y="2368"/>
                  </a:cubicBezTo>
                  <a:cubicBezTo>
                    <a:pt x="1379" y="2360"/>
                    <a:pt x="1429" y="2364"/>
                    <a:pt x="1444" y="2326"/>
                  </a:cubicBezTo>
                  <a:cubicBezTo>
                    <a:pt x="1449" y="2317"/>
                    <a:pt x="1440" y="2299"/>
                    <a:pt x="1456" y="2303"/>
                  </a:cubicBezTo>
                  <a:cubicBezTo>
                    <a:pt x="1510" y="2300"/>
                    <a:pt x="1543" y="2245"/>
                    <a:pt x="1549" y="2196"/>
                  </a:cubicBezTo>
                  <a:cubicBezTo>
                    <a:pt x="1562" y="2135"/>
                    <a:pt x="1555" y="2058"/>
                    <a:pt x="1496" y="2024"/>
                  </a:cubicBezTo>
                  <a:cubicBezTo>
                    <a:pt x="1437" y="1989"/>
                    <a:pt x="1354" y="2007"/>
                    <a:pt x="1310" y="2058"/>
                  </a:cubicBezTo>
                  <a:cubicBezTo>
                    <a:pt x="1294" y="2054"/>
                    <a:pt x="1276" y="2043"/>
                    <a:pt x="1260" y="2036"/>
                  </a:cubicBezTo>
                  <a:cubicBezTo>
                    <a:pt x="1241" y="2028"/>
                    <a:pt x="1216" y="2003"/>
                    <a:pt x="1235" y="1983"/>
                  </a:cubicBezTo>
                  <a:cubicBezTo>
                    <a:pt x="1258" y="1960"/>
                    <a:pt x="1289" y="1944"/>
                    <a:pt x="1300" y="1911"/>
                  </a:cubicBezTo>
                  <a:cubicBezTo>
                    <a:pt x="1316" y="1875"/>
                    <a:pt x="1304" y="1830"/>
                    <a:pt x="1271" y="1808"/>
                  </a:cubicBezTo>
                  <a:cubicBezTo>
                    <a:pt x="1251" y="1775"/>
                    <a:pt x="1222" y="1751"/>
                    <a:pt x="1196" y="1725"/>
                  </a:cubicBezTo>
                  <a:cubicBezTo>
                    <a:pt x="1188" y="1716"/>
                    <a:pt x="1179" y="1697"/>
                    <a:pt x="1198" y="1697"/>
                  </a:cubicBezTo>
                  <a:cubicBezTo>
                    <a:pt x="1220" y="1699"/>
                    <a:pt x="1253" y="1697"/>
                    <a:pt x="1257" y="1668"/>
                  </a:cubicBezTo>
                  <a:cubicBezTo>
                    <a:pt x="1262" y="1619"/>
                    <a:pt x="1216" y="1581"/>
                    <a:pt x="1216" y="1532"/>
                  </a:cubicBezTo>
                  <a:cubicBezTo>
                    <a:pt x="1220" y="1483"/>
                    <a:pt x="1176" y="1451"/>
                    <a:pt x="1137" y="1432"/>
                  </a:cubicBezTo>
                  <a:cubicBezTo>
                    <a:pt x="1109" y="1421"/>
                    <a:pt x="1082" y="1402"/>
                    <a:pt x="1077" y="1371"/>
                  </a:cubicBezTo>
                  <a:cubicBezTo>
                    <a:pt x="1043" y="1280"/>
                    <a:pt x="1026" y="1179"/>
                    <a:pt x="1044" y="1082"/>
                  </a:cubicBezTo>
                  <a:cubicBezTo>
                    <a:pt x="986" y="1031"/>
                    <a:pt x="970" y="936"/>
                    <a:pt x="890" y="909"/>
                  </a:cubicBezTo>
                  <a:cubicBezTo>
                    <a:pt x="860" y="895"/>
                    <a:pt x="830" y="925"/>
                    <a:pt x="800" y="909"/>
                  </a:cubicBezTo>
                  <a:cubicBezTo>
                    <a:pt x="771" y="903"/>
                    <a:pt x="742" y="865"/>
                    <a:pt x="765" y="839"/>
                  </a:cubicBezTo>
                  <a:cubicBezTo>
                    <a:pt x="781" y="821"/>
                    <a:pt x="808" y="831"/>
                    <a:pt x="825" y="816"/>
                  </a:cubicBezTo>
                  <a:cubicBezTo>
                    <a:pt x="851" y="804"/>
                    <a:pt x="857" y="773"/>
                    <a:pt x="849" y="748"/>
                  </a:cubicBezTo>
                  <a:cubicBezTo>
                    <a:pt x="849" y="738"/>
                    <a:pt x="844" y="720"/>
                    <a:pt x="850" y="716"/>
                  </a:cubicBezTo>
                  <a:cubicBezTo>
                    <a:pt x="894" y="730"/>
                    <a:pt x="933" y="692"/>
                    <a:pt x="951" y="656"/>
                  </a:cubicBezTo>
                  <a:cubicBezTo>
                    <a:pt x="973" y="620"/>
                    <a:pt x="1003" y="589"/>
                    <a:pt x="1015" y="547"/>
                  </a:cubicBezTo>
                  <a:cubicBezTo>
                    <a:pt x="1029" y="508"/>
                    <a:pt x="1051" y="470"/>
                    <a:pt x="1087" y="451"/>
                  </a:cubicBezTo>
                  <a:cubicBezTo>
                    <a:pt x="1104" y="421"/>
                    <a:pt x="1089" y="375"/>
                    <a:pt x="1052" y="370"/>
                  </a:cubicBezTo>
                  <a:cubicBezTo>
                    <a:pt x="1001" y="352"/>
                    <a:pt x="941" y="374"/>
                    <a:pt x="895" y="340"/>
                  </a:cubicBezTo>
                  <a:cubicBezTo>
                    <a:pt x="844" y="316"/>
                    <a:pt x="790" y="347"/>
                    <a:pt x="742" y="362"/>
                  </a:cubicBezTo>
                  <a:cubicBezTo>
                    <a:pt x="722" y="369"/>
                    <a:pt x="699" y="363"/>
                    <a:pt x="689" y="345"/>
                  </a:cubicBezTo>
                  <a:cubicBezTo>
                    <a:pt x="660" y="332"/>
                    <a:pt x="668" y="294"/>
                    <a:pt x="684" y="274"/>
                  </a:cubicBezTo>
                  <a:cubicBezTo>
                    <a:pt x="701" y="244"/>
                    <a:pt x="722" y="216"/>
                    <a:pt x="737" y="185"/>
                  </a:cubicBezTo>
                  <a:cubicBezTo>
                    <a:pt x="795" y="183"/>
                    <a:pt x="836" y="135"/>
                    <a:pt x="884" y="109"/>
                  </a:cubicBezTo>
                  <a:cubicBezTo>
                    <a:pt x="908" y="97"/>
                    <a:pt x="930" y="69"/>
                    <a:pt x="917" y="41"/>
                  </a:cubicBezTo>
                  <a:cubicBezTo>
                    <a:pt x="899" y="16"/>
                    <a:pt x="862" y="30"/>
                    <a:pt x="838" y="32"/>
                  </a:cubicBezTo>
                  <a:cubicBezTo>
                    <a:pt x="820" y="37"/>
                    <a:pt x="800" y="32"/>
                    <a:pt x="784" y="27"/>
                  </a:cubicBezTo>
                  <a:cubicBezTo>
                    <a:pt x="741" y="43"/>
                    <a:pt x="701" y="12"/>
                    <a:pt x="662" y="0"/>
                  </a:cubicBezTo>
                  <a:lnTo>
                    <a:pt x="659" y="2"/>
                  </a:lnTo>
                  <a:close/>
                  <a:moveTo>
                    <a:pt x="1262" y="1682"/>
                  </a:moveTo>
                  <a:cubicBezTo>
                    <a:pt x="1243" y="1692"/>
                    <a:pt x="1251" y="1717"/>
                    <a:pt x="1267" y="1726"/>
                  </a:cubicBezTo>
                  <a:cubicBezTo>
                    <a:pt x="1277" y="1733"/>
                    <a:pt x="1290" y="1753"/>
                    <a:pt x="1291" y="1729"/>
                  </a:cubicBezTo>
                  <a:cubicBezTo>
                    <a:pt x="1297" y="1708"/>
                    <a:pt x="1278" y="1692"/>
                    <a:pt x="1270" y="1674"/>
                  </a:cubicBezTo>
                  <a:cubicBezTo>
                    <a:pt x="1267" y="1676"/>
                    <a:pt x="1265" y="1679"/>
                    <a:pt x="1262" y="168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5" name="Freeform 73"/>
            <p:cNvSpPr>
              <a:spLocks noEditPoints="1"/>
            </p:cNvSpPr>
            <p:nvPr userDrawn="1"/>
          </p:nvSpPr>
          <p:spPr bwMode="auto">
            <a:xfrm>
              <a:off x="446" y="471"/>
              <a:ext cx="217" cy="141"/>
            </a:xfrm>
            <a:custGeom>
              <a:avLst/>
              <a:gdLst>
                <a:gd name="T0" fmla="*/ 1754 w 3522"/>
                <a:gd name="T1" fmla="*/ 26 h 2274"/>
                <a:gd name="T2" fmla="*/ 1334 w 3522"/>
                <a:gd name="T3" fmla="*/ 271 h 2274"/>
                <a:gd name="T4" fmla="*/ 1460 w 3522"/>
                <a:gd name="T5" fmla="*/ 588 h 2274"/>
                <a:gd name="T6" fmla="*/ 1348 w 3522"/>
                <a:gd name="T7" fmla="*/ 635 h 2274"/>
                <a:gd name="T8" fmla="*/ 1127 w 3522"/>
                <a:gd name="T9" fmla="*/ 488 h 2274"/>
                <a:gd name="T10" fmla="*/ 791 w 3522"/>
                <a:gd name="T11" fmla="*/ 609 h 2274"/>
                <a:gd name="T12" fmla="*/ 548 w 3522"/>
                <a:gd name="T13" fmla="*/ 632 h 2274"/>
                <a:gd name="T14" fmla="*/ 256 w 3522"/>
                <a:gd name="T15" fmla="*/ 773 h 2274"/>
                <a:gd name="T16" fmla="*/ 243 w 3522"/>
                <a:gd name="T17" fmla="*/ 974 h 2274"/>
                <a:gd name="T18" fmla="*/ 79 w 3522"/>
                <a:gd name="T19" fmla="*/ 1420 h 2274"/>
                <a:gd name="T20" fmla="*/ 31 w 3522"/>
                <a:gd name="T21" fmla="*/ 1636 h 2274"/>
                <a:gd name="T22" fmla="*/ 249 w 3522"/>
                <a:gd name="T23" fmla="*/ 1713 h 2274"/>
                <a:gd name="T24" fmla="*/ 525 w 3522"/>
                <a:gd name="T25" fmla="*/ 1649 h 2274"/>
                <a:gd name="T26" fmla="*/ 742 w 3522"/>
                <a:gd name="T27" fmla="*/ 1596 h 2274"/>
                <a:gd name="T28" fmla="*/ 1011 w 3522"/>
                <a:gd name="T29" fmla="*/ 1504 h 2274"/>
                <a:gd name="T30" fmla="*/ 1241 w 3522"/>
                <a:gd name="T31" fmla="*/ 1496 h 2274"/>
                <a:gd name="T32" fmla="*/ 1510 w 3522"/>
                <a:gd name="T33" fmla="*/ 1458 h 2274"/>
                <a:gd name="T34" fmla="*/ 1672 w 3522"/>
                <a:gd name="T35" fmla="*/ 1707 h 2274"/>
                <a:gd name="T36" fmla="*/ 1874 w 3522"/>
                <a:gd name="T37" fmla="*/ 1888 h 2274"/>
                <a:gd name="T38" fmla="*/ 2183 w 3522"/>
                <a:gd name="T39" fmla="*/ 1705 h 2274"/>
                <a:gd name="T40" fmla="*/ 2108 w 3522"/>
                <a:gd name="T41" fmla="*/ 1811 h 2274"/>
                <a:gd name="T42" fmla="*/ 2096 w 3522"/>
                <a:gd name="T43" fmla="*/ 1895 h 2274"/>
                <a:gd name="T44" fmla="*/ 2330 w 3522"/>
                <a:gd name="T45" fmla="*/ 1905 h 2274"/>
                <a:gd name="T46" fmla="*/ 2612 w 3522"/>
                <a:gd name="T47" fmla="*/ 1831 h 2274"/>
                <a:gd name="T48" fmla="*/ 2964 w 3522"/>
                <a:gd name="T49" fmla="*/ 1580 h 2274"/>
                <a:gd name="T50" fmla="*/ 3214 w 3522"/>
                <a:gd name="T51" fmla="*/ 1356 h 2274"/>
                <a:gd name="T52" fmla="*/ 3262 w 3522"/>
                <a:gd name="T53" fmla="*/ 1174 h 2274"/>
                <a:gd name="T54" fmla="*/ 3501 w 3522"/>
                <a:gd name="T55" fmla="*/ 968 h 2274"/>
                <a:gd name="T56" fmla="*/ 3401 w 3522"/>
                <a:gd name="T57" fmla="*/ 653 h 2274"/>
                <a:gd name="T58" fmla="*/ 3123 w 3522"/>
                <a:gd name="T59" fmla="*/ 515 h 2274"/>
                <a:gd name="T60" fmla="*/ 2755 w 3522"/>
                <a:gd name="T61" fmla="*/ 442 h 2274"/>
                <a:gd name="T62" fmla="*/ 2422 w 3522"/>
                <a:gd name="T63" fmla="*/ 460 h 2274"/>
                <a:gd name="T64" fmla="*/ 2192 w 3522"/>
                <a:gd name="T65" fmla="*/ 230 h 2274"/>
                <a:gd name="T66" fmla="*/ 1981 w 3522"/>
                <a:gd name="T67" fmla="*/ 132 h 2274"/>
                <a:gd name="T68" fmla="*/ 1875 w 3522"/>
                <a:gd name="T69" fmla="*/ 17 h 2274"/>
                <a:gd name="T70" fmla="*/ 2693 w 3522"/>
                <a:gd name="T71" fmla="*/ 1814 h 2274"/>
                <a:gd name="T72" fmla="*/ 2471 w 3522"/>
                <a:gd name="T73" fmla="*/ 2005 h 2274"/>
                <a:gd name="T74" fmla="*/ 2453 w 3522"/>
                <a:gd name="T75" fmla="*/ 2064 h 2274"/>
                <a:gd name="T76" fmla="*/ 2621 w 3522"/>
                <a:gd name="T77" fmla="*/ 2083 h 2274"/>
                <a:gd name="T78" fmla="*/ 2646 w 3522"/>
                <a:gd name="T79" fmla="*/ 2219 h 2274"/>
                <a:gd name="T80" fmla="*/ 2836 w 3522"/>
                <a:gd name="T81" fmla="*/ 2148 h 2274"/>
                <a:gd name="T82" fmla="*/ 3039 w 3522"/>
                <a:gd name="T83" fmla="*/ 2019 h 2274"/>
                <a:gd name="T84" fmla="*/ 3208 w 3522"/>
                <a:gd name="T85" fmla="*/ 1925 h 2274"/>
                <a:gd name="T86" fmla="*/ 2966 w 3522"/>
                <a:gd name="T87" fmla="*/ 1928 h 2274"/>
                <a:gd name="T88" fmla="*/ 2693 w 3522"/>
                <a:gd name="T89" fmla="*/ 1814 h 2274"/>
                <a:gd name="T90" fmla="*/ 1747 w 3522"/>
                <a:gd name="T91" fmla="*/ 1925 h 2274"/>
                <a:gd name="T92" fmla="*/ 1660 w 3522"/>
                <a:gd name="T93" fmla="*/ 2189 h 2274"/>
                <a:gd name="T94" fmla="*/ 1776 w 3522"/>
                <a:gd name="T95" fmla="*/ 2067 h 2274"/>
                <a:gd name="T96" fmla="*/ 1782 w 3522"/>
                <a:gd name="T97" fmla="*/ 190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2" h="2274">
                  <a:moveTo>
                    <a:pt x="1827" y="6"/>
                  </a:moveTo>
                  <a:cubicBezTo>
                    <a:pt x="1803" y="11"/>
                    <a:pt x="1769" y="0"/>
                    <a:pt x="1754" y="26"/>
                  </a:cubicBezTo>
                  <a:cubicBezTo>
                    <a:pt x="1690" y="103"/>
                    <a:pt x="1583" y="115"/>
                    <a:pt x="1493" y="146"/>
                  </a:cubicBezTo>
                  <a:cubicBezTo>
                    <a:pt x="1429" y="169"/>
                    <a:pt x="1369" y="211"/>
                    <a:pt x="1334" y="271"/>
                  </a:cubicBezTo>
                  <a:cubicBezTo>
                    <a:pt x="1313" y="315"/>
                    <a:pt x="1331" y="368"/>
                    <a:pt x="1368" y="397"/>
                  </a:cubicBezTo>
                  <a:cubicBezTo>
                    <a:pt x="1413" y="453"/>
                    <a:pt x="1448" y="518"/>
                    <a:pt x="1460" y="588"/>
                  </a:cubicBezTo>
                  <a:cubicBezTo>
                    <a:pt x="1464" y="619"/>
                    <a:pt x="1465" y="655"/>
                    <a:pt x="1446" y="680"/>
                  </a:cubicBezTo>
                  <a:cubicBezTo>
                    <a:pt x="1407" y="699"/>
                    <a:pt x="1361" y="673"/>
                    <a:pt x="1348" y="635"/>
                  </a:cubicBezTo>
                  <a:cubicBezTo>
                    <a:pt x="1335" y="611"/>
                    <a:pt x="1339" y="583"/>
                    <a:pt x="1334" y="558"/>
                  </a:cubicBezTo>
                  <a:cubicBezTo>
                    <a:pt x="1298" y="484"/>
                    <a:pt x="1200" y="465"/>
                    <a:pt x="1127" y="488"/>
                  </a:cubicBezTo>
                  <a:cubicBezTo>
                    <a:pt x="1094" y="497"/>
                    <a:pt x="1062" y="513"/>
                    <a:pt x="1037" y="536"/>
                  </a:cubicBezTo>
                  <a:cubicBezTo>
                    <a:pt x="950" y="520"/>
                    <a:pt x="847" y="537"/>
                    <a:pt x="791" y="609"/>
                  </a:cubicBezTo>
                  <a:cubicBezTo>
                    <a:pt x="779" y="631"/>
                    <a:pt x="751" y="618"/>
                    <a:pt x="731" y="623"/>
                  </a:cubicBezTo>
                  <a:cubicBezTo>
                    <a:pt x="670" y="626"/>
                    <a:pt x="609" y="637"/>
                    <a:pt x="548" y="632"/>
                  </a:cubicBezTo>
                  <a:cubicBezTo>
                    <a:pt x="459" y="610"/>
                    <a:pt x="367" y="656"/>
                    <a:pt x="313" y="725"/>
                  </a:cubicBezTo>
                  <a:cubicBezTo>
                    <a:pt x="299" y="747"/>
                    <a:pt x="275" y="758"/>
                    <a:pt x="256" y="773"/>
                  </a:cubicBezTo>
                  <a:cubicBezTo>
                    <a:pt x="228" y="803"/>
                    <a:pt x="237" y="847"/>
                    <a:pt x="254" y="880"/>
                  </a:cubicBezTo>
                  <a:cubicBezTo>
                    <a:pt x="267" y="910"/>
                    <a:pt x="271" y="950"/>
                    <a:pt x="243" y="974"/>
                  </a:cubicBezTo>
                  <a:cubicBezTo>
                    <a:pt x="179" y="1054"/>
                    <a:pt x="95" y="1134"/>
                    <a:pt x="84" y="1242"/>
                  </a:cubicBezTo>
                  <a:cubicBezTo>
                    <a:pt x="74" y="1301"/>
                    <a:pt x="90" y="1362"/>
                    <a:pt x="79" y="1420"/>
                  </a:cubicBezTo>
                  <a:cubicBezTo>
                    <a:pt x="71" y="1446"/>
                    <a:pt x="44" y="1461"/>
                    <a:pt x="34" y="1484"/>
                  </a:cubicBezTo>
                  <a:cubicBezTo>
                    <a:pt x="25" y="1533"/>
                    <a:pt x="0" y="1590"/>
                    <a:pt x="31" y="1636"/>
                  </a:cubicBezTo>
                  <a:cubicBezTo>
                    <a:pt x="54" y="1665"/>
                    <a:pt x="98" y="1658"/>
                    <a:pt x="123" y="1685"/>
                  </a:cubicBezTo>
                  <a:cubicBezTo>
                    <a:pt x="158" y="1712"/>
                    <a:pt x="207" y="1738"/>
                    <a:pt x="249" y="1713"/>
                  </a:cubicBezTo>
                  <a:cubicBezTo>
                    <a:pt x="279" y="1705"/>
                    <a:pt x="311" y="1713"/>
                    <a:pt x="341" y="1705"/>
                  </a:cubicBezTo>
                  <a:cubicBezTo>
                    <a:pt x="404" y="1693"/>
                    <a:pt x="464" y="1666"/>
                    <a:pt x="525" y="1649"/>
                  </a:cubicBezTo>
                  <a:cubicBezTo>
                    <a:pt x="553" y="1680"/>
                    <a:pt x="604" y="1686"/>
                    <a:pt x="635" y="1656"/>
                  </a:cubicBezTo>
                  <a:cubicBezTo>
                    <a:pt x="668" y="1632"/>
                    <a:pt x="699" y="1599"/>
                    <a:pt x="742" y="1596"/>
                  </a:cubicBezTo>
                  <a:cubicBezTo>
                    <a:pt x="818" y="1572"/>
                    <a:pt x="851" y="1482"/>
                    <a:pt x="929" y="1465"/>
                  </a:cubicBezTo>
                  <a:cubicBezTo>
                    <a:pt x="962" y="1461"/>
                    <a:pt x="986" y="1488"/>
                    <a:pt x="1011" y="1504"/>
                  </a:cubicBezTo>
                  <a:cubicBezTo>
                    <a:pt x="1059" y="1527"/>
                    <a:pt x="1109" y="1496"/>
                    <a:pt x="1152" y="1477"/>
                  </a:cubicBezTo>
                  <a:cubicBezTo>
                    <a:pt x="1183" y="1467"/>
                    <a:pt x="1218" y="1473"/>
                    <a:pt x="1241" y="1496"/>
                  </a:cubicBezTo>
                  <a:cubicBezTo>
                    <a:pt x="1254" y="1450"/>
                    <a:pt x="1298" y="1407"/>
                    <a:pt x="1349" y="1417"/>
                  </a:cubicBezTo>
                  <a:cubicBezTo>
                    <a:pt x="1405" y="1423"/>
                    <a:pt x="1455" y="1452"/>
                    <a:pt x="1510" y="1458"/>
                  </a:cubicBezTo>
                  <a:cubicBezTo>
                    <a:pt x="1587" y="1483"/>
                    <a:pt x="1618" y="1566"/>
                    <a:pt x="1644" y="1636"/>
                  </a:cubicBezTo>
                  <a:cubicBezTo>
                    <a:pt x="1654" y="1659"/>
                    <a:pt x="1662" y="1683"/>
                    <a:pt x="1672" y="1707"/>
                  </a:cubicBezTo>
                  <a:cubicBezTo>
                    <a:pt x="1728" y="1709"/>
                    <a:pt x="1758" y="1764"/>
                    <a:pt x="1779" y="1808"/>
                  </a:cubicBezTo>
                  <a:cubicBezTo>
                    <a:pt x="1798" y="1846"/>
                    <a:pt x="1830" y="1880"/>
                    <a:pt x="1874" y="1888"/>
                  </a:cubicBezTo>
                  <a:cubicBezTo>
                    <a:pt x="1878" y="1801"/>
                    <a:pt x="1963" y="1740"/>
                    <a:pt x="2045" y="1736"/>
                  </a:cubicBezTo>
                  <a:cubicBezTo>
                    <a:pt x="2074" y="1693"/>
                    <a:pt x="2141" y="1675"/>
                    <a:pt x="2183" y="1705"/>
                  </a:cubicBezTo>
                  <a:cubicBezTo>
                    <a:pt x="2200" y="1726"/>
                    <a:pt x="2179" y="1751"/>
                    <a:pt x="2184" y="1773"/>
                  </a:cubicBezTo>
                  <a:cubicBezTo>
                    <a:pt x="2172" y="1802"/>
                    <a:pt x="2134" y="1804"/>
                    <a:pt x="2108" y="1811"/>
                  </a:cubicBezTo>
                  <a:cubicBezTo>
                    <a:pt x="2086" y="1815"/>
                    <a:pt x="2053" y="1818"/>
                    <a:pt x="2047" y="1844"/>
                  </a:cubicBezTo>
                  <a:cubicBezTo>
                    <a:pt x="2046" y="1872"/>
                    <a:pt x="2078" y="1882"/>
                    <a:pt x="2096" y="1895"/>
                  </a:cubicBezTo>
                  <a:cubicBezTo>
                    <a:pt x="2118" y="1900"/>
                    <a:pt x="2129" y="1869"/>
                    <a:pt x="2152" y="1873"/>
                  </a:cubicBezTo>
                  <a:cubicBezTo>
                    <a:pt x="2214" y="1868"/>
                    <a:pt x="2267" y="1924"/>
                    <a:pt x="2330" y="1905"/>
                  </a:cubicBezTo>
                  <a:cubicBezTo>
                    <a:pt x="2373" y="1891"/>
                    <a:pt x="2396" y="1844"/>
                    <a:pt x="2442" y="1833"/>
                  </a:cubicBezTo>
                  <a:cubicBezTo>
                    <a:pt x="2497" y="1815"/>
                    <a:pt x="2556" y="1822"/>
                    <a:pt x="2612" y="1831"/>
                  </a:cubicBezTo>
                  <a:cubicBezTo>
                    <a:pt x="2638" y="1735"/>
                    <a:pt x="2733" y="1670"/>
                    <a:pt x="2830" y="1662"/>
                  </a:cubicBezTo>
                  <a:cubicBezTo>
                    <a:pt x="2886" y="1659"/>
                    <a:pt x="2932" y="1623"/>
                    <a:pt x="2964" y="1580"/>
                  </a:cubicBezTo>
                  <a:cubicBezTo>
                    <a:pt x="3003" y="1532"/>
                    <a:pt x="3028" y="1472"/>
                    <a:pt x="3071" y="1427"/>
                  </a:cubicBezTo>
                  <a:cubicBezTo>
                    <a:pt x="3129" y="1444"/>
                    <a:pt x="3193" y="1410"/>
                    <a:pt x="3214" y="1356"/>
                  </a:cubicBezTo>
                  <a:cubicBezTo>
                    <a:pt x="3224" y="1333"/>
                    <a:pt x="3228" y="1306"/>
                    <a:pt x="3234" y="1282"/>
                  </a:cubicBezTo>
                  <a:cubicBezTo>
                    <a:pt x="3273" y="1262"/>
                    <a:pt x="3273" y="1211"/>
                    <a:pt x="3262" y="1174"/>
                  </a:cubicBezTo>
                  <a:cubicBezTo>
                    <a:pt x="3254" y="1145"/>
                    <a:pt x="3250" y="1100"/>
                    <a:pt x="3286" y="1090"/>
                  </a:cubicBezTo>
                  <a:cubicBezTo>
                    <a:pt x="3361" y="1057"/>
                    <a:pt x="3455" y="1042"/>
                    <a:pt x="3501" y="968"/>
                  </a:cubicBezTo>
                  <a:cubicBezTo>
                    <a:pt x="3517" y="939"/>
                    <a:pt x="3522" y="902"/>
                    <a:pt x="3506" y="873"/>
                  </a:cubicBezTo>
                  <a:cubicBezTo>
                    <a:pt x="3442" y="821"/>
                    <a:pt x="3381" y="741"/>
                    <a:pt x="3401" y="653"/>
                  </a:cubicBezTo>
                  <a:cubicBezTo>
                    <a:pt x="3410" y="614"/>
                    <a:pt x="3397" y="572"/>
                    <a:pt x="3364" y="549"/>
                  </a:cubicBezTo>
                  <a:cubicBezTo>
                    <a:pt x="3295" y="498"/>
                    <a:pt x="3203" y="507"/>
                    <a:pt x="3123" y="515"/>
                  </a:cubicBezTo>
                  <a:cubicBezTo>
                    <a:pt x="3046" y="522"/>
                    <a:pt x="2961" y="533"/>
                    <a:pt x="2889" y="498"/>
                  </a:cubicBezTo>
                  <a:cubicBezTo>
                    <a:pt x="2848" y="473"/>
                    <a:pt x="2807" y="439"/>
                    <a:pt x="2755" y="442"/>
                  </a:cubicBezTo>
                  <a:cubicBezTo>
                    <a:pt x="2652" y="440"/>
                    <a:pt x="2559" y="518"/>
                    <a:pt x="2456" y="490"/>
                  </a:cubicBezTo>
                  <a:cubicBezTo>
                    <a:pt x="2439" y="488"/>
                    <a:pt x="2425" y="477"/>
                    <a:pt x="2422" y="460"/>
                  </a:cubicBezTo>
                  <a:cubicBezTo>
                    <a:pt x="2387" y="394"/>
                    <a:pt x="2327" y="347"/>
                    <a:pt x="2281" y="291"/>
                  </a:cubicBezTo>
                  <a:cubicBezTo>
                    <a:pt x="2276" y="249"/>
                    <a:pt x="2232" y="222"/>
                    <a:pt x="2192" y="230"/>
                  </a:cubicBezTo>
                  <a:cubicBezTo>
                    <a:pt x="2148" y="233"/>
                    <a:pt x="2102" y="256"/>
                    <a:pt x="2061" y="235"/>
                  </a:cubicBezTo>
                  <a:cubicBezTo>
                    <a:pt x="2027" y="207"/>
                    <a:pt x="1998" y="173"/>
                    <a:pt x="1981" y="132"/>
                  </a:cubicBezTo>
                  <a:cubicBezTo>
                    <a:pt x="1967" y="99"/>
                    <a:pt x="1939" y="75"/>
                    <a:pt x="1908" y="58"/>
                  </a:cubicBezTo>
                  <a:cubicBezTo>
                    <a:pt x="1895" y="46"/>
                    <a:pt x="1893" y="25"/>
                    <a:pt x="1875" y="17"/>
                  </a:cubicBezTo>
                  <a:cubicBezTo>
                    <a:pt x="1861" y="8"/>
                    <a:pt x="1844" y="5"/>
                    <a:pt x="1827" y="6"/>
                  </a:cubicBezTo>
                  <a:close/>
                  <a:moveTo>
                    <a:pt x="2693" y="1814"/>
                  </a:moveTo>
                  <a:cubicBezTo>
                    <a:pt x="2653" y="1812"/>
                    <a:pt x="2618" y="1835"/>
                    <a:pt x="2596" y="1867"/>
                  </a:cubicBezTo>
                  <a:cubicBezTo>
                    <a:pt x="2557" y="1915"/>
                    <a:pt x="2527" y="1974"/>
                    <a:pt x="2471" y="2005"/>
                  </a:cubicBezTo>
                  <a:cubicBezTo>
                    <a:pt x="2450" y="2022"/>
                    <a:pt x="2423" y="2033"/>
                    <a:pt x="2412" y="2058"/>
                  </a:cubicBezTo>
                  <a:cubicBezTo>
                    <a:pt x="2417" y="2078"/>
                    <a:pt x="2441" y="2076"/>
                    <a:pt x="2453" y="2064"/>
                  </a:cubicBezTo>
                  <a:cubicBezTo>
                    <a:pt x="2472" y="2052"/>
                    <a:pt x="2492" y="2039"/>
                    <a:pt x="2510" y="2027"/>
                  </a:cubicBezTo>
                  <a:cubicBezTo>
                    <a:pt x="2526" y="2072"/>
                    <a:pt x="2580" y="2075"/>
                    <a:pt x="2621" y="2083"/>
                  </a:cubicBezTo>
                  <a:cubicBezTo>
                    <a:pt x="2637" y="2084"/>
                    <a:pt x="2657" y="2098"/>
                    <a:pt x="2647" y="2117"/>
                  </a:cubicBezTo>
                  <a:cubicBezTo>
                    <a:pt x="2632" y="2149"/>
                    <a:pt x="2624" y="2188"/>
                    <a:pt x="2646" y="2219"/>
                  </a:cubicBezTo>
                  <a:cubicBezTo>
                    <a:pt x="2680" y="2271"/>
                    <a:pt x="2762" y="2274"/>
                    <a:pt x="2801" y="2227"/>
                  </a:cubicBezTo>
                  <a:cubicBezTo>
                    <a:pt x="2822" y="2205"/>
                    <a:pt x="2826" y="2175"/>
                    <a:pt x="2836" y="2148"/>
                  </a:cubicBezTo>
                  <a:cubicBezTo>
                    <a:pt x="2863" y="2103"/>
                    <a:pt x="2923" y="2111"/>
                    <a:pt x="2967" y="2095"/>
                  </a:cubicBezTo>
                  <a:cubicBezTo>
                    <a:pt x="3002" y="2084"/>
                    <a:pt x="3034" y="2057"/>
                    <a:pt x="3039" y="2019"/>
                  </a:cubicBezTo>
                  <a:cubicBezTo>
                    <a:pt x="3056" y="1983"/>
                    <a:pt x="3102" y="1983"/>
                    <a:pt x="3136" y="1974"/>
                  </a:cubicBezTo>
                  <a:cubicBezTo>
                    <a:pt x="3164" y="1968"/>
                    <a:pt x="3205" y="1960"/>
                    <a:pt x="3208" y="1925"/>
                  </a:cubicBezTo>
                  <a:cubicBezTo>
                    <a:pt x="3208" y="1876"/>
                    <a:pt x="3150" y="1851"/>
                    <a:pt x="3107" y="1864"/>
                  </a:cubicBezTo>
                  <a:cubicBezTo>
                    <a:pt x="3055" y="1873"/>
                    <a:pt x="3020" y="1924"/>
                    <a:pt x="2966" y="1928"/>
                  </a:cubicBezTo>
                  <a:cubicBezTo>
                    <a:pt x="2929" y="1922"/>
                    <a:pt x="2900" y="1896"/>
                    <a:pt x="2868" y="1879"/>
                  </a:cubicBezTo>
                  <a:cubicBezTo>
                    <a:pt x="2815" y="1845"/>
                    <a:pt x="2758" y="1811"/>
                    <a:pt x="2693" y="1814"/>
                  </a:cubicBezTo>
                  <a:close/>
                  <a:moveTo>
                    <a:pt x="1762" y="1891"/>
                  </a:moveTo>
                  <a:cubicBezTo>
                    <a:pt x="1749" y="1898"/>
                    <a:pt x="1761" y="1917"/>
                    <a:pt x="1747" y="1925"/>
                  </a:cubicBezTo>
                  <a:cubicBezTo>
                    <a:pt x="1701" y="1992"/>
                    <a:pt x="1638" y="2062"/>
                    <a:pt x="1646" y="2149"/>
                  </a:cubicBezTo>
                  <a:cubicBezTo>
                    <a:pt x="1648" y="2162"/>
                    <a:pt x="1649" y="2183"/>
                    <a:pt x="1660" y="2189"/>
                  </a:cubicBezTo>
                  <a:cubicBezTo>
                    <a:pt x="1702" y="2185"/>
                    <a:pt x="1750" y="2156"/>
                    <a:pt x="1749" y="2108"/>
                  </a:cubicBezTo>
                  <a:cubicBezTo>
                    <a:pt x="1748" y="2091"/>
                    <a:pt x="1755" y="2066"/>
                    <a:pt x="1776" y="2067"/>
                  </a:cubicBezTo>
                  <a:cubicBezTo>
                    <a:pt x="1797" y="2068"/>
                    <a:pt x="1827" y="2060"/>
                    <a:pt x="1825" y="2034"/>
                  </a:cubicBezTo>
                  <a:cubicBezTo>
                    <a:pt x="1826" y="1987"/>
                    <a:pt x="1805" y="1943"/>
                    <a:pt x="1782" y="1904"/>
                  </a:cubicBezTo>
                  <a:cubicBezTo>
                    <a:pt x="1776" y="1899"/>
                    <a:pt x="1772" y="1888"/>
                    <a:pt x="1762" y="1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6" name="Freeform 74"/>
            <p:cNvSpPr>
              <a:spLocks noEditPoints="1"/>
            </p:cNvSpPr>
            <p:nvPr/>
          </p:nvSpPr>
          <p:spPr bwMode="auto">
            <a:xfrm>
              <a:off x="534" y="645"/>
              <a:ext cx="293" cy="145"/>
            </a:xfrm>
            <a:custGeom>
              <a:avLst/>
              <a:gdLst>
                <a:gd name="T0" fmla="*/ 3847 w 4722"/>
                <a:gd name="T1" fmla="*/ 68 h 2345"/>
                <a:gd name="T2" fmla="*/ 3491 w 4722"/>
                <a:gd name="T3" fmla="*/ 365 h 2345"/>
                <a:gd name="T4" fmla="*/ 2861 w 4722"/>
                <a:gd name="T5" fmla="*/ 469 h 2345"/>
                <a:gd name="T6" fmla="*/ 2506 w 4722"/>
                <a:gd name="T7" fmla="*/ 418 h 2345"/>
                <a:gd name="T8" fmla="*/ 2274 w 4722"/>
                <a:gd name="T9" fmla="*/ 346 h 2345"/>
                <a:gd name="T10" fmla="*/ 1997 w 4722"/>
                <a:gd name="T11" fmla="*/ 260 h 2345"/>
                <a:gd name="T12" fmla="*/ 1201 w 4722"/>
                <a:gd name="T13" fmla="*/ 527 h 2345"/>
                <a:gd name="T14" fmla="*/ 650 w 4722"/>
                <a:gd name="T15" fmla="*/ 694 h 2345"/>
                <a:gd name="T16" fmla="*/ 797 w 4722"/>
                <a:gd name="T17" fmla="*/ 756 h 2345"/>
                <a:gd name="T18" fmla="*/ 663 w 4722"/>
                <a:gd name="T19" fmla="*/ 870 h 2345"/>
                <a:gd name="T20" fmla="*/ 304 w 4722"/>
                <a:gd name="T21" fmla="*/ 967 h 2345"/>
                <a:gd name="T22" fmla="*/ 52 w 4722"/>
                <a:gd name="T23" fmla="*/ 1133 h 2345"/>
                <a:gd name="T24" fmla="*/ 46 w 4722"/>
                <a:gd name="T25" fmla="*/ 1203 h 2345"/>
                <a:gd name="T26" fmla="*/ 92 w 4722"/>
                <a:gd name="T27" fmla="*/ 1332 h 2345"/>
                <a:gd name="T28" fmla="*/ 156 w 4722"/>
                <a:gd name="T29" fmla="*/ 1495 h 2345"/>
                <a:gd name="T30" fmla="*/ 159 w 4722"/>
                <a:gd name="T31" fmla="*/ 1583 h 2345"/>
                <a:gd name="T32" fmla="*/ 42 w 4722"/>
                <a:gd name="T33" fmla="*/ 1641 h 2345"/>
                <a:gd name="T34" fmla="*/ 47 w 4722"/>
                <a:gd name="T35" fmla="*/ 1698 h 2345"/>
                <a:gd name="T36" fmla="*/ 237 w 4722"/>
                <a:gd name="T37" fmla="*/ 1869 h 2345"/>
                <a:gd name="T38" fmla="*/ 279 w 4722"/>
                <a:gd name="T39" fmla="*/ 1958 h 2345"/>
                <a:gd name="T40" fmla="*/ 352 w 4722"/>
                <a:gd name="T41" fmla="*/ 2087 h 2345"/>
                <a:gd name="T42" fmla="*/ 653 w 4722"/>
                <a:gd name="T43" fmla="*/ 2167 h 2345"/>
                <a:gd name="T44" fmla="*/ 786 w 4722"/>
                <a:gd name="T45" fmla="*/ 2301 h 2345"/>
                <a:gd name="T46" fmla="*/ 1101 w 4722"/>
                <a:gd name="T47" fmla="*/ 2130 h 2345"/>
                <a:gd name="T48" fmla="*/ 1711 w 4722"/>
                <a:gd name="T49" fmla="*/ 2324 h 2345"/>
                <a:gd name="T50" fmla="*/ 2383 w 4722"/>
                <a:gd name="T51" fmla="*/ 2051 h 2345"/>
                <a:gd name="T52" fmla="*/ 2608 w 4722"/>
                <a:gd name="T53" fmla="*/ 2037 h 2345"/>
                <a:gd name="T54" fmla="*/ 2536 w 4722"/>
                <a:gd name="T55" fmla="*/ 2139 h 2345"/>
                <a:gd name="T56" fmla="*/ 2673 w 4722"/>
                <a:gd name="T57" fmla="*/ 2115 h 2345"/>
                <a:gd name="T58" fmla="*/ 2768 w 4722"/>
                <a:gd name="T59" fmla="*/ 1906 h 2345"/>
                <a:gd name="T60" fmla="*/ 3060 w 4722"/>
                <a:gd name="T61" fmla="*/ 1810 h 2345"/>
                <a:gd name="T62" fmla="*/ 3675 w 4722"/>
                <a:gd name="T63" fmla="*/ 1653 h 2345"/>
                <a:gd name="T64" fmla="*/ 4051 w 4722"/>
                <a:gd name="T65" fmla="*/ 1452 h 2345"/>
                <a:gd name="T66" fmla="*/ 4513 w 4722"/>
                <a:gd name="T67" fmla="*/ 1401 h 2345"/>
                <a:gd name="T68" fmla="*/ 4722 w 4722"/>
                <a:gd name="T69" fmla="*/ 1365 h 2345"/>
                <a:gd name="T70" fmla="*/ 4539 w 4722"/>
                <a:gd name="T71" fmla="*/ 1184 h 2345"/>
                <a:gd name="T72" fmla="*/ 4383 w 4722"/>
                <a:gd name="T73" fmla="*/ 705 h 2345"/>
                <a:gd name="T74" fmla="*/ 4478 w 4722"/>
                <a:gd name="T75" fmla="*/ 494 h 2345"/>
                <a:gd name="T76" fmla="*/ 4189 w 4722"/>
                <a:gd name="T77" fmla="*/ 283 h 2345"/>
                <a:gd name="T78" fmla="*/ 4034 w 4722"/>
                <a:gd name="T79" fmla="*/ 107 h 2345"/>
                <a:gd name="T80" fmla="*/ 34 w 4722"/>
                <a:gd name="T81" fmla="*/ 1619 h 2345"/>
                <a:gd name="T82" fmla="*/ 271 w 4722"/>
                <a:gd name="T83" fmla="*/ 2095 h 2345"/>
                <a:gd name="T84" fmla="*/ 484 w 4722"/>
                <a:gd name="T85" fmla="*/ 2159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22" h="2345">
                  <a:moveTo>
                    <a:pt x="3901" y="0"/>
                  </a:moveTo>
                  <a:cubicBezTo>
                    <a:pt x="3893" y="1"/>
                    <a:pt x="3882" y="3"/>
                    <a:pt x="3887" y="14"/>
                  </a:cubicBezTo>
                  <a:cubicBezTo>
                    <a:pt x="3888" y="37"/>
                    <a:pt x="3877" y="72"/>
                    <a:pt x="3847" y="68"/>
                  </a:cubicBezTo>
                  <a:cubicBezTo>
                    <a:pt x="3781" y="76"/>
                    <a:pt x="3715" y="97"/>
                    <a:pt x="3648" y="95"/>
                  </a:cubicBezTo>
                  <a:cubicBezTo>
                    <a:pt x="3627" y="120"/>
                    <a:pt x="3651" y="155"/>
                    <a:pt x="3645" y="185"/>
                  </a:cubicBezTo>
                  <a:cubicBezTo>
                    <a:pt x="3636" y="270"/>
                    <a:pt x="3562" y="328"/>
                    <a:pt x="3491" y="365"/>
                  </a:cubicBezTo>
                  <a:cubicBezTo>
                    <a:pt x="3413" y="410"/>
                    <a:pt x="3322" y="439"/>
                    <a:pt x="3230" y="427"/>
                  </a:cubicBezTo>
                  <a:cubicBezTo>
                    <a:pt x="3155" y="421"/>
                    <a:pt x="3080" y="433"/>
                    <a:pt x="3005" y="439"/>
                  </a:cubicBezTo>
                  <a:cubicBezTo>
                    <a:pt x="2955" y="442"/>
                    <a:pt x="2911" y="472"/>
                    <a:pt x="2861" y="469"/>
                  </a:cubicBezTo>
                  <a:cubicBezTo>
                    <a:pt x="2831" y="472"/>
                    <a:pt x="2801" y="459"/>
                    <a:pt x="2771" y="461"/>
                  </a:cubicBezTo>
                  <a:cubicBezTo>
                    <a:pt x="2730" y="474"/>
                    <a:pt x="2689" y="511"/>
                    <a:pt x="2644" y="493"/>
                  </a:cubicBezTo>
                  <a:cubicBezTo>
                    <a:pt x="2593" y="478"/>
                    <a:pt x="2554" y="438"/>
                    <a:pt x="2506" y="418"/>
                  </a:cubicBezTo>
                  <a:cubicBezTo>
                    <a:pt x="2468" y="437"/>
                    <a:pt x="2440" y="486"/>
                    <a:pt x="2391" y="478"/>
                  </a:cubicBezTo>
                  <a:cubicBezTo>
                    <a:pt x="2337" y="472"/>
                    <a:pt x="2311" y="417"/>
                    <a:pt x="2287" y="375"/>
                  </a:cubicBezTo>
                  <a:cubicBezTo>
                    <a:pt x="2280" y="367"/>
                    <a:pt x="2280" y="350"/>
                    <a:pt x="2274" y="346"/>
                  </a:cubicBezTo>
                  <a:cubicBezTo>
                    <a:pt x="2229" y="379"/>
                    <a:pt x="2167" y="412"/>
                    <a:pt x="2112" y="383"/>
                  </a:cubicBezTo>
                  <a:cubicBezTo>
                    <a:pt x="2066" y="361"/>
                    <a:pt x="2046" y="310"/>
                    <a:pt x="2034" y="265"/>
                  </a:cubicBezTo>
                  <a:cubicBezTo>
                    <a:pt x="2022" y="263"/>
                    <a:pt x="2005" y="243"/>
                    <a:pt x="1997" y="260"/>
                  </a:cubicBezTo>
                  <a:cubicBezTo>
                    <a:pt x="1951" y="315"/>
                    <a:pt x="1870" y="320"/>
                    <a:pt x="1803" y="307"/>
                  </a:cubicBezTo>
                  <a:cubicBezTo>
                    <a:pt x="1717" y="296"/>
                    <a:pt x="1626" y="309"/>
                    <a:pt x="1551" y="357"/>
                  </a:cubicBezTo>
                  <a:cubicBezTo>
                    <a:pt x="1435" y="415"/>
                    <a:pt x="1324" y="484"/>
                    <a:pt x="1201" y="527"/>
                  </a:cubicBezTo>
                  <a:cubicBezTo>
                    <a:pt x="1200" y="571"/>
                    <a:pt x="1175" y="621"/>
                    <a:pt x="1127" y="626"/>
                  </a:cubicBezTo>
                  <a:cubicBezTo>
                    <a:pt x="967" y="669"/>
                    <a:pt x="802" y="607"/>
                    <a:pt x="641" y="629"/>
                  </a:cubicBezTo>
                  <a:cubicBezTo>
                    <a:pt x="632" y="651"/>
                    <a:pt x="630" y="678"/>
                    <a:pt x="650" y="694"/>
                  </a:cubicBezTo>
                  <a:cubicBezTo>
                    <a:pt x="678" y="722"/>
                    <a:pt x="718" y="746"/>
                    <a:pt x="757" y="728"/>
                  </a:cubicBezTo>
                  <a:cubicBezTo>
                    <a:pt x="774" y="725"/>
                    <a:pt x="787" y="706"/>
                    <a:pt x="805" y="711"/>
                  </a:cubicBezTo>
                  <a:cubicBezTo>
                    <a:pt x="816" y="726"/>
                    <a:pt x="790" y="739"/>
                    <a:pt x="797" y="756"/>
                  </a:cubicBezTo>
                  <a:cubicBezTo>
                    <a:pt x="799" y="779"/>
                    <a:pt x="783" y="805"/>
                    <a:pt x="757" y="800"/>
                  </a:cubicBezTo>
                  <a:cubicBezTo>
                    <a:pt x="704" y="804"/>
                    <a:pt x="643" y="814"/>
                    <a:pt x="602" y="847"/>
                  </a:cubicBezTo>
                  <a:cubicBezTo>
                    <a:pt x="623" y="849"/>
                    <a:pt x="658" y="843"/>
                    <a:pt x="663" y="870"/>
                  </a:cubicBezTo>
                  <a:cubicBezTo>
                    <a:pt x="660" y="894"/>
                    <a:pt x="632" y="903"/>
                    <a:pt x="614" y="914"/>
                  </a:cubicBezTo>
                  <a:cubicBezTo>
                    <a:pt x="558" y="937"/>
                    <a:pt x="497" y="939"/>
                    <a:pt x="437" y="945"/>
                  </a:cubicBezTo>
                  <a:cubicBezTo>
                    <a:pt x="393" y="949"/>
                    <a:pt x="343" y="944"/>
                    <a:pt x="304" y="967"/>
                  </a:cubicBezTo>
                  <a:cubicBezTo>
                    <a:pt x="272" y="997"/>
                    <a:pt x="269" y="1054"/>
                    <a:pt x="226" y="1074"/>
                  </a:cubicBezTo>
                  <a:cubicBezTo>
                    <a:pt x="200" y="1080"/>
                    <a:pt x="171" y="1066"/>
                    <a:pt x="147" y="1081"/>
                  </a:cubicBezTo>
                  <a:cubicBezTo>
                    <a:pt x="112" y="1090"/>
                    <a:pt x="70" y="1098"/>
                    <a:pt x="52" y="1133"/>
                  </a:cubicBezTo>
                  <a:cubicBezTo>
                    <a:pt x="37" y="1155"/>
                    <a:pt x="17" y="1175"/>
                    <a:pt x="0" y="1195"/>
                  </a:cubicBezTo>
                  <a:cubicBezTo>
                    <a:pt x="3" y="1201"/>
                    <a:pt x="3" y="1209"/>
                    <a:pt x="3" y="1216"/>
                  </a:cubicBezTo>
                  <a:cubicBezTo>
                    <a:pt x="16" y="1210"/>
                    <a:pt x="32" y="1202"/>
                    <a:pt x="46" y="1203"/>
                  </a:cubicBezTo>
                  <a:cubicBezTo>
                    <a:pt x="77" y="1182"/>
                    <a:pt x="136" y="1209"/>
                    <a:pt x="126" y="1250"/>
                  </a:cubicBezTo>
                  <a:cubicBezTo>
                    <a:pt x="118" y="1269"/>
                    <a:pt x="92" y="1274"/>
                    <a:pt x="84" y="1295"/>
                  </a:cubicBezTo>
                  <a:cubicBezTo>
                    <a:pt x="69" y="1309"/>
                    <a:pt x="81" y="1320"/>
                    <a:pt x="92" y="1332"/>
                  </a:cubicBezTo>
                  <a:cubicBezTo>
                    <a:pt x="112" y="1355"/>
                    <a:pt x="128" y="1387"/>
                    <a:pt x="122" y="1418"/>
                  </a:cubicBezTo>
                  <a:cubicBezTo>
                    <a:pt x="140" y="1417"/>
                    <a:pt x="164" y="1416"/>
                    <a:pt x="173" y="1437"/>
                  </a:cubicBezTo>
                  <a:cubicBezTo>
                    <a:pt x="186" y="1457"/>
                    <a:pt x="173" y="1482"/>
                    <a:pt x="156" y="1495"/>
                  </a:cubicBezTo>
                  <a:cubicBezTo>
                    <a:pt x="142" y="1512"/>
                    <a:pt x="120" y="1521"/>
                    <a:pt x="104" y="1533"/>
                  </a:cubicBezTo>
                  <a:cubicBezTo>
                    <a:pt x="106" y="1547"/>
                    <a:pt x="129" y="1540"/>
                    <a:pt x="126" y="1554"/>
                  </a:cubicBezTo>
                  <a:cubicBezTo>
                    <a:pt x="128" y="1570"/>
                    <a:pt x="139" y="1593"/>
                    <a:pt x="159" y="1583"/>
                  </a:cubicBezTo>
                  <a:cubicBezTo>
                    <a:pt x="176" y="1578"/>
                    <a:pt x="211" y="1583"/>
                    <a:pt x="205" y="1608"/>
                  </a:cubicBezTo>
                  <a:cubicBezTo>
                    <a:pt x="189" y="1651"/>
                    <a:pt x="137" y="1656"/>
                    <a:pt x="99" y="1666"/>
                  </a:cubicBezTo>
                  <a:cubicBezTo>
                    <a:pt x="77" y="1680"/>
                    <a:pt x="46" y="1667"/>
                    <a:pt x="42" y="1641"/>
                  </a:cubicBezTo>
                  <a:cubicBezTo>
                    <a:pt x="39" y="1636"/>
                    <a:pt x="34" y="1615"/>
                    <a:pt x="37" y="1630"/>
                  </a:cubicBezTo>
                  <a:cubicBezTo>
                    <a:pt x="41" y="1650"/>
                    <a:pt x="28" y="1670"/>
                    <a:pt x="8" y="1675"/>
                  </a:cubicBezTo>
                  <a:cubicBezTo>
                    <a:pt x="20" y="1682"/>
                    <a:pt x="34" y="1702"/>
                    <a:pt x="47" y="1698"/>
                  </a:cubicBezTo>
                  <a:cubicBezTo>
                    <a:pt x="55" y="1678"/>
                    <a:pt x="80" y="1667"/>
                    <a:pt x="98" y="1681"/>
                  </a:cubicBezTo>
                  <a:cubicBezTo>
                    <a:pt x="153" y="1707"/>
                    <a:pt x="209" y="1734"/>
                    <a:pt x="255" y="1775"/>
                  </a:cubicBezTo>
                  <a:cubicBezTo>
                    <a:pt x="248" y="1806"/>
                    <a:pt x="269" y="1847"/>
                    <a:pt x="237" y="1869"/>
                  </a:cubicBezTo>
                  <a:cubicBezTo>
                    <a:pt x="231" y="1872"/>
                    <a:pt x="218" y="1877"/>
                    <a:pt x="230" y="1881"/>
                  </a:cubicBezTo>
                  <a:cubicBezTo>
                    <a:pt x="256" y="1901"/>
                    <a:pt x="238" y="1937"/>
                    <a:pt x="244" y="1964"/>
                  </a:cubicBezTo>
                  <a:cubicBezTo>
                    <a:pt x="254" y="1968"/>
                    <a:pt x="267" y="1956"/>
                    <a:pt x="279" y="1958"/>
                  </a:cubicBezTo>
                  <a:cubicBezTo>
                    <a:pt x="309" y="1958"/>
                    <a:pt x="316" y="2001"/>
                    <a:pt x="347" y="2000"/>
                  </a:cubicBezTo>
                  <a:cubicBezTo>
                    <a:pt x="372" y="1996"/>
                    <a:pt x="345" y="2033"/>
                    <a:pt x="346" y="2048"/>
                  </a:cubicBezTo>
                  <a:cubicBezTo>
                    <a:pt x="346" y="2062"/>
                    <a:pt x="323" y="2096"/>
                    <a:pt x="352" y="2087"/>
                  </a:cubicBezTo>
                  <a:cubicBezTo>
                    <a:pt x="418" y="2084"/>
                    <a:pt x="485" y="2085"/>
                    <a:pt x="551" y="2075"/>
                  </a:cubicBezTo>
                  <a:cubicBezTo>
                    <a:pt x="542" y="2101"/>
                    <a:pt x="517" y="2121"/>
                    <a:pt x="500" y="2137"/>
                  </a:cubicBezTo>
                  <a:cubicBezTo>
                    <a:pt x="553" y="2123"/>
                    <a:pt x="602" y="2159"/>
                    <a:pt x="653" y="2167"/>
                  </a:cubicBezTo>
                  <a:cubicBezTo>
                    <a:pt x="664" y="2168"/>
                    <a:pt x="669" y="2189"/>
                    <a:pt x="681" y="2178"/>
                  </a:cubicBezTo>
                  <a:cubicBezTo>
                    <a:pt x="703" y="2152"/>
                    <a:pt x="743" y="2171"/>
                    <a:pt x="755" y="2198"/>
                  </a:cubicBezTo>
                  <a:cubicBezTo>
                    <a:pt x="778" y="2228"/>
                    <a:pt x="762" y="2272"/>
                    <a:pt x="786" y="2301"/>
                  </a:cubicBezTo>
                  <a:cubicBezTo>
                    <a:pt x="841" y="2345"/>
                    <a:pt x="921" y="2339"/>
                    <a:pt x="982" y="2310"/>
                  </a:cubicBezTo>
                  <a:cubicBezTo>
                    <a:pt x="1017" y="2299"/>
                    <a:pt x="1056" y="2291"/>
                    <a:pt x="1094" y="2299"/>
                  </a:cubicBezTo>
                  <a:cubicBezTo>
                    <a:pt x="1110" y="2245"/>
                    <a:pt x="1114" y="2186"/>
                    <a:pt x="1101" y="2130"/>
                  </a:cubicBezTo>
                  <a:cubicBezTo>
                    <a:pt x="1100" y="2104"/>
                    <a:pt x="1118" y="2074"/>
                    <a:pt x="1148" y="2076"/>
                  </a:cubicBezTo>
                  <a:cubicBezTo>
                    <a:pt x="1272" y="2049"/>
                    <a:pt x="1395" y="2102"/>
                    <a:pt x="1499" y="2164"/>
                  </a:cubicBezTo>
                  <a:cubicBezTo>
                    <a:pt x="1575" y="2209"/>
                    <a:pt x="1646" y="2263"/>
                    <a:pt x="1711" y="2324"/>
                  </a:cubicBezTo>
                  <a:cubicBezTo>
                    <a:pt x="1852" y="2282"/>
                    <a:pt x="2004" y="2228"/>
                    <a:pt x="2095" y="2105"/>
                  </a:cubicBezTo>
                  <a:cubicBezTo>
                    <a:pt x="2119" y="2071"/>
                    <a:pt x="2134" y="2031"/>
                    <a:pt x="2141" y="1989"/>
                  </a:cubicBezTo>
                  <a:cubicBezTo>
                    <a:pt x="2227" y="1971"/>
                    <a:pt x="2309" y="2016"/>
                    <a:pt x="2383" y="2051"/>
                  </a:cubicBezTo>
                  <a:cubicBezTo>
                    <a:pt x="2403" y="2044"/>
                    <a:pt x="2432" y="2039"/>
                    <a:pt x="2435" y="2013"/>
                  </a:cubicBezTo>
                  <a:cubicBezTo>
                    <a:pt x="2458" y="1961"/>
                    <a:pt x="2499" y="1912"/>
                    <a:pt x="2557" y="1894"/>
                  </a:cubicBezTo>
                  <a:cubicBezTo>
                    <a:pt x="2597" y="1927"/>
                    <a:pt x="2630" y="1984"/>
                    <a:pt x="2608" y="2037"/>
                  </a:cubicBezTo>
                  <a:cubicBezTo>
                    <a:pt x="2582" y="2057"/>
                    <a:pt x="2563" y="2096"/>
                    <a:pt x="2582" y="2127"/>
                  </a:cubicBezTo>
                  <a:cubicBezTo>
                    <a:pt x="2581" y="2148"/>
                    <a:pt x="2557" y="2135"/>
                    <a:pt x="2547" y="2131"/>
                  </a:cubicBezTo>
                  <a:cubicBezTo>
                    <a:pt x="2541" y="2127"/>
                    <a:pt x="2530" y="2132"/>
                    <a:pt x="2536" y="2139"/>
                  </a:cubicBezTo>
                  <a:cubicBezTo>
                    <a:pt x="2565" y="2169"/>
                    <a:pt x="2577" y="2214"/>
                    <a:pt x="2589" y="2249"/>
                  </a:cubicBezTo>
                  <a:cubicBezTo>
                    <a:pt x="2609" y="2242"/>
                    <a:pt x="2628" y="2226"/>
                    <a:pt x="2639" y="2210"/>
                  </a:cubicBezTo>
                  <a:cubicBezTo>
                    <a:pt x="2629" y="2175"/>
                    <a:pt x="2634" y="2127"/>
                    <a:pt x="2673" y="2115"/>
                  </a:cubicBezTo>
                  <a:cubicBezTo>
                    <a:pt x="2679" y="2109"/>
                    <a:pt x="2705" y="2113"/>
                    <a:pt x="2695" y="2102"/>
                  </a:cubicBezTo>
                  <a:cubicBezTo>
                    <a:pt x="2661" y="2044"/>
                    <a:pt x="2656" y="1967"/>
                    <a:pt x="2687" y="1908"/>
                  </a:cubicBezTo>
                  <a:cubicBezTo>
                    <a:pt x="2709" y="1888"/>
                    <a:pt x="2742" y="1900"/>
                    <a:pt x="2768" y="1906"/>
                  </a:cubicBezTo>
                  <a:cubicBezTo>
                    <a:pt x="2787" y="1913"/>
                    <a:pt x="2804" y="1925"/>
                    <a:pt x="2817" y="1940"/>
                  </a:cubicBezTo>
                  <a:cubicBezTo>
                    <a:pt x="2887" y="1922"/>
                    <a:pt x="2967" y="1910"/>
                    <a:pt x="3014" y="1851"/>
                  </a:cubicBezTo>
                  <a:cubicBezTo>
                    <a:pt x="3016" y="1827"/>
                    <a:pt x="3039" y="1814"/>
                    <a:pt x="3060" y="1810"/>
                  </a:cubicBezTo>
                  <a:cubicBezTo>
                    <a:pt x="3094" y="1793"/>
                    <a:pt x="3137" y="1788"/>
                    <a:pt x="3169" y="1812"/>
                  </a:cubicBezTo>
                  <a:cubicBezTo>
                    <a:pt x="3208" y="1833"/>
                    <a:pt x="3247" y="1867"/>
                    <a:pt x="3294" y="1855"/>
                  </a:cubicBezTo>
                  <a:cubicBezTo>
                    <a:pt x="3442" y="1842"/>
                    <a:pt x="3565" y="1745"/>
                    <a:pt x="3675" y="1653"/>
                  </a:cubicBezTo>
                  <a:cubicBezTo>
                    <a:pt x="3719" y="1615"/>
                    <a:pt x="3773" y="1588"/>
                    <a:pt x="3831" y="1585"/>
                  </a:cubicBezTo>
                  <a:cubicBezTo>
                    <a:pt x="3900" y="1574"/>
                    <a:pt x="3981" y="1578"/>
                    <a:pt x="4038" y="1530"/>
                  </a:cubicBezTo>
                  <a:cubicBezTo>
                    <a:pt x="4054" y="1507"/>
                    <a:pt x="4052" y="1478"/>
                    <a:pt x="4051" y="1452"/>
                  </a:cubicBezTo>
                  <a:cubicBezTo>
                    <a:pt x="4091" y="1461"/>
                    <a:pt x="4129" y="1484"/>
                    <a:pt x="4154" y="1514"/>
                  </a:cubicBezTo>
                  <a:cubicBezTo>
                    <a:pt x="4189" y="1491"/>
                    <a:pt x="4189" y="1443"/>
                    <a:pt x="4199" y="1407"/>
                  </a:cubicBezTo>
                  <a:cubicBezTo>
                    <a:pt x="4304" y="1406"/>
                    <a:pt x="4411" y="1428"/>
                    <a:pt x="4513" y="1401"/>
                  </a:cubicBezTo>
                  <a:cubicBezTo>
                    <a:pt x="4530" y="1376"/>
                    <a:pt x="4555" y="1342"/>
                    <a:pt x="4589" y="1355"/>
                  </a:cubicBezTo>
                  <a:cubicBezTo>
                    <a:pt x="4624" y="1366"/>
                    <a:pt x="4635" y="1405"/>
                    <a:pt x="4641" y="1437"/>
                  </a:cubicBezTo>
                  <a:cubicBezTo>
                    <a:pt x="4658" y="1404"/>
                    <a:pt x="4689" y="1377"/>
                    <a:pt x="4722" y="1365"/>
                  </a:cubicBezTo>
                  <a:cubicBezTo>
                    <a:pt x="4702" y="1320"/>
                    <a:pt x="4643" y="1292"/>
                    <a:pt x="4647" y="1236"/>
                  </a:cubicBezTo>
                  <a:cubicBezTo>
                    <a:pt x="4649" y="1224"/>
                    <a:pt x="4644" y="1210"/>
                    <a:pt x="4629" y="1212"/>
                  </a:cubicBezTo>
                  <a:cubicBezTo>
                    <a:pt x="4599" y="1204"/>
                    <a:pt x="4568" y="1197"/>
                    <a:pt x="4539" y="1184"/>
                  </a:cubicBezTo>
                  <a:cubicBezTo>
                    <a:pt x="4525" y="1130"/>
                    <a:pt x="4538" y="1071"/>
                    <a:pt x="4552" y="1021"/>
                  </a:cubicBezTo>
                  <a:cubicBezTo>
                    <a:pt x="4529" y="1022"/>
                    <a:pt x="4512" y="1002"/>
                    <a:pt x="4511" y="980"/>
                  </a:cubicBezTo>
                  <a:cubicBezTo>
                    <a:pt x="4481" y="884"/>
                    <a:pt x="4453" y="780"/>
                    <a:pt x="4383" y="705"/>
                  </a:cubicBezTo>
                  <a:cubicBezTo>
                    <a:pt x="4363" y="691"/>
                    <a:pt x="4352" y="654"/>
                    <a:pt x="4379" y="642"/>
                  </a:cubicBezTo>
                  <a:cubicBezTo>
                    <a:pt x="4400" y="634"/>
                    <a:pt x="4422" y="628"/>
                    <a:pt x="4445" y="631"/>
                  </a:cubicBezTo>
                  <a:cubicBezTo>
                    <a:pt x="4460" y="587"/>
                    <a:pt x="4459" y="537"/>
                    <a:pt x="4478" y="494"/>
                  </a:cubicBezTo>
                  <a:cubicBezTo>
                    <a:pt x="4459" y="482"/>
                    <a:pt x="4445" y="456"/>
                    <a:pt x="4419" y="462"/>
                  </a:cubicBezTo>
                  <a:cubicBezTo>
                    <a:pt x="4358" y="461"/>
                    <a:pt x="4292" y="491"/>
                    <a:pt x="4235" y="457"/>
                  </a:cubicBezTo>
                  <a:cubicBezTo>
                    <a:pt x="4183" y="417"/>
                    <a:pt x="4184" y="343"/>
                    <a:pt x="4189" y="283"/>
                  </a:cubicBezTo>
                  <a:cubicBezTo>
                    <a:pt x="4194" y="254"/>
                    <a:pt x="4194" y="216"/>
                    <a:pt x="4164" y="200"/>
                  </a:cubicBezTo>
                  <a:cubicBezTo>
                    <a:pt x="4135" y="174"/>
                    <a:pt x="4107" y="145"/>
                    <a:pt x="4093" y="108"/>
                  </a:cubicBezTo>
                  <a:cubicBezTo>
                    <a:pt x="4075" y="118"/>
                    <a:pt x="4049" y="126"/>
                    <a:pt x="4034" y="107"/>
                  </a:cubicBezTo>
                  <a:cubicBezTo>
                    <a:pt x="3990" y="71"/>
                    <a:pt x="3938" y="43"/>
                    <a:pt x="3901" y="0"/>
                  </a:cubicBezTo>
                  <a:close/>
                  <a:moveTo>
                    <a:pt x="10" y="1568"/>
                  </a:moveTo>
                  <a:cubicBezTo>
                    <a:pt x="12" y="1587"/>
                    <a:pt x="27" y="1602"/>
                    <a:pt x="34" y="1619"/>
                  </a:cubicBezTo>
                  <a:cubicBezTo>
                    <a:pt x="29" y="1602"/>
                    <a:pt x="24" y="1579"/>
                    <a:pt x="10" y="1568"/>
                  </a:cubicBezTo>
                  <a:close/>
                  <a:moveTo>
                    <a:pt x="274" y="2083"/>
                  </a:moveTo>
                  <a:cubicBezTo>
                    <a:pt x="267" y="2083"/>
                    <a:pt x="259" y="2102"/>
                    <a:pt x="271" y="2095"/>
                  </a:cubicBezTo>
                  <a:cubicBezTo>
                    <a:pt x="277" y="2091"/>
                    <a:pt x="304" y="2093"/>
                    <a:pt x="298" y="2088"/>
                  </a:cubicBezTo>
                  <a:cubicBezTo>
                    <a:pt x="290" y="2084"/>
                    <a:pt x="282" y="2082"/>
                    <a:pt x="274" y="2083"/>
                  </a:cubicBezTo>
                  <a:close/>
                  <a:moveTo>
                    <a:pt x="484" y="2159"/>
                  </a:moveTo>
                  <a:cubicBezTo>
                    <a:pt x="484" y="2159"/>
                    <a:pt x="484" y="2159"/>
                    <a:pt x="484" y="2159"/>
                  </a:cubicBezTo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534" y="678"/>
              <a:ext cx="42" cy="27"/>
            </a:xfrm>
            <a:custGeom>
              <a:avLst/>
              <a:gdLst>
                <a:gd name="T0" fmla="*/ 319 w 673"/>
                <a:gd name="T1" fmla="*/ 1 h 440"/>
                <a:gd name="T2" fmla="*/ 227 w 673"/>
                <a:gd name="T3" fmla="*/ 39 h 440"/>
                <a:gd name="T4" fmla="*/ 73 w 673"/>
                <a:gd name="T5" fmla="*/ 60 h 440"/>
                <a:gd name="T6" fmla="*/ 6 w 673"/>
                <a:gd name="T7" fmla="*/ 115 h 440"/>
                <a:gd name="T8" fmla="*/ 37 w 673"/>
                <a:gd name="T9" fmla="*/ 224 h 440"/>
                <a:gd name="T10" fmla="*/ 1 w 673"/>
                <a:gd name="T11" fmla="*/ 358 h 440"/>
                <a:gd name="T12" fmla="*/ 56 w 673"/>
                <a:gd name="T13" fmla="*/ 426 h 440"/>
                <a:gd name="T14" fmla="*/ 135 w 673"/>
                <a:gd name="T15" fmla="*/ 429 h 440"/>
                <a:gd name="T16" fmla="*/ 273 w 673"/>
                <a:gd name="T17" fmla="*/ 299 h 440"/>
                <a:gd name="T18" fmla="*/ 351 w 673"/>
                <a:gd name="T19" fmla="*/ 264 h 440"/>
                <a:gd name="T20" fmla="*/ 484 w 673"/>
                <a:gd name="T21" fmla="*/ 187 h 440"/>
                <a:gd name="T22" fmla="*/ 554 w 673"/>
                <a:gd name="T23" fmla="*/ 158 h 440"/>
                <a:gd name="T24" fmla="*/ 659 w 673"/>
                <a:gd name="T25" fmla="*/ 129 h 440"/>
                <a:gd name="T26" fmla="*/ 595 w 673"/>
                <a:gd name="T27" fmla="*/ 89 h 440"/>
                <a:gd name="T28" fmla="*/ 429 w 673"/>
                <a:gd name="T29" fmla="*/ 70 h 440"/>
                <a:gd name="T30" fmla="*/ 324 w 673"/>
                <a:gd name="T31" fmla="*/ 0 h 440"/>
                <a:gd name="T32" fmla="*/ 320 w 673"/>
                <a:gd name="T33" fmla="*/ 1 h 440"/>
                <a:gd name="T34" fmla="*/ 319 w 673"/>
                <a:gd name="T35" fmla="*/ 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40">
                  <a:moveTo>
                    <a:pt x="319" y="1"/>
                  </a:moveTo>
                  <a:cubicBezTo>
                    <a:pt x="285" y="8"/>
                    <a:pt x="263" y="41"/>
                    <a:pt x="227" y="39"/>
                  </a:cubicBezTo>
                  <a:cubicBezTo>
                    <a:pt x="176" y="42"/>
                    <a:pt x="117" y="25"/>
                    <a:pt x="73" y="60"/>
                  </a:cubicBezTo>
                  <a:cubicBezTo>
                    <a:pt x="45" y="67"/>
                    <a:pt x="4" y="79"/>
                    <a:pt x="6" y="115"/>
                  </a:cubicBezTo>
                  <a:cubicBezTo>
                    <a:pt x="14" y="152"/>
                    <a:pt x="55" y="184"/>
                    <a:pt x="37" y="224"/>
                  </a:cubicBezTo>
                  <a:cubicBezTo>
                    <a:pt x="11" y="263"/>
                    <a:pt x="0" y="311"/>
                    <a:pt x="1" y="358"/>
                  </a:cubicBezTo>
                  <a:cubicBezTo>
                    <a:pt x="2" y="388"/>
                    <a:pt x="20" y="427"/>
                    <a:pt x="56" y="426"/>
                  </a:cubicBezTo>
                  <a:cubicBezTo>
                    <a:pt x="82" y="424"/>
                    <a:pt x="108" y="440"/>
                    <a:pt x="135" y="429"/>
                  </a:cubicBezTo>
                  <a:cubicBezTo>
                    <a:pt x="201" y="411"/>
                    <a:pt x="218" y="332"/>
                    <a:pt x="273" y="299"/>
                  </a:cubicBezTo>
                  <a:cubicBezTo>
                    <a:pt x="300" y="289"/>
                    <a:pt x="329" y="283"/>
                    <a:pt x="351" y="264"/>
                  </a:cubicBezTo>
                  <a:cubicBezTo>
                    <a:pt x="391" y="233"/>
                    <a:pt x="430" y="189"/>
                    <a:pt x="484" y="187"/>
                  </a:cubicBezTo>
                  <a:cubicBezTo>
                    <a:pt x="508" y="178"/>
                    <a:pt x="528" y="161"/>
                    <a:pt x="554" y="158"/>
                  </a:cubicBezTo>
                  <a:cubicBezTo>
                    <a:pt x="589" y="147"/>
                    <a:pt x="630" y="150"/>
                    <a:pt x="659" y="129"/>
                  </a:cubicBezTo>
                  <a:cubicBezTo>
                    <a:pt x="673" y="93"/>
                    <a:pt x="616" y="93"/>
                    <a:pt x="595" y="89"/>
                  </a:cubicBezTo>
                  <a:cubicBezTo>
                    <a:pt x="539" y="84"/>
                    <a:pt x="482" y="91"/>
                    <a:pt x="429" y="70"/>
                  </a:cubicBezTo>
                  <a:cubicBezTo>
                    <a:pt x="389" y="56"/>
                    <a:pt x="351" y="33"/>
                    <a:pt x="324" y="0"/>
                  </a:cubicBezTo>
                  <a:cubicBezTo>
                    <a:pt x="320" y="1"/>
                    <a:pt x="320" y="1"/>
                    <a:pt x="320" y="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8" name="Freeform 76"/>
            <p:cNvSpPr>
              <a:spLocks/>
            </p:cNvSpPr>
            <p:nvPr/>
          </p:nvSpPr>
          <p:spPr bwMode="auto">
            <a:xfrm>
              <a:off x="241" y="605"/>
              <a:ext cx="56" cy="32"/>
            </a:xfrm>
            <a:custGeom>
              <a:avLst/>
              <a:gdLst>
                <a:gd name="T0" fmla="*/ 576 w 909"/>
                <a:gd name="T1" fmla="*/ 0 h 515"/>
                <a:gd name="T2" fmla="*/ 440 w 909"/>
                <a:gd name="T3" fmla="*/ 20 h 515"/>
                <a:gd name="T4" fmla="*/ 294 w 909"/>
                <a:gd name="T5" fmla="*/ 28 h 515"/>
                <a:gd name="T6" fmla="*/ 168 w 909"/>
                <a:gd name="T7" fmla="*/ 116 h 515"/>
                <a:gd name="T8" fmla="*/ 72 w 909"/>
                <a:gd name="T9" fmla="*/ 246 h 515"/>
                <a:gd name="T10" fmla="*/ 13 w 909"/>
                <a:gd name="T11" fmla="*/ 312 h 515"/>
                <a:gd name="T12" fmla="*/ 25 w 909"/>
                <a:gd name="T13" fmla="*/ 361 h 515"/>
                <a:gd name="T14" fmla="*/ 153 w 909"/>
                <a:gd name="T15" fmla="*/ 347 h 515"/>
                <a:gd name="T16" fmla="*/ 159 w 909"/>
                <a:gd name="T17" fmla="*/ 403 h 515"/>
                <a:gd name="T18" fmla="*/ 218 w 909"/>
                <a:gd name="T19" fmla="*/ 515 h 515"/>
                <a:gd name="T20" fmla="*/ 397 w 909"/>
                <a:gd name="T21" fmla="*/ 465 h 515"/>
                <a:gd name="T22" fmla="*/ 438 w 909"/>
                <a:gd name="T23" fmla="*/ 385 h 515"/>
                <a:gd name="T24" fmla="*/ 515 w 909"/>
                <a:gd name="T25" fmla="*/ 344 h 515"/>
                <a:gd name="T26" fmla="*/ 526 w 909"/>
                <a:gd name="T27" fmla="*/ 404 h 515"/>
                <a:gd name="T28" fmla="*/ 609 w 909"/>
                <a:gd name="T29" fmla="*/ 468 h 515"/>
                <a:gd name="T30" fmla="*/ 662 w 909"/>
                <a:gd name="T31" fmla="*/ 349 h 515"/>
                <a:gd name="T32" fmla="*/ 687 w 909"/>
                <a:gd name="T33" fmla="*/ 334 h 515"/>
                <a:gd name="T34" fmla="*/ 813 w 909"/>
                <a:gd name="T35" fmla="*/ 369 h 515"/>
                <a:gd name="T36" fmla="*/ 871 w 909"/>
                <a:gd name="T37" fmla="*/ 278 h 515"/>
                <a:gd name="T38" fmla="*/ 906 w 909"/>
                <a:gd name="T39" fmla="*/ 258 h 515"/>
                <a:gd name="T40" fmla="*/ 835 w 909"/>
                <a:gd name="T41" fmla="*/ 229 h 515"/>
                <a:gd name="T42" fmla="*/ 752 w 909"/>
                <a:gd name="T43" fmla="*/ 161 h 515"/>
                <a:gd name="T44" fmla="*/ 745 w 909"/>
                <a:gd name="T45" fmla="*/ 102 h 515"/>
                <a:gd name="T46" fmla="*/ 576 w 909"/>
                <a:gd name="T4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9" h="515">
                  <a:moveTo>
                    <a:pt x="576" y="0"/>
                  </a:moveTo>
                  <a:cubicBezTo>
                    <a:pt x="530" y="5"/>
                    <a:pt x="487" y="21"/>
                    <a:pt x="440" y="20"/>
                  </a:cubicBezTo>
                  <a:cubicBezTo>
                    <a:pt x="392" y="27"/>
                    <a:pt x="343" y="28"/>
                    <a:pt x="294" y="28"/>
                  </a:cubicBezTo>
                  <a:cubicBezTo>
                    <a:pt x="240" y="35"/>
                    <a:pt x="201" y="77"/>
                    <a:pt x="168" y="116"/>
                  </a:cubicBezTo>
                  <a:cubicBezTo>
                    <a:pt x="129" y="154"/>
                    <a:pt x="98" y="198"/>
                    <a:pt x="72" y="246"/>
                  </a:cubicBezTo>
                  <a:cubicBezTo>
                    <a:pt x="57" y="272"/>
                    <a:pt x="33" y="291"/>
                    <a:pt x="13" y="312"/>
                  </a:cubicBezTo>
                  <a:cubicBezTo>
                    <a:pt x="1" y="327"/>
                    <a:pt x="0" y="360"/>
                    <a:pt x="25" y="361"/>
                  </a:cubicBezTo>
                  <a:cubicBezTo>
                    <a:pt x="67" y="358"/>
                    <a:pt x="111" y="324"/>
                    <a:pt x="153" y="347"/>
                  </a:cubicBezTo>
                  <a:cubicBezTo>
                    <a:pt x="168" y="361"/>
                    <a:pt x="153" y="385"/>
                    <a:pt x="159" y="403"/>
                  </a:cubicBezTo>
                  <a:cubicBezTo>
                    <a:pt x="162" y="447"/>
                    <a:pt x="180" y="492"/>
                    <a:pt x="218" y="515"/>
                  </a:cubicBezTo>
                  <a:cubicBezTo>
                    <a:pt x="270" y="474"/>
                    <a:pt x="350" y="515"/>
                    <a:pt x="397" y="465"/>
                  </a:cubicBezTo>
                  <a:cubicBezTo>
                    <a:pt x="417" y="442"/>
                    <a:pt x="410" y="404"/>
                    <a:pt x="438" y="385"/>
                  </a:cubicBezTo>
                  <a:cubicBezTo>
                    <a:pt x="459" y="365"/>
                    <a:pt x="485" y="340"/>
                    <a:pt x="515" y="344"/>
                  </a:cubicBezTo>
                  <a:cubicBezTo>
                    <a:pt x="528" y="361"/>
                    <a:pt x="512" y="386"/>
                    <a:pt x="526" y="404"/>
                  </a:cubicBezTo>
                  <a:cubicBezTo>
                    <a:pt x="538" y="438"/>
                    <a:pt x="569" y="479"/>
                    <a:pt x="609" y="468"/>
                  </a:cubicBezTo>
                  <a:cubicBezTo>
                    <a:pt x="656" y="450"/>
                    <a:pt x="661" y="393"/>
                    <a:pt x="662" y="349"/>
                  </a:cubicBezTo>
                  <a:cubicBezTo>
                    <a:pt x="661" y="336"/>
                    <a:pt x="675" y="326"/>
                    <a:pt x="687" y="334"/>
                  </a:cubicBezTo>
                  <a:cubicBezTo>
                    <a:pt x="728" y="346"/>
                    <a:pt x="768" y="380"/>
                    <a:pt x="813" y="369"/>
                  </a:cubicBezTo>
                  <a:cubicBezTo>
                    <a:pt x="851" y="353"/>
                    <a:pt x="841" y="300"/>
                    <a:pt x="871" y="278"/>
                  </a:cubicBezTo>
                  <a:cubicBezTo>
                    <a:pt x="882" y="271"/>
                    <a:pt x="909" y="278"/>
                    <a:pt x="906" y="258"/>
                  </a:cubicBezTo>
                  <a:cubicBezTo>
                    <a:pt x="889" y="237"/>
                    <a:pt x="857" y="242"/>
                    <a:pt x="835" y="229"/>
                  </a:cubicBezTo>
                  <a:cubicBezTo>
                    <a:pt x="802" y="217"/>
                    <a:pt x="760" y="198"/>
                    <a:pt x="752" y="161"/>
                  </a:cubicBezTo>
                  <a:cubicBezTo>
                    <a:pt x="755" y="141"/>
                    <a:pt x="758" y="120"/>
                    <a:pt x="745" y="102"/>
                  </a:cubicBezTo>
                  <a:cubicBezTo>
                    <a:pt x="714" y="40"/>
                    <a:pt x="645" y="0"/>
                    <a:pt x="576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9" name="Freeform 77"/>
            <p:cNvSpPr>
              <a:spLocks noEditPoints="1"/>
            </p:cNvSpPr>
            <p:nvPr/>
          </p:nvSpPr>
          <p:spPr bwMode="auto">
            <a:xfrm>
              <a:off x="309" y="152"/>
              <a:ext cx="99" cy="304"/>
            </a:xfrm>
            <a:custGeom>
              <a:avLst/>
              <a:gdLst>
                <a:gd name="T0" fmla="*/ 987 w 1599"/>
                <a:gd name="T1" fmla="*/ 44 h 4920"/>
                <a:gd name="T2" fmla="*/ 996 w 1599"/>
                <a:gd name="T3" fmla="*/ 216 h 4920"/>
                <a:gd name="T4" fmla="*/ 760 w 1599"/>
                <a:gd name="T5" fmla="*/ 253 h 4920"/>
                <a:gd name="T6" fmla="*/ 726 w 1599"/>
                <a:gd name="T7" fmla="*/ 442 h 4920"/>
                <a:gd name="T8" fmla="*/ 593 w 1599"/>
                <a:gd name="T9" fmla="*/ 568 h 4920"/>
                <a:gd name="T10" fmla="*/ 588 w 1599"/>
                <a:gd name="T11" fmla="*/ 790 h 4920"/>
                <a:gd name="T12" fmla="*/ 407 w 1599"/>
                <a:gd name="T13" fmla="*/ 1167 h 4920"/>
                <a:gd name="T14" fmla="*/ 309 w 1599"/>
                <a:gd name="T15" fmla="*/ 1683 h 4920"/>
                <a:gd name="T16" fmla="*/ 271 w 1599"/>
                <a:gd name="T17" fmla="*/ 1909 h 4920"/>
                <a:gd name="T18" fmla="*/ 89 w 1599"/>
                <a:gd name="T19" fmla="*/ 2103 h 4920"/>
                <a:gd name="T20" fmla="*/ 106 w 1599"/>
                <a:gd name="T21" fmla="*/ 2467 h 4920"/>
                <a:gd name="T22" fmla="*/ 216 w 1599"/>
                <a:gd name="T23" fmla="*/ 2796 h 4920"/>
                <a:gd name="T24" fmla="*/ 152 w 1599"/>
                <a:gd name="T25" fmla="*/ 3019 h 4920"/>
                <a:gd name="T26" fmla="*/ 102 w 1599"/>
                <a:gd name="T27" fmla="*/ 3404 h 4920"/>
                <a:gd name="T28" fmla="*/ 5 w 1599"/>
                <a:gd name="T29" fmla="*/ 3839 h 4920"/>
                <a:gd name="T30" fmla="*/ 89 w 1599"/>
                <a:gd name="T31" fmla="*/ 4046 h 4920"/>
                <a:gd name="T32" fmla="*/ 176 w 1599"/>
                <a:gd name="T33" fmla="*/ 4331 h 4920"/>
                <a:gd name="T34" fmla="*/ 309 w 1599"/>
                <a:gd name="T35" fmla="*/ 4555 h 4920"/>
                <a:gd name="T36" fmla="*/ 257 w 1599"/>
                <a:gd name="T37" fmla="*/ 4678 h 4920"/>
                <a:gd name="T38" fmla="*/ 301 w 1599"/>
                <a:gd name="T39" fmla="*/ 4896 h 4920"/>
                <a:gd name="T40" fmla="*/ 549 w 1599"/>
                <a:gd name="T41" fmla="*/ 4864 h 4920"/>
                <a:gd name="T42" fmla="*/ 782 w 1599"/>
                <a:gd name="T43" fmla="*/ 4633 h 4920"/>
                <a:gd name="T44" fmla="*/ 848 w 1599"/>
                <a:gd name="T45" fmla="*/ 4262 h 4920"/>
                <a:gd name="T46" fmla="*/ 840 w 1599"/>
                <a:gd name="T47" fmla="*/ 4029 h 4920"/>
                <a:gd name="T48" fmla="*/ 773 w 1599"/>
                <a:gd name="T49" fmla="*/ 3820 h 4920"/>
                <a:gd name="T50" fmla="*/ 900 w 1599"/>
                <a:gd name="T51" fmla="*/ 3710 h 4920"/>
                <a:gd name="T52" fmla="*/ 1023 w 1599"/>
                <a:gd name="T53" fmla="*/ 3584 h 4920"/>
                <a:gd name="T54" fmla="*/ 1086 w 1599"/>
                <a:gd name="T55" fmla="*/ 3526 h 4920"/>
                <a:gd name="T56" fmla="*/ 945 w 1599"/>
                <a:gd name="T57" fmla="*/ 3553 h 4920"/>
                <a:gd name="T58" fmla="*/ 758 w 1599"/>
                <a:gd name="T59" fmla="*/ 3483 h 4920"/>
                <a:gd name="T60" fmla="*/ 973 w 1599"/>
                <a:gd name="T61" fmla="*/ 3412 h 4920"/>
                <a:gd name="T62" fmla="*/ 1067 w 1599"/>
                <a:gd name="T63" fmla="*/ 3455 h 4920"/>
                <a:gd name="T64" fmla="*/ 1164 w 1599"/>
                <a:gd name="T65" fmla="*/ 3343 h 4920"/>
                <a:gd name="T66" fmla="*/ 1052 w 1599"/>
                <a:gd name="T67" fmla="*/ 3119 h 4920"/>
                <a:gd name="T68" fmla="*/ 912 w 1599"/>
                <a:gd name="T69" fmla="*/ 3204 h 4920"/>
                <a:gd name="T70" fmla="*/ 903 w 1599"/>
                <a:gd name="T71" fmla="*/ 3100 h 4920"/>
                <a:gd name="T72" fmla="*/ 851 w 1599"/>
                <a:gd name="T73" fmla="*/ 2756 h 4920"/>
                <a:gd name="T74" fmla="*/ 882 w 1599"/>
                <a:gd name="T75" fmla="*/ 2487 h 4920"/>
                <a:gd name="T76" fmla="*/ 844 w 1599"/>
                <a:gd name="T77" fmla="*/ 2350 h 4920"/>
                <a:gd name="T78" fmla="*/ 908 w 1599"/>
                <a:gd name="T79" fmla="*/ 2274 h 4920"/>
                <a:gd name="T80" fmla="*/ 906 w 1599"/>
                <a:gd name="T81" fmla="*/ 2176 h 4920"/>
                <a:gd name="T82" fmla="*/ 1032 w 1599"/>
                <a:gd name="T83" fmla="*/ 2058 h 4920"/>
                <a:gd name="T84" fmla="*/ 1258 w 1599"/>
                <a:gd name="T85" fmla="*/ 1845 h 4920"/>
                <a:gd name="T86" fmla="*/ 1317 w 1599"/>
                <a:gd name="T87" fmla="*/ 1395 h 4920"/>
                <a:gd name="T88" fmla="*/ 1330 w 1599"/>
                <a:gd name="T89" fmla="*/ 1224 h 4920"/>
                <a:gd name="T90" fmla="*/ 1337 w 1599"/>
                <a:gd name="T91" fmla="*/ 1104 h 4920"/>
                <a:gd name="T92" fmla="*/ 1444 w 1599"/>
                <a:gd name="T93" fmla="*/ 1020 h 4920"/>
                <a:gd name="T94" fmla="*/ 1598 w 1599"/>
                <a:gd name="T95" fmla="*/ 981 h 4920"/>
                <a:gd name="T96" fmla="*/ 1529 w 1599"/>
                <a:gd name="T97" fmla="*/ 694 h 4920"/>
                <a:gd name="T98" fmla="*/ 1433 w 1599"/>
                <a:gd name="T99" fmla="*/ 456 h 4920"/>
                <a:gd name="T100" fmla="*/ 1296 w 1599"/>
                <a:gd name="T101" fmla="*/ 180 h 4920"/>
                <a:gd name="T102" fmla="*/ 981 w 1599"/>
                <a:gd name="T103" fmla="*/ 0 h 4920"/>
                <a:gd name="T104" fmla="*/ 943 w 1599"/>
                <a:gd name="T105" fmla="*/ 2197 h 4920"/>
                <a:gd name="T106" fmla="*/ 943 w 1599"/>
                <a:gd name="T107" fmla="*/ 2197 h 4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9" h="4920">
                  <a:moveTo>
                    <a:pt x="977" y="1"/>
                  </a:moveTo>
                  <a:cubicBezTo>
                    <a:pt x="960" y="13"/>
                    <a:pt x="986" y="29"/>
                    <a:pt x="987" y="44"/>
                  </a:cubicBezTo>
                  <a:cubicBezTo>
                    <a:pt x="997" y="92"/>
                    <a:pt x="955" y="144"/>
                    <a:pt x="984" y="190"/>
                  </a:cubicBezTo>
                  <a:cubicBezTo>
                    <a:pt x="987" y="200"/>
                    <a:pt x="1008" y="205"/>
                    <a:pt x="996" y="216"/>
                  </a:cubicBezTo>
                  <a:cubicBezTo>
                    <a:pt x="982" y="252"/>
                    <a:pt x="936" y="249"/>
                    <a:pt x="905" y="242"/>
                  </a:cubicBezTo>
                  <a:cubicBezTo>
                    <a:pt x="858" y="233"/>
                    <a:pt x="801" y="220"/>
                    <a:pt x="760" y="253"/>
                  </a:cubicBezTo>
                  <a:cubicBezTo>
                    <a:pt x="770" y="314"/>
                    <a:pt x="781" y="385"/>
                    <a:pt x="744" y="439"/>
                  </a:cubicBezTo>
                  <a:cubicBezTo>
                    <a:pt x="739" y="445"/>
                    <a:pt x="729" y="454"/>
                    <a:pt x="726" y="442"/>
                  </a:cubicBezTo>
                  <a:cubicBezTo>
                    <a:pt x="700" y="411"/>
                    <a:pt x="645" y="413"/>
                    <a:pt x="626" y="450"/>
                  </a:cubicBezTo>
                  <a:cubicBezTo>
                    <a:pt x="602" y="485"/>
                    <a:pt x="597" y="528"/>
                    <a:pt x="593" y="568"/>
                  </a:cubicBezTo>
                  <a:cubicBezTo>
                    <a:pt x="556" y="610"/>
                    <a:pt x="560" y="673"/>
                    <a:pt x="584" y="722"/>
                  </a:cubicBezTo>
                  <a:cubicBezTo>
                    <a:pt x="595" y="743"/>
                    <a:pt x="600" y="768"/>
                    <a:pt x="588" y="790"/>
                  </a:cubicBezTo>
                  <a:cubicBezTo>
                    <a:pt x="558" y="885"/>
                    <a:pt x="474" y="963"/>
                    <a:pt x="478" y="1068"/>
                  </a:cubicBezTo>
                  <a:cubicBezTo>
                    <a:pt x="482" y="1114"/>
                    <a:pt x="433" y="1137"/>
                    <a:pt x="407" y="1167"/>
                  </a:cubicBezTo>
                  <a:cubicBezTo>
                    <a:pt x="383" y="1191"/>
                    <a:pt x="386" y="1230"/>
                    <a:pt x="399" y="1259"/>
                  </a:cubicBezTo>
                  <a:cubicBezTo>
                    <a:pt x="416" y="1406"/>
                    <a:pt x="372" y="1552"/>
                    <a:pt x="309" y="1683"/>
                  </a:cubicBezTo>
                  <a:cubicBezTo>
                    <a:pt x="380" y="1727"/>
                    <a:pt x="403" y="1841"/>
                    <a:pt x="343" y="1903"/>
                  </a:cubicBezTo>
                  <a:cubicBezTo>
                    <a:pt x="323" y="1920"/>
                    <a:pt x="295" y="1903"/>
                    <a:pt x="271" y="1909"/>
                  </a:cubicBezTo>
                  <a:cubicBezTo>
                    <a:pt x="218" y="1911"/>
                    <a:pt x="161" y="1937"/>
                    <a:pt x="142" y="1989"/>
                  </a:cubicBezTo>
                  <a:cubicBezTo>
                    <a:pt x="116" y="2023"/>
                    <a:pt x="94" y="2060"/>
                    <a:pt x="89" y="2103"/>
                  </a:cubicBezTo>
                  <a:cubicBezTo>
                    <a:pt x="79" y="2152"/>
                    <a:pt x="93" y="2209"/>
                    <a:pt x="135" y="2237"/>
                  </a:cubicBezTo>
                  <a:cubicBezTo>
                    <a:pt x="94" y="2305"/>
                    <a:pt x="102" y="2390"/>
                    <a:pt x="106" y="2467"/>
                  </a:cubicBezTo>
                  <a:cubicBezTo>
                    <a:pt x="144" y="2554"/>
                    <a:pt x="100" y="2659"/>
                    <a:pt x="151" y="2742"/>
                  </a:cubicBezTo>
                  <a:cubicBezTo>
                    <a:pt x="166" y="2766"/>
                    <a:pt x="191" y="2784"/>
                    <a:pt x="216" y="2796"/>
                  </a:cubicBezTo>
                  <a:cubicBezTo>
                    <a:pt x="239" y="2861"/>
                    <a:pt x="227" y="2952"/>
                    <a:pt x="160" y="2987"/>
                  </a:cubicBezTo>
                  <a:cubicBezTo>
                    <a:pt x="142" y="2987"/>
                    <a:pt x="139" y="3009"/>
                    <a:pt x="152" y="3019"/>
                  </a:cubicBezTo>
                  <a:cubicBezTo>
                    <a:pt x="198" y="3083"/>
                    <a:pt x="205" y="3170"/>
                    <a:pt x="181" y="3243"/>
                  </a:cubicBezTo>
                  <a:cubicBezTo>
                    <a:pt x="222" y="3305"/>
                    <a:pt x="175" y="3398"/>
                    <a:pt x="102" y="3404"/>
                  </a:cubicBezTo>
                  <a:cubicBezTo>
                    <a:pt x="68" y="3492"/>
                    <a:pt x="68" y="3589"/>
                    <a:pt x="82" y="3682"/>
                  </a:cubicBezTo>
                  <a:cubicBezTo>
                    <a:pt x="74" y="3742"/>
                    <a:pt x="0" y="3775"/>
                    <a:pt x="5" y="3839"/>
                  </a:cubicBezTo>
                  <a:cubicBezTo>
                    <a:pt x="13" y="3896"/>
                    <a:pt x="78" y="3921"/>
                    <a:pt x="88" y="3976"/>
                  </a:cubicBezTo>
                  <a:cubicBezTo>
                    <a:pt x="84" y="3999"/>
                    <a:pt x="73" y="4025"/>
                    <a:pt x="89" y="4046"/>
                  </a:cubicBezTo>
                  <a:cubicBezTo>
                    <a:pt x="105" y="4083"/>
                    <a:pt x="151" y="4112"/>
                    <a:pt x="141" y="4157"/>
                  </a:cubicBezTo>
                  <a:cubicBezTo>
                    <a:pt x="119" y="4217"/>
                    <a:pt x="149" y="4279"/>
                    <a:pt x="176" y="4331"/>
                  </a:cubicBezTo>
                  <a:cubicBezTo>
                    <a:pt x="179" y="4369"/>
                    <a:pt x="194" y="4404"/>
                    <a:pt x="222" y="4430"/>
                  </a:cubicBezTo>
                  <a:cubicBezTo>
                    <a:pt x="257" y="4465"/>
                    <a:pt x="315" y="4498"/>
                    <a:pt x="309" y="4555"/>
                  </a:cubicBezTo>
                  <a:cubicBezTo>
                    <a:pt x="293" y="4561"/>
                    <a:pt x="273" y="4566"/>
                    <a:pt x="260" y="4580"/>
                  </a:cubicBezTo>
                  <a:cubicBezTo>
                    <a:pt x="230" y="4605"/>
                    <a:pt x="244" y="4648"/>
                    <a:pt x="257" y="4678"/>
                  </a:cubicBezTo>
                  <a:cubicBezTo>
                    <a:pt x="275" y="4713"/>
                    <a:pt x="270" y="4754"/>
                    <a:pt x="289" y="4789"/>
                  </a:cubicBezTo>
                  <a:cubicBezTo>
                    <a:pt x="304" y="4822"/>
                    <a:pt x="319" y="4862"/>
                    <a:pt x="301" y="4896"/>
                  </a:cubicBezTo>
                  <a:cubicBezTo>
                    <a:pt x="303" y="4916"/>
                    <a:pt x="329" y="4911"/>
                    <a:pt x="343" y="4915"/>
                  </a:cubicBezTo>
                  <a:cubicBezTo>
                    <a:pt x="416" y="4920"/>
                    <a:pt x="483" y="4889"/>
                    <a:pt x="549" y="4864"/>
                  </a:cubicBezTo>
                  <a:cubicBezTo>
                    <a:pt x="515" y="4798"/>
                    <a:pt x="547" y="4710"/>
                    <a:pt x="613" y="4679"/>
                  </a:cubicBezTo>
                  <a:cubicBezTo>
                    <a:pt x="657" y="4631"/>
                    <a:pt x="730" y="4663"/>
                    <a:pt x="782" y="4633"/>
                  </a:cubicBezTo>
                  <a:cubicBezTo>
                    <a:pt x="824" y="4612"/>
                    <a:pt x="820" y="4559"/>
                    <a:pt x="834" y="4521"/>
                  </a:cubicBezTo>
                  <a:cubicBezTo>
                    <a:pt x="853" y="4436"/>
                    <a:pt x="846" y="4348"/>
                    <a:pt x="848" y="4262"/>
                  </a:cubicBezTo>
                  <a:cubicBezTo>
                    <a:pt x="878" y="4231"/>
                    <a:pt x="866" y="4183"/>
                    <a:pt x="864" y="4145"/>
                  </a:cubicBezTo>
                  <a:cubicBezTo>
                    <a:pt x="861" y="4105"/>
                    <a:pt x="845" y="4068"/>
                    <a:pt x="840" y="4029"/>
                  </a:cubicBezTo>
                  <a:cubicBezTo>
                    <a:pt x="845" y="3987"/>
                    <a:pt x="888" y="3952"/>
                    <a:pt x="870" y="3908"/>
                  </a:cubicBezTo>
                  <a:cubicBezTo>
                    <a:pt x="859" y="3860"/>
                    <a:pt x="803" y="3851"/>
                    <a:pt x="773" y="3820"/>
                  </a:cubicBezTo>
                  <a:cubicBezTo>
                    <a:pt x="765" y="3803"/>
                    <a:pt x="767" y="3783"/>
                    <a:pt x="771" y="3765"/>
                  </a:cubicBezTo>
                  <a:cubicBezTo>
                    <a:pt x="819" y="3762"/>
                    <a:pt x="862" y="3738"/>
                    <a:pt x="900" y="3710"/>
                  </a:cubicBezTo>
                  <a:cubicBezTo>
                    <a:pt x="920" y="3704"/>
                    <a:pt x="938" y="3690"/>
                    <a:pt x="942" y="3668"/>
                  </a:cubicBezTo>
                  <a:cubicBezTo>
                    <a:pt x="957" y="3633"/>
                    <a:pt x="978" y="3583"/>
                    <a:pt x="1023" y="3584"/>
                  </a:cubicBezTo>
                  <a:cubicBezTo>
                    <a:pt x="1040" y="3591"/>
                    <a:pt x="1063" y="3593"/>
                    <a:pt x="1074" y="3575"/>
                  </a:cubicBezTo>
                  <a:cubicBezTo>
                    <a:pt x="1089" y="3565"/>
                    <a:pt x="1106" y="3540"/>
                    <a:pt x="1086" y="3526"/>
                  </a:cubicBezTo>
                  <a:cubicBezTo>
                    <a:pt x="1045" y="3517"/>
                    <a:pt x="1008" y="3544"/>
                    <a:pt x="970" y="3553"/>
                  </a:cubicBezTo>
                  <a:cubicBezTo>
                    <a:pt x="962" y="3553"/>
                    <a:pt x="946" y="3568"/>
                    <a:pt x="945" y="3553"/>
                  </a:cubicBezTo>
                  <a:cubicBezTo>
                    <a:pt x="924" y="3504"/>
                    <a:pt x="864" y="3499"/>
                    <a:pt x="818" y="3499"/>
                  </a:cubicBezTo>
                  <a:cubicBezTo>
                    <a:pt x="798" y="3498"/>
                    <a:pt x="771" y="3501"/>
                    <a:pt x="758" y="3483"/>
                  </a:cubicBezTo>
                  <a:cubicBezTo>
                    <a:pt x="767" y="3462"/>
                    <a:pt x="789" y="3447"/>
                    <a:pt x="809" y="3435"/>
                  </a:cubicBezTo>
                  <a:cubicBezTo>
                    <a:pt x="858" y="3406"/>
                    <a:pt x="918" y="3415"/>
                    <a:pt x="973" y="3412"/>
                  </a:cubicBezTo>
                  <a:cubicBezTo>
                    <a:pt x="1001" y="3409"/>
                    <a:pt x="1024" y="3429"/>
                    <a:pt x="1037" y="3453"/>
                  </a:cubicBezTo>
                  <a:cubicBezTo>
                    <a:pt x="1042" y="3466"/>
                    <a:pt x="1067" y="3476"/>
                    <a:pt x="1067" y="3455"/>
                  </a:cubicBezTo>
                  <a:cubicBezTo>
                    <a:pt x="1067" y="3444"/>
                    <a:pt x="1058" y="3433"/>
                    <a:pt x="1073" y="3429"/>
                  </a:cubicBezTo>
                  <a:cubicBezTo>
                    <a:pt x="1110" y="3409"/>
                    <a:pt x="1152" y="3387"/>
                    <a:pt x="1164" y="3343"/>
                  </a:cubicBezTo>
                  <a:cubicBezTo>
                    <a:pt x="1181" y="3310"/>
                    <a:pt x="1185" y="3266"/>
                    <a:pt x="1158" y="3238"/>
                  </a:cubicBezTo>
                  <a:cubicBezTo>
                    <a:pt x="1125" y="3196"/>
                    <a:pt x="1069" y="3173"/>
                    <a:pt x="1052" y="3119"/>
                  </a:cubicBezTo>
                  <a:cubicBezTo>
                    <a:pt x="1035" y="3088"/>
                    <a:pt x="987" y="3086"/>
                    <a:pt x="967" y="3115"/>
                  </a:cubicBezTo>
                  <a:cubicBezTo>
                    <a:pt x="943" y="3141"/>
                    <a:pt x="942" y="3182"/>
                    <a:pt x="912" y="3204"/>
                  </a:cubicBezTo>
                  <a:cubicBezTo>
                    <a:pt x="870" y="3248"/>
                    <a:pt x="804" y="3279"/>
                    <a:pt x="744" y="3256"/>
                  </a:cubicBezTo>
                  <a:cubicBezTo>
                    <a:pt x="787" y="3195"/>
                    <a:pt x="875" y="3173"/>
                    <a:pt x="903" y="3100"/>
                  </a:cubicBezTo>
                  <a:cubicBezTo>
                    <a:pt x="916" y="3048"/>
                    <a:pt x="877" y="3001"/>
                    <a:pt x="882" y="2950"/>
                  </a:cubicBezTo>
                  <a:cubicBezTo>
                    <a:pt x="870" y="2885"/>
                    <a:pt x="856" y="2822"/>
                    <a:pt x="851" y="2756"/>
                  </a:cubicBezTo>
                  <a:cubicBezTo>
                    <a:pt x="847" y="2719"/>
                    <a:pt x="843" y="2681"/>
                    <a:pt x="838" y="2643"/>
                  </a:cubicBezTo>
                  <a:cubicBezTo>
                    <a:pt x="874" y="2600"/>
                    <a:pt x="887" y="2542"/>
                    <a:pt x="882" y="2487"/>
                  </a:cubicBezTo>
                  <a:cubicBezTo>
                    <a:pt x="874" y="2464"/>
                    <a:pt x="857" y="2446"/>
                    <a:pt x="852" y="2422"/>
                  </a:cubicBezTo>
                  <a:cubicBezTo>
                    <a:pt x="844" y="2400"/>
                    <a:pt x="837" y="2372"/>
                    <a:pt x="844" y="2350"/>
                  </a:cubicBezTo>
                  <a:cubicBezTo>
                    <a:pt x="863" y="2359"/>
                    <a:pt x="888" y="2374"/>
                    <a:pt x="907" y="2355"/>
                  </a:cubicBezTo>
                  <a:cubicBezTo>
                    <a:pt x="927" y="2333"/>
                    <a:pt x="912" y="2300"/>
                    <a:pt x="908" y="2274"/>
                  </a:cubicBezTo>
                  <a:cubicBezTo>
                    <a:pt x="901" y="2248"/>
                    <a:pt x="899" y="2221"/>
                    <a:pt x="906" y="2195"/>
                  </a:cubicBezTo>
                  <a:cubicBezTo>
                    <a:pt x="906" y="2187"/>
                    <a:pt x="889" y="2173"/>
                    <a:pt x="906" y="2176"/>
                  </a:cubicBezTo>
                  <a:cubicBezTo>
                    <a:pt x="942" y="2176"/>
                    <a:pt x="990" y="2176"/>
                    <a:pt x="1006" y="2137"/>
                  </a:cubicBezTo>
                  <a:cubicBezTo>
                    <a:pt x="1017" y="2111"/>
                    <a:pt x="1001" y="2072"/>
                    <a:pt x="1032" y="2058"/>
                  </a:cubicBezTo>
                  <a:cubicBezTo>
                    <a:pt x="1065" y="2038"/>
                    <a:pt x="1106" y="2017"/>
                    <a:pt x="1115" y="1976"/>
                  </a:cubicBezTo>
                  <a:cubicBezTo>
                    <a:pt x="1157" y="1926"/>
                    <a:pt x="1214" y="1892"/>
                    <a:pt x="1258" y="1845"/>
                  </a:cubicBezTo>
                  <a:cubicBezTo>
                    <a:pt x="1309" y="1763"/>
                    <a:pt x="1317" y="1662"/>
                    <a:pt x="1360" y="1576"/>
                  </a:cubicBezTo>
                  <a:cubicBezTo>
                    <a:pt x="1292" y="1547"/>
                    <a:pt x="1273" y="1452"/>
                    <a:pt x="1317" y="1395"/>
                  </a:cubicBezTo>
                  <a:cubicBezTo>
                    <a:pt x="1338" y="1360"/>
                    <a:pt x="1313" y="1319"/>
                    <a:pt x="1307" y="1284"/>
                  </a:cubicBezTo>
                  <a:cubicBezTo>
                    <a:pt x="1303" y="1263"/>
                    <a:pt x="1303" y="1228"/>
                    <a:pt x="1330" y="1224"/>
                  </a:cubicBezTo>
                  <a:cubicBezTo>
                    <a:pt x="1359" y="1208"/>
                    <a:pt x="1353" y="1167"/>
                    <a:pt x="1345" y="1141"/>
                  </a:cubicBezTo>
                  <a:cubicBezTo>
                    <a:pt x="1341" y="1128"/>
                    <a:pt x="1337" y="1116"/>
                    <a:pt x="1337" y="1104"/>
                  </a:cubicBezTo>
                  <a:cubicBezTo>
                    <a:pt x="1352" y="1113"/>
                    <a:pt x="1377" y="1117"/>
                    <a:pt x="1384" y="1096"/>
                  </a:cubicBezTo>
                  <a:cubicBezTo>
                    <a:pt x="1401" y="1071"/>
                    <a:pt x="1409" y="1028"/>
                    <a:pt x="1444" y="1020"/>
                  </a:cubicBezTo>
                  <a:cubicBezTo>
                    <a:pt x="1463" y="1025"/>
                    <a:pt x="1480" y="1043"/>
                    <a:pt x="1502" y="1038"/>
                  </a:cubicBezTo>
                  <a:cubicBezTo>
                    <a:pt x="1540" y="1039"/>
                    <a:pt x="1593" y="1026"/>
                    <a:pt x="1598" y="981"/>
                  </a:cubicBezTo>
                  <a:cubicBezTo>
                    <a:pt x="1599" y="940"/>
                    <a:pt x="1547" y="926"/>
                    <a:pt x="1544" y="886"/>
                  </a:cubicBezTo>
                  <a:cubicBezTo>
                    <a:pt x="1533" y="823"/>
                    <a:pt x="1569" y="751"/>
                    <a:pt x="1529" y="694"/>
                  </a:cubicBezTo>
                  <a:cubicBezTo>
                    <a:pt x="1508" y="668"/>
                    <a:pt x="1476" y="649"/>
                    <a:pt x="1472" y="613"/>
                  </a:cubicBezTo>
                  <a:cubicBezTo>
                    <a:pt x="1460" y="561"/>
                    <a:pt x="1465" y="502"/>
                    <a:pt x="1433" y="456"/>
                  </a:cubicBezTo>
                  <a:cubicBezTo>
                    <a:pt x="1411" y="388"/>
                    <a:pt x="1427" y="301"/>
                    <a:pt x="1370" y="247"/>
                  </a:cubicBezTo>
                  <a:cubicBezTo>
                    <a:pt x="1345" y="225"/>
                    <a:pt x="1330" y="191"/>
                    <a:pt x="1296" y="180"/>
                  </a:cubicBezTo>
                  <a:cubicBezTo>
                    <a:pt x="1242" y="156"/>
                    <a:pt x="1171" y="164"/>
                    <a:pt x="1132" y="113"/>
                  </a:cubicBezTo>
                  <a:cubicBezTo>
                    <a:pt x="1083" y="74"/>
                    <a:pt x="1042" y="21"/>
                    <a:pt x="981" y="0"/>
                  </a:cubicBezTo>
                  <a:cubicBezTo>
                    <a:pt x="980" y="0"/>
                    <a:pt x="978" y="0"/>
                    <a:pt x="977" y="1"/>
                  </a:cubicBezTo>
                  <a:close/>
                  <a:moveTo>
                    <a:pt x="943" y="2197"/>
                  </a:moveTo>
                  <a:cubicBezTo>
                    <a:pt x="924" y="2199"/>
                    <a:pt x="926" y="2230"/>
                    <a:pt x="946" y="2230"/>
                  </a:cubicBezTo>
                  <a:cubicBezTo>
                    <a:pt x="970" y="2231"/>
                    <a:pt x="967" y="2194"/>
                    <a:pt x="943" y="2197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0" name="Freeform 78"/>
            <p:cNvSpPr>
              <a:spLocks/>
            </p:cNvSpPr>
            <p:nvPr/>
          </p:nvSpPr>
          <p:spPr bwMode="auto">
            <a:xfrm>
              <a:off x="375" y="402"/>
              <a:ext cx="5" cy="12"/>
            </a:xfrm>
            <a:custGeom>
              <a:avLst/>
              <a:gdLst>
                <a:gd name="T0" fmla="*/ 61 w 84"/>
                <a:gd name="T1" fmla="*/ 2 h 205"/>
                <a:gd name="T2" fmla="*/ 7 w 84"/>
                <a:gd name="T3" fmla="*/ 75 h 205"/>
                <a:gd name="T4" fmla="*/ 23 w 84"/>
                <a:gd name="T5" fmla="*/ 191 h 205"/>
                <a:gd name="T6" fmla="*/ 62 w 84"/>
                <a:gd name="T7" fmla="*/ 161 h 205"/>
                <a:gd name="T8" fmla="*/ 82 w 84"/>
                <a:gd name="T9" fmla="*/ 18 h 205"/>
                <a:gd name="T10" fmla="*/ 61 w 84"/>
                <a:gd name="T1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05">
                  <a:moveTo>
                    <a:pt x="61" y="2"/>
                  </a:moveTo>
                  <a:cubicBezTo>
                    <a:pt x="31" y="13"/>
                    <a:pt x="14" y="46"/>
                    <a:pt x="7" y="75"/>
                  </a:cubicBezTo>
                  <a:cubicBezTo>
                    <a:pt x="0" y="113"/>
                    <a:pt x="0" y="158"/>
                    <a:pt x="23" y="191"/>
                  </a:cubicBezTo>
                  <a:cubicBezTo>
                    <a:pt x="42" y="205"/>
                    <a:pt x="63" y="180"/>
                    <a:pt x="62" y="161"/>
                  </a:cubicBezTo>
                  <a:cubicBezTo>
                    <a:pt x="68" y="113"/>
                    <a:pt x="84" y="66"/>
                    <a:pt x="82" y="18"/>
                  </a:cubicBezTo>
                  <a:cubicBezTo>
                    <a:pt x="79" y="8"/>
                    <a:pt x="71" y="0"/>
                    <a:pt x="61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1" name="Freeform 79"/>
            <p:cNvSpPr>
              <a:spLocks/>
            </p:cNvSpPr>
            <p:nvPr/>
          </p:nvSpPr>
          <p:spPr bwMode="auto">
            <a:xfrm>
              <a:off x="25" y="652"/>
              <a:ext cx="172" cy="150"/>
            </a:xfrm>
            <a:custGeom>
              <a:avLst/>
              <a:gdLst>
                <a:gd name="T0" fmla="*/ 332 w 2780"/>
                <a:gd name="T1" fmla="*/ 10 h 2420"/>
                <a:gd name="T2" fmla="*/ 274 w 2780"/>
                <a:gd name="T3" fmla="*/ 28 h 2420"/>
                <a:gd name="T4" fmla="*/ 163 w 2780"/>
                <a:gd name="T5" fmla="*/ 92 h 2420"/>
                <a:gd name="T6" fmla="*/ 28 w 2780"/>
                <a:gd name="T7" fmla="*/ 101 h 2420"/>
                <a:gd name="T8" fmla="*/ 34 w 2780"/>
                <a:gd name="T9" fmla="*/ 186 h 2420"/>
                <a:gd name="T10" fmla="*/ 45 w 2780"/>
                <a:gd name="T11" fmla="*/ 237 h 2420"/>
                <a:gd name="T12" fmla="*/ 84 w 2780"/>
                <a:gd name="T13" fmla="*/ 254 h 2420"/>
                <a:gd name="T14" fmla="*/ 78 w 2780"/>
                <a:gd name="T15" fmla="*/ 352 h 2420"/>
                <a:gd name="T16" fmla="*/ 95 w 2780"/>
                <a:gd name="T17" fmla="*/ 372 h 2420"/>
                <a:gd name="T18" fmla="*/ 51 w 2780"/>
                <a:gd name="T19" fmla="*/ 434 h 2420"/>
                <a:gd name="T20" fmla="*/ 140 w 2780"/>
                <a:gd name="T21" fmla="*/ 457 h 2420"/>
                <a:gd name="T22" fmla="*/ 176 w 2780"/>
                <a:gd name="T23" fmla="*/ 466 h 2420"/>
                <a:gd name="T24" fmla="*/ 278 w 2780"/>
                <a:gd name="T25" fmla="*/ 557 h 2420"/>
                <a:gd name="T26" fmla="*/ 534 w 2780"/>
                <a:gd name="T27" fmla="*/ 602 h 2420"/>
                <a:gd name="T28" fmla="*/ 586 w 2780"/>
                <a:gd name="T29" fmla="*/ 755 h 2420"/>
                <a:gd name="T30" fmla="*/ 451 w 2780"/>
                <a:gd name="T31" fmla="*/ 867 h 2420"/>
                <a:gd name="T32" fmla="*/ 400 w 2780"/>
                <a:gd name="T33" fmla="*/ 974 h 2420"/>
                <a:gd name="T34" fmla="*/ 352 w 2780"/>
                <a:gd name="T35" fmla="*/ 1080 h 2420"/>
                <a:gd name="T36" fmla="*/ 338 w 2780"/>
                <a:gd name="T37" fmla="*/ 1210 h 2420"/>
                <a:gd name="T38" fmla="*/ 240 w 2780"/>
                <a:gd name="T39" fmla="*/ 1258 h 2420"/>
                <a:gd name="T40" fmla="*/ 191 w 2780"/>
                <a:gd name="T41" fmla="*/ 1333 h 2420"/>
                <a:gd name="T42" fmla="*/ 224 w 2780"/>
                <a:gd name="T43" fmla="*/ 1437 h 2420"/>
                <a:gd name="T44" fmla="*/ 157 w 2780"/>
                <a:gd name="T45" fmla="*/ 1540 h 2420"/>
                <a:gd name="T46" fmla="*/ 173 w 2780"/>
                <a:gd name="T47" fmla="*/ 1697 h 2420"/>
                <a:gd name="T48" fmla="*/ 152 w 2780"/>
                <a:gd name="T49" fmla="*/ 1785 h 2420"/>
                <a:gd name="T50" fmla="*/ 11 w 2780"/>
                <a:gd name="T51" fmla="*/ 1898 h 2420"/>
                <a:gd name="T52" fmla="*/ 17 w 2780"/>
                <a:gd name="T53" fmla="*/ 1970 h 2420"/>
                <a:gd name="T54" fmla="*/ 240 w 2780"/>
                <a:gd name="T55" fmla="*/ 2124 h 2420"/>
                <a:gd name="T56" fmla="*/ 252 w 2780"/>
                <a:gd name="T57" fmla="*/ 2210 h 2420"/>
                <a:gd name="T58" fmla="*/ 340 w 2780"/>
                <a:gd name="T59" fmla="*/ 2391 h 2420"/>
                <a:gd name="T60" fmla="*/ 475 w 2780"/>
                <a:gd name="T61" fmla="*/ 2380 h 2420"/>
                <a:gd name="T62" fmla="*/ 602 w 2780"/>
                <a:gd name="T63" fmla="*/ 2321 h 2420"/>
                <a:gd name="T64" fmla="*/ 829 w 2780"/>
                <a:gd name="T65" fmla="*/ 2287 h 2420"/>
                <a:gd name="T66" fmla="*/ 1053 w 2780"/>
                <a:gd name="T67" fmla="*/ 2323 h 2420"/>
                <a:gd name="T68" fmla="*/ 1243 w 2780"/>
                <a:gd name="T69" fmla="*/ 2343 h 2420"/>
                <a:gd name="T70" fmla="*/ 1318 w 2780"/>
                <a:gd name="T71" fmla="*/ 2352 h 2420"/>
                <a:gd name="T72" fmla="*/ 1423 w 2780"/>
                <a:gd name="T73" fmla="*/ 2214 h 2420"/>
                <a:gd name="T74" fmla="*/ 1485 w 2780"/>
                <a:gd name="T75" fmla="*/ 2176 h 2420"/>
                <a:gd name="T76" fmla="*/ 1650 w 2780"/>
                <a:gd name="T77" fmla="*/ 2155 h 2420"/>
                <a:gd name="T78" fmla="*/ 1865 w 2780"/>
                <a:gd name="T79" fmla="*/ 1895 h 2420"/>
                <a:gd name="T80" fmla="*/ 1926 w 2780"/>
                <a:gd name="T81" fmla="*/ 1840 h 2420"/>
                <a:gd name="T82" fmla="*/ 1849 w 2780"/>
                <a:gd name="T83" fmla="*/ 1749 h 2420"/>
                <a:gd name="T84" fmla="*/ 1856 w 2780"/>
                <a:gd name="T85" fmla="*/ 1593 h 2420"/>
                <a:gd name="T86" fmla="*/ 2079 w 2780"/>
                <a:gd name="T87" fmla="*/ 1333 h 2420"/>
                <a:gd name="T88" fmla="*/ 2246 w 2780"/>
                <a:gd name="T89" fmla="*/ 1164 h 2420"/>
                <a:gd name="T90" fmla="*/ 2602 w 2780"/>
                <a:gd name="T91" fmla="*/ 1034 h 2420"/>
                <a:gd name="T92" fmla="*/ 2757 w 2780"/>
                <a:gd name="T93" fmla="*/ 926 h 2420"/>
                <a:gd name="T94" fmla="*/ 2766 w 2780"/>
                <a:gd name="T95" fmla="*/ 866 h 2420"/>
                <a:gd name="T96" fmla="*/ 2735 w 2780"/>
                <a:gd name="T97" fmla="*/ 805 h 2420"/>
                <a:gd name="T98" fmla="*/ 2543 w 2780"/>
                <a:gd name="T99" fmla="*/ 804 h 2420"/>
                <a:gd name="T100" fmla="*/ 2399 w 2780"/>
                <a:gd name="T101" fmla="*/ 772 h 2420"/>
                <a:gd name="T102" fmla="*/ 2292 w 2780"/>
                <a:gd name="T103" fmla="*/ 659 h 2420"/>
                <a:gd name="T104" fmla="*/ 2215 w 2780"/>
                <a:gd name="T105" fmla="*/ 665 h 2420"/>
                <a:gd name="T106" fmla="*/ 1996 w 2780"/>
                <a:gd name="T107" fmla="*/ 623 h 2420"/>
                <a:gd name="T108" fmla="*/ 1894 w 2780"/>
                <a:gd name="T109" fmla="*/ 582 h 2420"/>
                <a:gd name="T110" fmla="*/ 1687 w 2780"/>
                <a:gd name="T111" fmla="*/ 409 h 2420"/>
                <a:gd name="T112" fmla="*/ 1466 w 2780"/>
                <a:gd name="T113" fmla="*/ 336 h 2420"/>
                <a:gd name="T114" fmla="*/ 1170 w 2780"/>
                <a:gd name="T115" fmla="*/ 277 h 2420"/>
                <a:gd name="T116" fmla="*/ 756 w 2780"/>
                <a:gd name="T117" fmla="*/ 131 h 2420"/>
                <a:gd name="T118" fmla="*/ 395 w 2780"/>
                <a:gd name="T119" fmla="*/ 21 h 2420"/>
                <a:gd name="T120" fmla="*/ 332 w 2780"/>
                <a:gd name="T121" fmla="*/ 1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0" h="2420">
                  <a:moveTo>
                    <a:pt x="332" y="10"/>
                  </a:moveTo>
                  <a:cubicBezTo>
                    <a:pt x="313" y="14"/>
                    <a:pt x="278" y="0"/>
                    <a:pt x="274" y="28"/>
                  </a:cubicBezTo>
                  <a:cubicBezTo>
                    <a:pt x="259" y="74"/>
                    <a:pt x="209" y="95"/>
                    <a:pt x="163" y="92"/>
                  </a:cubicBezTo>
                  <a:cubicBezTo>
                    <a:pt x="119" y="94"/>
                    <a:pt x="66" y="70"/>
                    <a:pt x="28" y="101"/>
                  </a:cubicBezTo>
                  <a:cubicBezTo>
                    <a:pt x="0" y="123"/>
                    <a:pt x="17" y="162"/>
                    <a:pt x="34" y="186"/>
                  </a:cubicBezTo>
                  <a:cubicBezTo>
                    <a:pt x="43" y="201"/>
                    <a:pt x="56" y="220"/>
                    <a:pt x="45" y="237"/>
                  </a:cubicBezTo>
                  <a:cubicBezTo>
                    <a:pt x="46" y="259"/>
                    <a:pt x="74" y="243"/>
                    <a:pt x="84" y="254"/>
                  </a:cubicBezTo>
                  <a:cubicBezTo>
                    <a:pt x="88" y="286"/>
                    <a:pt x="64" y="319"/>
                    <a:pt x="78" y="352"/>
                  </a:cubicBezTo>
                  <a:cubicBezTo>
                    <a:pt x="81" y="360"/>
                    <a:pt x="87" y="368"/>
                    <a:pt x="95" y="372"/>
                  </a:cubicBezTo>
                  <a:cubicBezTo>
                    <a:pt x="75" y="387"/>
                    <a:pt x="44" y="405"/>
                    <a:pt x="51" y="434"/>
                  </a:cubicBezTo>
                  <a:cubicBezTo>
                    <a:pt x="68" y="465"/>
                    <a:pt x="111" y="457"/>
                    <a:pt x="140" y="457"/>
                  </a:cubicBezTo>
                  <a:cubicBezTo>
                    <a:pt x="153" y="459"/>
                    <a:pt x="173" y="449"/>
                    <a:pt x="176" y="466"/>
                  </a:cubicBezTo>
                  <a:cubicBezTo>
                    <a:pt x="197" y="507"/>
                    <a:pt x="228" y="552"/>
                    <a:pt x="278" y="557"/>
                  </a:cubicBezTo>
                  <a:cubicBezTo>
                    <a:pt x="363" y="573"/>
                    <a:pt x="460" y="547"/>
                    <a:pt x="534" y="602"/>
                  </a:cubicBezTo>
                  <a:cubicBezTo>
                    <a:pt x="577" y="638"/>
                    <a:pt x="609" y="700"/>
                    <a:pt x="586" y="755"/>
                  </a:cubicBezTo>
                  <a:cubicBezTo>
                    <a:pt x="555" y="806"/>
                    <a:pt x="498" y="832"/>
                    <a:pt x="451" y="867"/>
                  </a:cubicBezTo>
                  <a:cubicBezTo>
                    <a:pt x="419" y="893"/>
                    <a:pt x="398" y="932"/>
                    <a:pt x="400" y="974"/>
                  </a:cubicBezTo>
                  <a:cubicBezTo>
                    <a:pt x="385" y="1009"/>
                    <a:pt x="362" y="1042"/>
                    <a:pt x="352" y="1080"/>
                  </a:cubicBezTo>
                  <a:cubicBezTo>
                    <a:pt x="338" y="1121"/>
                    <a:pt x="338" y="1166"/>
                    <a:pt x="338" y="1210"/>
                  </a:cubicBezTo>
                  <a:cubicBezTo>
                    <a:pt x="323" y="1246"/>
                    <a:pt x="274" y="1247"/>
                    <a:pt x="240" y="1258"/>
                  </a:cubicBezTo>
                  <a:cubicBezTo>
                    <a:pt x="207" y="1264"/>
                    <a:pt x="177" y="1298"/>
                    <a:pt x="191" y="1333"/>
                  </a:cubicBezTo>
                  <a:cubicBezTo>
                    <a:pt x="202" y="1368"/>
                    <a:pt x="229" y="1398"/>
                    <a:pt x="224" y="1437"/>
                  </a:cubicBezTo>
                  <a:cubicBezTo>
                    <a:pt x="221" y="1480"/>
                    <a:pt x="189" y="1514"/>
                    <a:pt x="157" y="1540"/>
                  </a:cubicBezTo>
                  <a:cubicBezTo>
                    <a:pt x="126" y="1589"/>
                    <a:pt x="154" y="1649"/>
                    <a:pt x="173" y="1697"/>
                  </a:cubicBezTo>
                  <a:cubicBezTo>
                    <a:pt x="186" y="1727"/>
                    <a:pt x="186" y="1770"/>
                    <a:pt x="152" y="1785"/>
                  </a:cubicBezTo>
                  <a:cubicBezTo>
                    <a:pt x="102" y="1817"/>
                    <a:pt x="31" y="1835"/>
                    <a:pt x="11" y="1898"/>
                  </a:cubicBezTo>
                  <a:cubicBezTo>
                    <a:pt x="5" y="1922"/>
                    <a:pt x="9" y="1947"/>
                    <a:pt x="17" y="1970"/>
                  </a:cubicBezTo>
                  <a:cubicBezTo>
                    <a:pt x="112" y="1973"/>
                    <a:pt x="210" y="2030"/>
                    <a:pt x="240" y="2124"/>
                  </a:cubicBezTo>
                  <a:cubicBezTo>
                    <a:pt x="249" y="2152"/>
                    <a:pt x="233" y="2185"/>
                    <a:pt x="252" y="2210"/>
                  </a:cubicBezTo>
                  <a:cubicBezTo>
                    <a:pt x="279" y="2271"/>
                    <a:pt x="280" y="2351"/>
                    <a:pt x="340" y="2391"/>
                  </a:cubicBezTo>
                  <a:cubicBezTo>
                    <a:pt x="381" y="2420"/>
                    <a:pt x="440" y="2414"/>
                    <a:pt x="475" y="2380"/>
                  </a:cubicBezTo>
                  <a:cubicBezTo>
                    <a:pt x="512" y="2352"/>
                    <a:pt x="551" y="2308"/>
                    <a:pt x="602" y="2321"/>
                  </a:cubicBezTo>
                  <a:cubicBezTo>
                    <a:pt x="679" y="2320"/>
                    <a:pt x="751" y="2260"/>
                    <a:pt x="829" y="2287"/>
                  </a:cubicBezTo>
                  <a:cubicBezTo>
                    <a:pt x="904" y="2294"/>
                    <a:pt x="979" y="2309"/>
                    <a:pt x="1053" y="2323"/>
                  </a:cubicBezTo>
                  <a:cubicBezTo>
                    <a:pt x="1108" y="2365"/>
                    <a:pt x="1180" y="2341"/>
                    <a:pt x="1243" y="2343"/>
                  </a:cubicBezTo>
                  <a:cubicBezTo>
                    <a:pt x="1269" y="2344"/>
                    <a:pt x="1293" y="2368"/>
                    <a:pt x="1318" y="2352"/>
                  </a:cubicBezTo>
                  <a:cubicBezTo>
                    <a:pt x="1375" y="2327"/>
                    <a:pt x="1385" y="2257"/>
                    <a:pt x="1423" y="2214"/>
                  </a:cubicBezTo>
                  <a:cubicBezTo>
                    <a:pt x="1440" y="2194"/>
                    <a:pt x="1467" y="2193"/>
                    <a:pt x="1485" y="2176"/>
                  </a:cubicBezTo>
                  <a:cubicBezTo>
                    <a:pt x="1533" y="2143"/>
                    <a:pt x="1595" y="2152"/>
                    <a:pt x="1650" y="2155"/>
                  </a:cubicBezTo>
                  <a:cubicBezTo>
                    <a:pt x="1698" y="2053"/>
                    <a:pt x="1758" y="1943"/>
                    <a:pt x="1865" y="1895"/>
                  </a:cubicBezTo>
                  <a:cubicBezTo>
                    <a:pt x="1890" y="1885"/>
                    <a:pt x="1932" y="1875"/>
                    <a:pt x="1926" y="1840"/>
                  </a:cubicBezTo>
                  <a:cubicBezTo>
                    <a:pt x="1910" y="1801"/>
                    <a:pt x="1849" y="1796"/>
                    <a:pt x="1849" y="1749"/>
                  </a:cubicBezTo>
                  <a:cubicBezTo>
                    <a:pt x="1844" y="1698"/>
                    <a:pt x="1819" y="1638"/>
                    <a:pt x="1856" y="1593"/>
                  </a:cubicBezTo>
                  <a:cubicBezTo>
                    <a:pt x="1920" y="1497"/>
                    <a:pt x="2013" y="1427"/>
                    <a:pt x="2079" y="1333"/>
                  </a:cubicBezTo>
                  <a:cubicBezTo>
                    <a:pt x="2145" y="1287"/>
                    <a:pt x="2173" y="1201"/>
                    <a:pt x="2246" y="1164"/>
                  </a:cubicBezTo>
                  <a:cubicBezTo>
                    <a:pt x="2368" y="1133"/>
                    <a:pt x="2499" y="1111"/>
                    <a:pt x="2602" y="1034"/>
                  </a:cubicBezTo>
                  <a:cubicBezTo>
                    <a:pt x="2657" y="1005"/>
                    <a:pt x="2732" y="990"/>
                    <a:pt x="2757" y="926"/>
                  </a:cubicBezTo>
                  <a:cubicBezTo>
                    <a:pt x="2766" y="906"/>
                    <a:pt x="2753" y="884"/>
                    <a:pt x="2766" y="866"/>
                  </a:cubicBezTo>
                  <a:cubicBezTo>
                    <a:pt x="2780" y="842"/>
                    <a:pt x="2765" y="807"/>
                    <a:pt x="2735" y="805"/>
                  </a:cubicBezTo>
                  <a:cubicBezTo>
                    <a:pt x="2672" y="792"/>
                    <a:pt x="2607" y="817"/>
                    <a:pt x="2543" y="804"/>
                  </a:cubicBezTo>
                  <a:cubicBezTo>
                    <a:pt x="2495" y="797"/>
                    <a:pt x="2447" y="783"/>
                    <a:pt x="2399" y="772"/>
                  </a:cubicBezTo>
                  <a:cubicBezTo>
                    <a:pt x="2353" y="745"/>
                    <a:pt x="2342" y="681"/>
                    <a:pt x="2292" y="659"/>
                  </a:cubicBezTo>
                  <a:cubicBezTo>
                    <a:pt x="2267" y="645"/>
                    <a:pt x="2237" y="649"/>
                    <a:pt x="2215" y="665"/>
                  </a:cubicBezTo>
                  <a:cubicBezTo>
                    <a:pt x="2141" y="695"/>
                    <a:pt x="2063" y="654"/>
                    <a:pt x="1996" y="623"/>
                  </a:cubicBezTo>
                  <a:cubicBezTo>
                    <a:pt x="1963" y="607"/>
                    <a:pt x="1928" y="595"/>
                    <a:pt x="1894" y="582"/>
                  </a:cubicBezTo>
                  <a:cubicBezTo>
                    <a:pt x="1837" y="512"/>
                    <a:pt x="1732" y="492"/>
                    <a:pt x="1687" y="409"/>
                  </a:cubicBezTo>
                  <a:cubicBezTo>
                    <a:pt x="1619" y="369"/>
                    <a:pt x="1537" y="366"/>
                    <a:pt x="1466" y="336"/>
                  </a:cubicBezTo>
                  <a:cubicBezTo>
                    <a:pt x="1363" y="338"/>
                    <a:pt x="1273" y="266"/>
                    <a:pt x="1170" y="277"/>
                  </a:cubicBezTo>
                  <a:cubicBezTo>
                    <a:pt x="1023" y="260"/>
                    <a:pt x="893" y="179"/>
                    <a:pt x="756" y="131"/>
                  </a:cubicBezTo>
                  <a:cubicBezTo>
                    <a:pt x="626" y="149"/>
                    <a:pt x="495" y="103"/>
                    <a:pt x="395" y="21"/>
                  </a:cubicBezTo>
                  <a:cubicBezTo>
                    <a:pt x="376" y="10"/>
                    <a:pt x="353" y="9"/>
                    <a:pt x="332" y="1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2" name="Freeform 80"/>
            <p:cNvSpPr>
              <a:spLocks/>
            </p:cNvSpPr>
            <p:nvPr/>
          </p:nvSpPr>
          <p:spPr bwMode="auto">
            <a:xfrm>
              <a:off x="339" y="614"/>
              <a:ext cx="44" cy="30"/>
            </a:xfrm>
            <a:custGeom>
              <a:avLst/>
              <a:gdLst>
                <a:gd name="T0" fmla="*/ 557 w 714"/>
                <a:gd name="T1" fmla="*/ 2 h 474"/>
                <a:gd name="T2" fmla="*/ 532 w 714"/>
                <a:gd name="T3" fmla="*/ 41 h 474"/>
                <a:gd name="T4" fmla="*/ 426 w 714"/>
                <a:gd name="T5" fmla="*/ 73 h 474"/>
                <a:gd name="T6" fmla="*/ 407 w 714"/>
                <a:gd name="T7" fmla="*/ 88 h 474"/>
                <a:gd name="T8" fmla="*/ 250 w 714"/>
                <a:gd name="T9" fmla="*/ 145 h 474"/>
                <a:gd name="T10" fmla="*/ 136 w 714"/>
                <a:gd name="T11" fmla="*/ 163 h 474"/>
                <a:gd name="T12" fmla="*/ 12 w 714"/>
                <a:gd name="T13" fmla="*/ 201 h 474"/>
                <a:gd name="T14" fmla="*/ 19 w 714"/>
                <a:gd name="T15" fmla="*/ 224 h 474"/>
                <a:gd name="T16" fmla="*/ 48 w 714"/>
                <a:gd name="T17" fmla="*/ 229 h 474"/>
                <a:gd name="T18" fmla="*/ 62 w 714"/>
                <a:gd name="T19" fmla="*/ 348 h 474"/>
                <a:gd name="T20" fmla="*/ 105 w 714"/>
                <a:gd name="T21" fmla="*/ 380 h 474"/>
                <a:gd name="T22" fmla="*/ 215 w 714"/>
                <a:gd name="T23" fmla="*/ 459 h 474"/>
                <a:gd name="T24" fmla="*/ 286 w 714"/>
                <a:gd name="T25" fmla="*/ 464 h 474"/>
                <a:gd name="T26" fmla="*/ 431 w 714"/>
                <a:gd name="T27" fmla="*/ 377 h 474"/>
                <a:gd name="T28" fmla="*/ 482 w 714"/>
                <a:gd name="T29" fmla="*/ 289 h 474"/>
                <a:gd name="T30" fmla="*/ 656 w 714"/>
                <a:gd name="T31" fmla="*/ 172 h 474"/>
                <a:gd name="T32" fmla="*/ 708 w 714"/>
                <a:gd name="T33" fmla="*/ 143 h 474"/>
                <a:gd name="T34" fmla="*/ 643 w 714"/>
                <a:gd name="T35" fmla="*/ 89 h 474"/>
                <a:gd name="T36" fmla="*/ 595 w 714"/>
                <a:gd name="T37" fmla="*/ 20 h 474"/>
                <a:gd name="T38" fmla="*/ 557 w 714"/>
                <a:gd name="T39" fmla="*/ 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4" h="474">
                  <a:moveTo>
                    <a:pt x="557" y="2"/>
                  </a:moveTo>
                  <a:cubicBezTo>
                    <a:pt x="534" y="0"/>
                    <a:pt x="537" y="27"/>
                    <a:pt x="532" y="41"/>
                  </a:cubicBezTo>
                  <a:cubicBezTo>
                    <a:pt x="501" y="64"/>
                    <a:pt x="452" y="40"/>
                    <a:pt x="426" y="73"/>
                  </a:cubicBezTo>
                  <a:cubicBezTo>
                    <a:pt x="418" y="78"/>
                    <a:pt x="419" y="97"/>
                    <a:pt x="407" y="88"/>
                  </a:cubicBezTo>
                  <a:cubicBezTo>
                    <a:pt x="350" y="74"/>
                    <a:pt x="277" y="88"/>
                    <a:pt x="250" y="145"/>
                  </a:cubicBezTo>
                  <a:cubicBezTo>
                    <a:pt x="224" y="180"/>
                    <a:pt x="173" y="168"/>
                    <a:pt x="136" y="163"/>
                  </a:cubicBezTo>
                  <a:cubicBezTo>
                    <a:pt x="92" y="156"/>
                    <a:pt x="40" y="162"/>
                    <a:pt x="12" y="201"/>
                  </a:cubicBezTo>
                  <a:cubicBezTo>
                    <a:pt x="0" y="208"/>
                    <a:pt x="4" y="227"/>
                    <a:pt x="19" y="224"/>
                  </a:cubicBezTo>
                  <a:cubicBezTo>
                    <a:pt x="28" y="224"/>
                    <a:pt x="50" y="212"/>
                    <a:pt x="48" y="229"/>
                  </a:cubicBezTo>
                  <a:cubicBezTo>
                    <a:pt x="43" y="268"/>
                    <a:pt x="28" y="318"/>
                    <a:pt x="62" y="348"/>
                  </a:cubicBezTo>
                  <a:cubicBezTo>
                    <a:pt x="77" y="359"/>
                    <a:pt x="100" y="359"/>
                    <a:pt x="105" y="380"/>
                  </a:cubicBezTo>
                  <a:cubicBezTo>
                    <a:pt x="128" y="420"/>
                    <a:pt x="165" y="461"/>
                    <a:pt x="215" y="459"/>
                  </a:cubicBezTo>
                  <a:cubicBezTo>
                    <a:pt x="239" y="458"/>
                    <a:pt x="264" y="455"/>
                    <a:pt x="286" y="464"/>
                  </a:cubicBezTo>
                  <a:cubicBezTo>
                    <a:pt x="349" y="474"/>
                    <a:pt x="399" y="424"/>
                    <a:pt x="431" y="377"/>
                  </a:cubicBezTo>
                  <a:cubicBezTo>
                    <a:pt x="454" y="351"/>
                    <a:pt x="477" y="324"/>
                    <a:pt x="482" y="289"/>
                  </a:cubicBezTo>
                  <a:cubicBezTo>
                    <a:pt x="506" y="218"/>
                    <a:pt x="577" y="154"/>
                    <a:pt x="656" y="172"/>
                  </a:cubicBezTo>
                  <a:cubicBezTo>
                    <a:pt x="677" y="178"/>
                    <a:pt x="714" y="171"/>
                    <a:pt x="708" y="143"/>
                  </a:cubicBezTo>
                  <a:cubicBezTo>
                    <a:pt x="697" y="116"/>
                    <a:pt x="664" y="108"/>
                    <a:pt x="643" y="89"/>
                  </a:cubicBezTo>
                  <a:cubicBezTo>
                    <a:pt x="619" y="73"/>
                    <a:pt x="598" y="50"/>
                    <a:pt x="595" y="20"/>
                  </a:cubicBezTo>
                  <a:cubicBezTo>
                    <a:pt x="588" y="7"/>
                    <a:pt x="571" y="1"/>
                    <a:pt x="55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3" name="Freeform 81"/>
            <p:cNvSpPr>
              <a:spLocks/>
            </p:cNvSpPr>
            <p:nvPr/>
          </p:nvSpPr>
          <p:spPr bwMode="auto">
            <a:xfrm>
              <a:off x="380" y="556"/>
              <a:ext cx="66" cy="37"/>
            </a:xfrm>
            <a:custGeom>
              <a:avLst/>
              <a:gdLst>
                <a:gd name="T0" fmla="*/ 886 w 1065"/>
                <a:gd name="T1" fmla="*/ 1 h 603"/>
                <a:gd name="T2" fmla="*/ 805 w 1065"/>
                <a:gd name="T3" fmla="*/ 41 h 603"/>
                <a:gd name="T4" fmla="*/ 658 w 1065"/>
                <a:gd name="T5" fmla="*/ 68 h 603"/>
                <a:gd name="T6" fmla="*/ 561 w 1065"/>
                <a:gd name="T7" fmla="*/ 108 h 603"/>
                <a:gd name="T8" fmla="*/ 486 w 1065"/>
                <a:gd name="T9" fmla="*/ 43 h 603"/>
                <a:gd name="T10" fmla="*/ 289 w 1065"/>
                <a:gd name="T11" fmla="*/ 95 h 603"/>
                <a:gd name="T12" fmla="*/ 161 w 1065"/>
                <a:gd name="T13" fmla="*/ 273 h 603"/>
                <a:gd name="T14" fmla="*/ 100 w 1065"/>
                <a:gd name="T15" fmla="*/ 319 h 603"/>
                <a:gd name="T16" fmla="*/ 7 w 1065"/>
                <a:gd name="T17" fmla="*/ 367 h 603"/>
                <a:gd name="T18" fmla="*/ 49 w 1065"/>
                <a:gd name="T19" fmla="*/ 494 h 603"/>
                <a:gd name="T20" fmla="*/ 135 w 1065"/>
                <a:gd name="T21" fmla="*/ 556 h 603"/>
                <a:gd name="T22" fmla="*/ 304 w 1065"/>
                <a:gd name="T23" fmla="*/ 584 h 603"/>
                <a:gd name="T24" fmla="*/ 349 w 1065"/>
                <a:gd name="T25" fmla="*/ 576 h 603"/>
                <a:gd name="T26" fmla="*/ 475 w 1065"/>
                <a:gd name="T27" fmla="*/ 459 h 603"/>
                <a:gd name="T28" fmla="*/ 559 w 1065"/>
                <a:gd name="T29" fmla="*/ 404 h 603"/>
                <a:gd name="T30" fmla="*/ 687 w 1065"/>
                <a:gd name="T31" fmla="*/ 361 h 603"/>
                <a:gd name="T32" fmla="*/ 792 w 1065"/>
                <a:gd name="T33" fmla="*/ 273 h 603"/>
                <a:gd name="T34" fmla="*/ 958 w 1065"/>
                <a:gd name="T35" fmla="*/ 261 h 603"/>
                <a:gd name="T36" fmla="*/ 1036 w 1065"/>
                <a:gd name="T37" fmla="*/ 254 h 603"/>
                <a:gd name="T38" fmla="*/ 1065 w 1065"/>
                <a:gd name="T39" fmla="*/ 100 h 603"/>
                <a:gd name="T40" fmla="*/ 922 w 1065"/>
                <a:gd name="T41" fmla="*/ 4 h 603"/>
                <a:gd name="T42" fmla="*/ 886 w 1065"/>
                <a:gd name="T43" fmla="*/ 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603">
                  <a:moveTo>
                    <a:pt x="886" y="1"/>
                  </a:moveTo>
                  <a:cubicBezTo>
                    <a:pt x="854" y="3"/>
                    <a:pt x="836" y="35"/>
                    <a:pt x="805" y="41"/>
                  </a:cubicBezTo>
                  <a:cubicBezTo>
                    <a:pt x="758" y="58"/>
                    <a:pt x="706" y="54"/>
                    <a:pt x="658" y="68"/>
                  </a:cubicBezTo>
                  <a:cubicBezTo>
                    <a:pt x="646" y="107"/>
                    <a:pt x="597" y="129"/>
                    <a:pt x="561" y="108"/>
                  </a:cubicBezTo>
                  <a:cubicBezTo>
                    <a:pt x="530" y="94"/>
                    <a:pt x="505" y="70"/>
                    <a:pt x="486" y="43"/>
                  </a:cubicBezTo>
                  <a:cubicBezTo>
                    <a:pt x="426" y="80"/>
                    <a:pt x="341" y="42"/>
                    <a:pt x="289" y="95"/>
                  </a:cubicBezTo>
                  <a:cubicBezTo>
                    <a:pt x="228" y="139"/>
                    <a:pt x="193" y="208"/>
                    <a:pt x="161" y="273"/>
                  </a:cubicBezTo>
                  <a:cubicBezTo>
                    <a:pt x="163" y="305"/>
                    <a:pt x="126" y="318"/>
                    <a:pt x="100" y="319"/>
                  </a:cubicBezTo>
                  <a:cubicBezTo>
                    <a:pt x="66" y="322"/>
                    <a:pt x="17" y="326"/>
                    <a:pt x="7" y="367"/>
                  </a:cubicBezTo>
                  <a:cubicBezTo>
                    <a:pt x="0" y="413"/>
                    <a:pt x="27" y="456"/>
                    <a:pt x="49" y="494"/>
                  </a:cubicBezTo>
                  <a:cubicBezTo>
                    <a:pt x="69" y="524"/>
                    <a:pt x="101" y="546"/>
                    <a:pt x="135" y="556"/>
                  </a:cubicBezTo>
                  <a:cubicBezTo>
                    <a:pt x="178" y="603"/>
                    <a:pt x="248" y="597"/>
                    <a:pt x="304" y="584"/>
                  </a:cubicBezTo>
                  <a:cubicBezTo>
                    <a:pt x="318" y="580"/>
                    <a:pt x="340" y="585"/>
                    <a:pt x="349" y="576"/>
                  </a:cubicBezTo>
                  <a:cubicBezTo>
                    <a:pt x="360" y="514"/>
                    <a:pt x="423" y="482"/>
                    <a:pt x="475" y="459"/>
                  </a:cubicBezTo>
                  <a:cubicBezTo>
                    <a:pt x="505" y="444"/>
                    <a:pt x="535" y="428"/>
                    <a:pt x="559" y="404"/>
                  </a:cubicBezTo>
                  <a:cubicBezTo>
                    <a:pt x="605" y="423"/>
                    <a:pt x="659" y="401"/>
                    <a:pt x="687" y="361"/>
                  </a:cubicBezTo>
                  <a:cubicBezTo>
                    <a:pt x="715" y="325"/>
                    <a:pt x="743" y="281"/>
                    <a:pt x="792" y="273"/>
                  </a:cubicBezTo>
                  <a:cubicBezTo>
                    <a:pt x="845" y="256"/>
                    <a:pt x="904" y="243"/>
                    <a:pt x="958" y="261"/>
                  </a:cubicBezTo>
                  <a:cubicBezTo>
                    <a:pt x="980" y="278"/>
                    <a:pt x="1022" y="286"/>
                    <a:pt x="1036" y="254"/>
                  </a:cubicBezTo>
                  <a:cubicBezTo>
                    <a:pt x="1059" y="206"/>
                    <a:pt x="1040" y="148"/>
                    <a:pt x="1065" y="100"/>
                  </a:cubicBezTo>
                  <a:cubicBezTo>
                    <a:pt x="1037" y="46"/>
                    <a:pt x="977" y="20"/>
                    <a:pt x="922" y="4"/>
                  </a:cubicBezTo>
                  <a:cubicBezTo>
                    <a:pt x="911" y="2"/>
                    <a:pt x="898" y="0"/>
                    <a:pt x="886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4" name="Freeform 82"/>
            <p:cNvSpPr>
              <a:spLocks/>
            </p:cNvSpPr>
            <p:nvPr/>
          </p:nvSpPr>
          <p:spPr bwMode="auto">
            <a:xfrm>
              <a:off x="413" y="620"/>
              <a:ext cx="61" cy="77"/>
            </a:xfrm>
            <a:custGeom>
              <a:avLst/>
              <a:gdLst>
                <a:gd name="T0" fmla="*/ 227 w 994"/>
                <a:gd name="T1" fmla="*/ 0 h 1248"/>
                <a:gd name="T2" fmla="*/ 144 w 994"/>
                <a:gd name="T3" fmla="*/ 27 h 1248"/>
                <a:gd name="T4" fmla="*/ 47 w 994"/>
                <a:gd name="T5" fmla="*/ 83 h 1248"/>
                <a:gd name="T6" fmla="*/ 12 w 994"/>
                <a:gd name="T7" fmla="*/ 134 h 1248"/>
                <a:gd name="T8" fmla="*/ 46 w 994"/>
                <a:gd name="T9" fmla="*/ 255 h 1248"/>
                <a:gd name="T10" fmla="*/ 173 w 994"/>
                <a:gd name="T11" fmla="*/ 353 h 1248"/>
                <a:gd name="T12" fmla="*/ 219 w 994"/>
                <a:gd name="T13" fmla="*/ 343 h 1248"/>
                <a:gd name="T14" fmla="*/ 174 w 994"/>
                <a:gd name="T15" fmla="*/ 425 h 1248"/>
                <a:gd name="T16" fmla="*/ 156 w 994"/>
                <a:gd name="T17" fmla="*/ 520 h 1248"/>
                <a:gd name="T18" fmla="*/ 181 w 994"/>
                <a:gd name="T19" fmla="*/ 634 h 1248"/>
                <a:gd name="T20" fmla="*/ 262 w 994"/>
                <a:gd name="T21" fmla="*/ 792 h 1248"/>
                <a:gd name="T22" fmla="*/ 244 w 994"/>
                <a:gd name="T23" fmla="*/ 846 h 1248"/>
                <a:gd name="T24" fmla="*/ 340 w 994"/>
                <a:gd name="T25" fmla="*/ 905 h 1248"/>
                <a:gd name="T26" fmla="*/ 452 w 994"/>
                <a:gd name="T27" fmla="*/ 977 h 1248"/>
                <a:gd name="T28" fmla="*/ 421 w 994"/>
                <a:gd name="T29" fmla="*/ 1069 h 1248"/>
                <a:gd name="T30" fmla="*/ 444 w 994"/>
                <a:gd name="T31" fmla="*/ 1120 h 1248"/>
                <a:gd name="T32" fmla="*/ 537 w 994"/>
                <a:gd name="T33" fmla="*/ 1173 h 1248"/>
                <a:gd name="T34" fmla="*/ 588 w 994"/>
                <a:gd name="T35" fmla="*/ 1224 h 1248"/>
                <a:gd name="T36" fmla="*/ 600 w 994"/>
                <a:gd name="T37" fmla="*/ 1238 h 1248"/>
                <a:gd name="T38" fmla="*/ 673 w 994"/>
                <a:gd name="T39" fmla="*/ 1202 h 1248"/>
                <a:gd name="T40" fmla="*/ 767 w 994"/>
                <a:gd name="T41" fmla="*/ 1114 h 1248"/>
                <a:gd name="T42" fmla="*/ 947 w 994"/>
                <a:gd name="T43" fmla="*/ 1077 h 1248"/>
                <a:gd name="T44" fmla="*/ 946 w 994"/>
                <a:gd name="T45" fmla="*/ 951 h 1248"/>
                <a:gd name="T46" fmla="*/ 994 w 994"/>
                <a:gd name="T47" fmla="*/ 839 h 1248"/>
                <a:gd name="T48" fmla="*/ 941 w 994"/>
                <a:gd name="T49" fmla="*/ 792 h 1248"/>
                <a:gd name="T50" fmla="*/ 860 w 994"/>
                <a:gd name="T51" fmla="*/ 667 h 1248"/>
                <a:gd name="T52" fmla="*/ 856 w 994"/>
                <a:gd name="T53" fmla="*/ 544 h 1248"/>
                <a:gd name="T54" fmla="*/ 888 w 994"/>
                <a:gd name="T55" fmla="*/ 520 h 1248"/>
                <a:gd name="T56" fmla="*/ 844 w 994"/>
                <a:gd name="T57" fmla="*/ 479 h 1248"/>
                <a:gd name="T58" fmla="*/ 835 w 994"/>
                <a:gd name="T59" fmla="*/ 431 h 1248"/>
                <a:gd name="T60" fmla="*/ 841 w 994"/>
                <a:gd name="T61" fmla="*/ 381 h 1248"/>
                <a:gd name="T62" fmla="*/ 811 w 994"/>
                <a:gd name="T63" fmla="*/ 392 h 1248"/>
                <a:gd name="T64" fmla="*/ 756 w 994"/>
                <a:gd name="T65" fmla="*/ 407 h 1248"/>
                <a:gd name="T66" fmla="*/ 595 w 994"/>
                <a:gd name="T67" fmla="*/ 354 h 1248"/>
                <a:gd name="T68" fmla="*/ 566 w 994"/>
                <a:gd name="T69" fmla="*/ 274 h 1248"/>
                <a:gd name="T70" fmla="*/ 506 w 994"/>
                <a:gd name="T71" fmla="*/ 247 h 1248"/>
                <a:gd name="T72" fmla="*/ 435 w 994"/>
                <a:gd name="T73" fmla="*/ 192 h 1248"/>
                <a:gd name="T74" fmla="*/ 364 w 994"/>
                <a:gd name="T75" fmla="*/ 75 h 1248"/>
                <a:gd name="T76" fmla="*/ 266 w 994"/>
                <a:gd name="T77" fmla="*/ 29 h 1248"/>
                <a:gd name="T78" fmla="*/ 230 w 994"/>
                <a:gd name="T79" fmla="*/ 0 h 1248"/>
                <a:gd name="T80" fmla="*/ 227 w 994"/>
                <a:gd name="T8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1248">
                  <a:moveTo>
                    <a:pt x="227" y="0"/>
                  </a:moveTo>
                  <a:cubicBezTo>
                    <a:pt x="198" y="5"/>
                    <a:pt x="174" y="26"/>
                    <a:pt x="144" y="27"/>
                  </a:cubicBezTo>
                  <a:cubicBezTo>
                    <a:pt x="111" y="43"/>
                    <a:pt x="89" y="86"/>
                    <a:pt x="47" y="83"/>
                  </a:cubicBezTo>
                  <a:cubicBezTo>
                    <a:pt x="23" y="84"/>
                    <a:pt x="0" y="109"/>
                    <a:pt x="12" y="134"/>
                  </a:cubicBezTo>
                  <a:cubicBezTo>
                    <a:pt x="21" y="174"/>
                    <a:pt x="9" y="226"/>
                    <a:pt x="46" y="255"/>
                  </a:cubicBezTo>
                  <a:cubicBezTo>
                    <a:pt x="89" y="288"/>
                    <a:pt x="119" y="340"/>
                    <a:pt x="173" y="353"/>
                  </a:cubicBezTo>
                  <a:cubicBezTo>
                    <a:pt x="189" y="350"/>
                    <a:pt x="204" y="345"/>
                    <a:pt x="219" y="343"/>
                  </a:cubicBezTo>
                  <a:cubicBezTo>
                    <a:pt x="219" y="374"/>
                    <a:pt x="211" y="419"/>
                    <a:pt x="174" y="425"/>
                  </a:cubicBezTo>
                  <a:cubicBezTo>
                    <a:pt x="143" y="446"/>
                    <a:pt x="160" y="489"/>
                    <a:pt x="156" y="520"/>
                  </a:cubicBezTo>
                  <a:cubicBezTo>
                    <a:pt x="154" y="559"/>
                    <a:pt x="147" y="606"/>
                    <a:pt x="181" y="634"/>
                  </a:cubicBezTo>
                  <a:cubicBezTo>
                    <a:pt x="218" y="680"/>
                    <a:pt x="264" y="729"/>
                    <a:pt x="262" y="792"/>
                  </a:cubicBezTo>
                  <a:cubicBezTo>
                    <a:pt x="260" y="811"/>
                    <a:pt x="239" y="826"/>
                    <a:pt x="244" y="846"/>
                  </a:cubicBezTo>
                  <a:cubicBezTo>
                    <a:pt x="277" y="864"/>
                    <a:pt x="311" y="880"/>
                    <a:pt x="340" y="905"/>
                  </a:cubicBezTo>
                  <a:cubicBezTo>
                    <a:pt x="376" y="932"/>
                    <a:pt x="412" y="958"/>
                    <a:pt x="452" y="977"/>
                  </a:cubicBezTo>
                  <a:cubicBezTo>
                    <a:pt x="416" y="992"/>
                    <a:pt x="412" y="1035"/>
                    <a:pt x="421" y="1069"/>
                  </a:cubicBezTo>
                  <a:cubicBezTo>
                    <a:pt x="419" y="1089"/>
                    <a:pt x="425" y="1111"/>
                    <a:pt x="444" y="1120"/>
                  </a:cubicBezTo>
                  <a:cubicBezTo>
                    <a:pt x="469" y="1147"/>
                    <a:pt x="508" y="1152"/>
                    <a:pt x="537" y="1173"/>
                  </a:cubicBezTo>
                  <a:cubicBezTo>
                    <a:pt x="556" y="1188"/>
                    <a:pt x="571" y="1206"/>
                    <a:pt x="588" y="1224"/>
                  </a:cubicBezTo>
                  <a:cubicBezTo>
                    <a:pt x="578" y="1232"/>
                    <a:pt x="588" y="1248"/>
                    <a:pt x="600" y="1238"/>
                  </a:cubicBezTo>
                  <a:cubicBezTo>
                    <a:pt x="627" y="1235"/>
                    <a:pt x="662" y="1232"/>
                    <a:pt x="673" y="1202"/>
                  </a:cubicBezTo>
                  <a:cubicBezTo>
                    <a:pt x="699" y="1169"/>
                    <a:pt x="716" y="1115"/>
                    <a:pt x="767" y="1114"/>
                  </a:cubicBezTo>
                  <a:cubicBezTo>
                    <a:pt x="827" y="1104"/>
                    <a:pt x="891" y="1098"/>
                    <a:pt x="947" y="1077"/>
                  </a:cubicBezTo>
                  <a:cubicBezTo>
                    <a:pt x="936" y="1036"/>
                    <a:pt x="926" y="990"/>
                    <a:pt x="946" y="951"/>
                  </a:cubicBezTo>
                  <a:cubicBezTo>
                    <a:pt x="954" y="911"/>
                    <a:pt x="970" y="872"/>
                    <a:pt x="994" y="839"/>
                  </a:cubicBezTo>
                  <a:cubicBezTo>
                    <a:pt x="986" y="816"/>
                    <a:pt x="956" y="811"/>
                    <a:pt x="941" y="792"/>
                  </a:cubicBezTo>
                  <a:cubicBezTo>
                    <a:pt x="901" y="761"/>
                    <a:pt x="865" y="720"/>
                    <a:pt x="860" y="667"/>
                  </a:cubicBezTo>
                  <a:cubicBezTo>
                    <a:pt x="852" y="628"/>
                    <a:pt x="838" y="582"/>
                    <a:pt x="856" y="544"/>
                  </a:cubicBezTo>
                  <a:cubicBezTo>
                    <a:pt x="864" y="533"/>
                    <a:pt x="886" y="534"/>
                    <a:pt x="888" y="520"/>
                  </a:cubicBezTo>
                  <a:cubicBezTo>
                    <a:pt x="870" y="510"/>
                    <a:pt x="854" y="496"/>
                    <a:pt x="844" y="479"/>
                  </a:cubicBezTo>
                  <a:cubicBezTo>
                    <a:pt x="832" y="467"/>
                    <a:pt x="818" y="445"/>
                    <a:pt x="835" y="431"/>
                  </a:cubicBezTo>
                  <a:cubicBezTo>
                    <a:pt x="849" y="418"/>
                    <a:pt x="860" y="394"/>
                    <a:pt x="841" y="381"/>
                  </a:cubicBezTo>
                  <a:cubicBezTo>
                    <a:pt x="830" y="371"/>
                    <a:pt x="815" y="379"/>
                    <a:pt x="811" y="392"/>
                  </a:cubicBezTo>
                  <a:cubicBezTo>
                    <a:pt x="800" y="411"/>
                    <a:pt x="776" y="417"/>
                    <a:pt x="756" y="407"/>
                  </a:cubicBezTo>
                  <a:cubicBezTo>
                    <a:pt x="701" y="398"/>
                    <a:pt x="637" y="396"/>
                    <a:pt x="595" y="354"/>
                  </a:cubicBezTo>
                  <a:cubicBezTo>
                    <a:pt x="573" y="332"/>
                    <a:pt x="586" y="297"/>
                    <a:pt x="566" y="274"/>
                  </a:cubicBezTo>
                  <a:cubicBezTo>
                    <a:pt x="554" y="252"/>
                    <a:pt x="530" y="244"/>
                    <a:pt x="506" y="247"/>
                  </a:cubicBezTo>
                  <a:cubicBezTo>
                    <a:pt x="472" y="246"/>
                    <a:pt x="452" y="216"/>
                    <a:pt x="435" y="192"/>
                  </a:cubicBezTo>
                  <a:cubicBezTo>
                    <a:pt x="413" y="152"/>
                    <a:pt x="400" y="106"/>
                    <a:pt x="364" y="75"/>
                  </a:cubicBezTo>
                  <a:cubicBezTo>
                    <a:pt x="338" y="48"/>
                    <a:pt x="301" y="37"/>
                    <a:pt x="266" y="29"/>
                  </a:cubicBezTo>
                  <a:cubicBezTo>
                    <a:pt x="250" y="24"/>
                    <a:pt x="239" y="11"/>
                    <a:pt x="230" y="0"/>
                  </a:cubicBezTo>
                  <a:cubicBezTo>
                    <a:pt x="229" y="0"/>
                    <a:pt x="228" y="0"/>
                    <a:pt x="2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5" name="Freeform 83"/>
            <p:cNvSpPr>
              <a:spLocks/>
            </p:cNvSpPr>
            <p:nvPr/>
          </p:nvSpPr>
          <p:spPr bwMode="auto">
            <a:xfrm>
              <a:off x="394" y="448"/>
              <a:ext cx="35" cy="18"/>
            </a:xfrm>
            <a:custGeom>
              <a:avLst/>
              <a:gdLst>
                <a:gd name="T0" fmla="*/ 283 w 567"/>
                <a:gd name="T1" fmla="*/ 2 h 287"/>
                <a:gd name="T2" fmla="*/ 250 w 567"/>
                <a:gd name="T3" fmla="*/ 62 h 287"/>
                <a:gd name="T4" fmla="*/ 187 w 567"/>
                <a:gd name="T5" fmla="*/ 131 h 287"/>
                <a:gd name="T6" fmla="*/ 80 w 567"/>
                <a:gd name="T7" fmla="*/ 174 h 287"/>
                <a:gd name="T8" fmla="*/ 0 w 567"/>
                <a:gd name="T9" fmla="*/ 241 h 287"/>
                <a:gd name="T10" fmla="*/ 85 w 567"/>
                <a:gd name="T11" fmla="*/ 279 h 287"/>
                <a:gd name="T12" fmla="*/ 266 w 567"/>
                <a:gd name="T13" fmla="*/ 281 h 287"/>
                <a:gd name="T14" fmla="*/ 458 w 567"/>
                <a:gd name="T15" fmla="*/ 229 h 287"/>
                <a:gd name="T16" fmla="*/ 561 w 567"/>
                <a:gd name="T17" fmla="*/ 147 h 287"/>
                <a:gd name="T18" fmla="*/ 436 w 567"/>
                <a:gd name="T19" fmla="*/ 27 h 287"/>
                <a:gd name="T20" fmla="*/ 283 w 567"/>
                <a:gd name="T21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287">
                  <a:moveTo>
                    <a:pt x="283" y="2"/>
                  </a:moveTo>
                  <a:cubicBezTo>
                    <a:pt x="254" y="3"/>
                    <a:pt x="239" y="37"/>
                    <a:pt x="250" y="62"/>
                  </a:cubicBezTo>
                  <a:cubicBezTo>
                    <a:pt x="254" y="98"/>
                    <a:pt x="223" y="130"/>
                    <a:pt x="187" y="131"/>
                  </a:cubicBezTo>
                  <a:cubicBezTo>
                    <a:pt x="150" y="139"/>
                    <a:pt x="108" y="146"/>
                    <a:pt x="80" y="174"/>
                  </a:cubicBezTo>
                  <a:cubicBezTo>
                    <a:pt x="46" y="183"/>
                    <a:pt x="2" y="200"/>
                    <a:pt x="0" y="241"/>
                  </a:cubicBezTo>
                  <a:cubicBezTo>
                    <a:pt x="5" y="279"/>
                    <a:pt x="54" y="286"/>
                    <a:pt x="85" y="279"/>
                  </a:cubicBezTo>
                  <a:cubicBezTo>
                    <a:pt x="144" y="270"/>
                    <a:pt x="205" y="287"/>
                    <a:pt x="266" y="281"/>
                  </a:cubicBezTo>
                  <a:cubicBezTo>
                    <a:pt x="333" y="279"/>
                    <a:pt x="400" y="263"/>
                    <a:pt x="458" y="229"/>
                  </a:cubicBezTo>
                  <a:cubicBezTo>
                    <a:pt x="507" y="236"/>
                    <a:pt x="561" y="199"/>
                    <a:pt x="561" y="147"/>
                  </a:cubicBezTo>
                  <a:cubicBezTo>
                    <a:pt x="567" y="80"/>
                    <a:pt x="504" y="15"/>
                    <a:pt x="436" y="27"/>
                  </a:cubicBezTo>
                  <a:cubicBezTo>
                    <a:pt x="384" y="23"/>
                    <a:pt x="336" y="0"/>
                    <a:pt x="28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6" name="Freeform 84"/>
            <p:cNvSpPr>
              <a:spLocks noEditPoints="1"/>
            </p:cNvSpPr>
            <p:nvPr/>
          </p:nvSpPr>
          <p:spPr bwMode="auto">
            <a:xfrm>
              <a:off x="431" y="14"/>
              <a:ext cx="421" cy="603"/>
            </a:xfrm>
            <a:custGeom>
              <a:avLst/>
              <a:gdLst>
                <a:gd name="T0" fmla="*/ 4190 w 6806"/>
                <a:gd name="T1" fmla="*/ 418 h 9739"/>
                <a:gd name="T2" fmla="*/ 3951 w 6806"/>
                <a:gd name="T3" fmla="*/ 558 h 9739"/>
                <a:gd name="T4" fmla="*/ 3634 w 6806"/>
                <a:gd name="T5" fmla="*/ 780 h 9739"/>
                <a:gd name="T6" fmla="*/ 3300 w 6806"/>
                <a:gd name="T7" fmla="*/ 1294 h 9739"/>
                <a:gd name="T8" fmla="*/ 3363 w 6806"/>
                <a:gd name="T9" fmla="*/ 1824 h 9739"/>
                <a:gd name="T10" fmla="*/ 3194 w 6806"/>
                <a:gd name="T11" fmla="*/ 1013 h 9739"/>
                <a:gd name="T12" fmla="*/ 2930 w 6806"/>
                <a:gd name="T13" fmla="*/ 1128 h 9739"/>
                <a:gd name="T14" fmla="*/ 2733 w 6806"/>
                <a:gd name="T15" fmla="*/ 1999 h 9739"/>
                <a:gd name="T16" fmla="*/ 2372 w 6806"/>
                <a:gd name="T17" fmla="*/ 1465 h 9739"/>
                <a:gd name="T18" fmla="*/ 2194 w 6806"/>
                <a:gd name="T19" fmla="*/ 1803 h 9739"/>
                <a:gd name="T20" fmla="*/ 2426 w 6806"/>
                <a:gd name="T21" fmla="*/ 2436 h 9739"/>
                <a:gd name="T22" fmla="*/ 2289 w 6806"/>
                <a:gd name="T23" fmla="*/ 3231 h 9739"/>
                <a:gd name="T24" fmla="*/ 1496 w 6806"/>
                <a:gd name="T25" fmla="*/ 3171 h 9739"/>
                <a:gd name="T26" fmla="*/ 1692 w 6806"/>
                <a:gd name="T27" fmla="*/ 3423 h 9739"/>
                <a:gd name="T28" fmla="*/ 1294 w 6806"/>
                <a:gd name="T29" fmla="*/ 3489 h 9739"/>
                <a:gd name="T30" fmla="*/ 1100 w 6806"/>
                <a:gd name="T31" fmla="*/ 3038 h 9739"/>
                <a:gd name="T32" fmla="*/ 827 w 6806"/>
                <a:gd name="T33" fmla="*/ 2883 h 9739"/>
                <a:gd name="T34" fmla="*/ 877 w 6806"/>
                <a:gd name="T35" fmla="*/ 2654 h 9739"/>
                <a:gd name="T36" fmla="*/ 1810 w 6806"/>
                <a:gd name="T37" fmla="*/ 2579 h 9739"/>
                <a:gd name="T38" fmla="*/ 1192 w 6806"/>
                <a:gd name="T39" fmla="*/ 1862 h 9739"/>
                <a:gd name="T40" fmla="*/ 489 w 6806"/>
                <a:gd name="T41" fmla="*/ 1758 h 9739"/>
                <a:gd name="T42" fmla="*/ 416 w 6806"/>
                <a:gd name="T43" fmla="*/ 1614 h 9739"/>
                <a:gd name="T44" fmla="*/ 172 w 6806"/>
                <a:gd name="T45" fmla="*/ 1677 h 9739"/>
                <a:gd name="T46" fmla="*/ 13 w 6806"/>
                <a:gd name="T47" fmla="*/ 2107 h 9739"/>
                <a:gd name="T48" fmla="*/ 262 w 6806"/>
                <a:gd name="T49" fmla="*/ 2716 h 9739"/>
                <a:gd name="T50" fmla="*/ 512 w 6806"/>
                <a:gd name="T51" fmla="*/ 3364 h 9739"/>
                <a:gd name="T52" fmla="*/ 848 w 6806"/>
                <a:gd name="T53" fmla="*/ 3856 h 9739"/>
                <a:gd name="T54" fmla="*/ 551 w 6806"/>
                <a:gd name="T55" fmla="*/ 5018 h 9739"/>
                <a:gd name="T56" fmla="*/ 864 w 6806"/>
                <a:gd name="T57" fmla="*/ 5225 h 9739"/>
                <a:gd name="T58" fmla="*/ 574 w 6806"/>
                <a:gd name="T59" fmla="*/ 5443 h 9739"/>
                <a:gd name="T60" fmla="*/ 456 w 6806"/>
                <a:gd name="T61" fmla="*/ 5711 h 9739"/>
                <a:gd name="T62" fmla="*/ 659 w 6806"/>
                <a:gd name="T63" fmla="*/ 6187 h 9739"/>
                <a:gd name="T64" fmla="*/ 960 w 6806"/>
                <a:gd name="T65" fmla="*/ 6421 h 9739"/>
                <a:gd name="T66" fmla="*/ 1311 w 6806"/>
                <a:gd name="T67" fmla="*/ 6575 h 9739"/>
                <a:gd name="T68" fmla="*/ 1760 w 6806"/>
                <a:gd name="T69" fmla="*/ 7108 h 9739"/>
                <a:gd name="T70" fmla="*/ 1720 w 6806"/>
                <a:gd name="T71" fmla="*/ 7499 h 9739"/>
                <a:gd name="T72" fmla="*/ 2267 w 6806"/>
                <a:gd name="T73" fmla="*/ 7548 h 9739"/>
                <a:gd name="T74" fmla="*/ 2705 w 6806"/>
                <a:gd name="T75" fmla="*/ 7843 h 9739"/>
                <a:gd name="T76" fmla="*/ 3680 w 6806"/>
                <a:gd name="T77" fmla="*/ 8147 h 9739"/>
                <a:gd name="T78" fmla="*/ 3745 w 6806"/>
                <a:gd name="T79" fmla="*/ 8605 h 9739"/>
                <a:gd name="T80" fmla="*/ 3704 w 6806"/>
                <a:gd name="T81" fmla="*/ 8958 h 9739"/>
                <a:gd name="T82" fmla="*/ 3521 w 6806"/>
                <a:gd name="T83" fmla="*/ 9316 h 9739"/>
                <a:gd name="T84" fmla="*/ 5502 w 6806"/>
                <a:gd name="T85" fmla="*/ 9651 h 9739"/>
                <a:gd name="T86" fmla="*/ 5937 w 6806"/>
                <a:gd name="T87" fmla="*/ 9609 h 9739"/>
                <a:gd name="T88" fmla="*/ 6127 w 6806"/>
                <a:gd name="T89" fmla="*/ 9361 h 9739"/>
                <a:gd name="T90" fmla="*/ 5591 w 6806"/>
                <a:gd name="T91" fmla="*/ 8486 h 9739"/>
                <a:gd name="T92" fmla="*/ 5055 w 6806"/>
                <a:gd name="T93" fmla="*/ 8094 h 9739"/>
                <a:gd name="T94" fmla="*/ 4769 w 6806"/>
                <a:gd name="T95" fmla="*/ 7567 h 9739"/>
                <a:gd name="T96" fmla="*/ 5140 w 6806"/>
                <a:gd name="T97" fmla="*/ 7071 h 9739"/>
                <a:gd name="T98" fmla="*/ 5378 w 6806"/>
                <a:gd name="T99" fmla="*/ 6587 h 9739"/>
                <a:gd name="T100" fmla="*/ 6410 w 6806"/>
                <a:gd name="T101" fmla="*/ 6580 h 9739"/>
                <a:gd name="T102" fmla="*/ 6675 w 6806"/>
                <a:gd name="T103" fmla="*/ 5998 h 9739"/>
                <a:gd name="T104" fmla="*/ 6147 w 6806"/>
                <a:gd name="T105" fmla="*/ 4595 h 9739"/>
                <a:gd name="T106" fmla="*/ 4879 w 6806"/>
                <a:gd name="T107" fmla="*/ 1482 h 9739"/>
                <a:gd name="T108" fmla="*/ 5269 w 6806"/>
                <a:gd name="T109" fmla="*/ 348 h 9739"/>
                <a:gd name="T110" fmla="*/ 161 w 6806"/>
                <a:gd name="T111" fmla="*/ 1649 h 9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06" h="9739">
                  <a:moveTo>
                    <a:pt x="3947" y="0"/>
                  </a:moveTo>
                  <a:cubicBezTo>
                    <a:pt x="3934" y="11"/>
                    <a:pt x="3927" y="30"/>
                    <a:pt x="3942" y="42"/>
                  </a:cubicBezTo>
                  <a:cubicBezTo>
                    <a:pt x="3954" y="64"/>
                    <a:pt x="3966" y="86"/>
                    <a:pt x="3970" y="111"/>
                  </a:cubicBezTo>
                  <a:cubicBezTo>
                    <a:pt x="3955" y="123"/>
                    <a:pt x="3930" y="128"/>
                    <a:pt x="3921" y="144"/>
                  </a:cubicBezTo>
                  <a:cubicBezTo>
                    <a:pt x="3974" y="198"/>
                    <a:pt x="4042" y="243"/>
                    <a:pt x="4071" y="316"/>
                  </a:cubicBezTo>
                  <a:cubicBezTo>
                    <a:pt x="4100" y="361"/>
                    <a:pt x="4153" y="382"/>
                    <a:pt x="4190" y="418"/>
                  </a:cubicBezTo>
                  <a:cubicBezTo>
                    <a:pt x="4204" y="424"/>
                    <a:pt x="4225" y="443"/>
                    <a:pt x="4207" y="457"/>
                  </a:cubicBezTo>
                  <a:cubicBezTo>
                    <a:pt x="4174" y="489"/>
                    <a:pt x="4152" y="539"/>
                    <a:pt x="4107" y="557"/>
                  </a:cubicBezTo>
                  <a:cubicBezTo>
                    <a:pt x="4091" y="564"/>
                    <a:pt x="4102" y="587"/>
                    <a:pt x="4109" y="598"/>
                  </a:cubicBezTo>
                  <a:cubicBezTo>
                    <a:pt x="4127" y="634"/>
                    <a:pt x="4153" y="668"/>
                    <a:pt x="4170" y="706"/>
                  </a:cubicBezTo>
                  <a:cubicBezTo>
                    <a:pt x="4132" y="714"/>
                    <a:pt x="4106" y="752"/>
                    <a:pt x="4065" y="748"/>
                  </a:cubicBezTo>
                  <a:cubicBezTo>
                    <a:pt x="4024" y="687"/>
                    <a:pt x="3964" y="634"/>
                    <a:pt x="3951" y="558"/>
                  </a:cubicBezTo>
                  <a:cubicBezTo>
                    <a:pt x="3937" y="529"/>
                    <a:pt x="3901" y="523"/>
                    <a:pt x="3881" y="500"/>
                  </a:cubicBezTo>
                  <a:cubicBezTo>
                    <a:pt x="3869" y="528"/>
                    <a:pt x="3852" y="556"/>
                    <a:pt x="3832" y="579"/>
                  </a:cubicBezTo>
                  <a:cubicBezTo>
                    <a:pt x="3810" y="603"/>
                    <a:pt x="3804" y="634"/>
                    <a:pt x="3802" y="665"/>
                  </a:cubicBezTo>
                  <a:cubicBezTo>
                    <a:pt x="3799" y="695"/>
                    <a:pt x="3783" y="722"/>
                    <a:pt x="3757" y="737"/>
                  </a:cubicBezTo>
                  <a:cubicBezTo>
                    <a:pt x="3740" y="755"/>
                    <a:pt x="3711" y="756"/>
                    <a:pt x="3692" y="741"/>
                  </a:cubicBezTo>
                  <a:cubicBezTo>
                    <a:pt x="3664" y="737"/>
                    <a:pt x="3659" y="775"/>
                    <a:pt x="3634" y="780"/>
                  </a:cubicBezTo>
                  <a:cubicBezTo>
                    <a:pt x="3620" y="787"/>
                    <a:pt x="3604" y="782"/>
                    <a:pt x="3591" y="779"/>
                  </a:cubicBezTo>
                  <a:cubicBezTo>
                    <a:pt x="3569" y="795"/>
                    <a:pt x="3569" y="827"/>
                    <a:pt x="3554" y="848"/>
                  </a:cubicBezTo>
                  <a:cubicBezTo>
                    <a:pt x="3530" y="895"/>
                    <a:pt x="3494" y="942"/>
                    <a:pt x="3494" y="997"/>
                  </a:cubicBezTo>
                  <a:cubicBezTo>
                    <a:pt x="3489" y="1019"/>
                    <a:pt x="3461" y="1026"/>
                    <a:pt x="3445" y="1011"/>
                  </a:cubicBezTo>
                  <a:cubicBezTo>
                    <a:pt x="3431" y="1005"/>
                    <a:pt x="3414" y="995"/>
                    <a:pt x="3402" y="994"/>
                  </a:cubicBezTo>
                  <a:cubicBezTo>
                    <a:pt x="3377" y="1097"/>
                    <a:pt x="3358" y="1204"/>
                    <a:pt x="3300" y="1294"/>
                  </a:cubicBezTo>
                  <a:cubicBezTo>
                    <a:pt x="3280" y="1331"/>
                    <a:pt x="3261" y="1369"/>
                    <a:pt x="3241" y="1407"/>
                  </a:cubicBezTo>
                  <a:cubicBezTo>
                    <a:pt x="3273" y="1499"/>
                    <a:pt x="3289" y="1597"/>
                    <a:pt x="3334" y="1684"/>
                  </a:cubicBezTo>
                  <a:cubicBezTo>
                    <a:pt x="3392" y="1752"/>
                    <a:pt x="3455" y="1822"/>
                    <a:pt x="3484" y="1909"/>
                  </a:cubicBezTo>
                  <a:cubicBezTo>
                    <a:pt x="3511" y="1962"/>
                    <a:pt x="3533" y="2020"/>
                    <a:pt x="3528" y="2081"/>
                  </a:cubicBezTo>
                  <a:cubicBezTo>
                    <a:pt x="3531" y="2117"/>
                    <a:pt x="3526" y="2153"/>
                    <a:pt x="3517" y="2188"/>
                  </a:cubicBezTo>
                  <a:cubicBezTo>
                    <a:pt x="3447" y="2075"/>
                    <a:pt x="3426" y="1940"/>
                    <a:pt x="3363" y="1824"/>
                  </a:cubicBezTo>
                  <a:cubicBezTo>
                    <a:pt x="3327" y="1764"/>
                    <a:pt x="3272" y="1718"/>
                    <a:pt x="3237" y="1658"/>
                  </a:cubicBezTo>
                  <a:cubicBezTo>
                    <a:pt x="3208" y="1618"/>
                    <a:pt x="3192" y="1572"/>
                    <a:pt x="3165" y="1531"/>
                  </a:cubicBezTo>
                  <a:cubicBezTo>
                    <a:pt x="3139" y="1503"/>
                    <a:pt x="3115" y="1467"/>
                    <a:pt x="3124" y="1426"/>
                  </a:cubicBezTo>
                  <a:cubicBezTo>
                    <a:pt x="3127" y="1383"/>
                    <a:pt x="3144" y="1343"/>
                    <a:pt x="3165" y="1307"/>
                  </a:cubicBezTo>
                  <a:cubicBezTo>
                    <a:pt x="3180" y="1261"/>
                    <a:pt x="3190" y="1211"/>
                    <a:pt x="3204" y="1164"/>
                  </a:cubicBezTo>
                  <a:cubicBezTo>
                    <a:pt x="3213" y="1113"/>
                    <a:pt x="3172" y="1063"/>
                    <a:pt x="3194" y="1013"/>
                  </a:cubicBezTo>
                  <a:cubicBezTo>
                    <a:pt x="3209" y="980"/>
                    <a:pt x="3237" y="953"/>
                    <a:pt x="3249" y="918"/>
                  </a:cubicBezTo>
                  <a:cubicBezTo>
                    <a:pt x="3234" y="863"/>
                    <a:pt x="3205" y="809"/>
                    <a:pt x="3205" y="751"/>
                  </a:cubicBezTo>
                  <a:cubicBezTo>
                    <a:pt x="3193" y="747"/>
                    <a:pt x="3181" y="757"/>
                    <a:pt x="3168" y="756"/>
                  </a:cubicBezTo>
                  <a:cubicBezTo>
                    <a:pt x="3149" y="759"/>
                    <a:pt x="3138" y="775"/>
                    <a:pt x="3136" y="792"/>
                  </a:cubicBezTo>
                  <a:cubicBezTo>
                    <a:pt x="3106" y="872"/>
                    <a:pt x="3087" y="956"/>
                    <a:pt x="3047" y="1032"/>
                  </a:cubicBezTo>
                  <a:cubicBezTo>
                    <a:pt x="3013" y="1070"/>
                    <a:pt x="2951" y="1076"/>
                    <a:pt x="2930" y="1128"/>
                  </a:cubicBezTo>
                  <a:cubicBezTo>
                    <a:pt x="2885" y="1224"/>
                    <a:pt x="2840" y="1321"/>
                    <a:pt x="2792" y="1416"/>
                  </a:cubicBezTo>
                  <a:cubicBezTo>
                    <a:pt x="2771" y="1410"/>
                    <a:pt x="2780" y="1440"/>
                    <a:pt x="2782" y="1450"/>
                  </a:cubicBezTo>
                  <a:cubicBezTo>
                    <a:pt x="2790" y="1483"/>
                    <a:pt x="2777" y="1523"/>
                    <a:pt x="2744" y="1536"/>
                  </a:cubicBezTo>
                  <a:cubicBezTo>
                    <a:pt x="2731" y="1566"/>
                    <a:pt x="2756" y="1594"/>
                    <a:pt x="2760" y="1624"/>
                  </a:cubicBezTo>
                  <a:cubicBezTo>
                    <a:pt x="2779" y="1697"/>
                    <a:pt x="2806" y="1770"/>
                    <a:pt x="2816" y="1845"/>
                  </a:cubicBezTo>
                  <a:cubicBezTo>
                    <a:pt x="2800" y="1900"/>
                    <a:pt x="2790" y="1972"/>
                    <a:pt x="2733" y="1999"/>
                  </a:cubicBezTo>
                  <a:cubicBezTo>
                    <a:pt x="2697" y="2016"/>
                    <a:pt x="2649" y="2022"/>
                    <a:pt x="2620" y="1990"/>
                  </a:cubicBezTo>
                  <a:cubicBezTo>
                    <a:pt x="2586" y="1964"/>
                    <a:pt x="2548" y="1941"/>
                    <a:pt x="2522" y="1906"/>
                  </a:cubicBezTo>
                  <a:cubicBezTo>
                    <a:pt x="2465" y="1892"/>
                    <a:pt x="2404" y="1886"/>
                    <a:pt x="2348" y="1865"/>
                  </a:cubicBezTo>
                  <a:cubicBezTo>
                    <a:pt x="2335" y="1824"/>
                    <a:pt x="2303" y="1777"/>
                    <a:pt x="2327" y="1734"/>
                  </a:cubicBezTo>
                  <a:cubicBezTo>
                    <a:pt x="2346" y="1680"/>
                    <a:pt x="2377" y="1631"/>
                    <a:pt x="2407" y="1581"/>
                  </a:cubicBezTo>
                  <a:cubicBezTo>
                    <a:pt x="2409" y="1540"/>
                    <a:pt x="2406" y="1493"/>
                    <a:pt x="2372" y="1465"/>
                  </a:cubicBezTo>
                  <a:cubicBezTo>
                    <a:pt x="2333" y="1428"/>
                    <a:pt x="2278" y="1418"/>
                    <a:pt x="2228" y="1407"/>
                  </a:cubicBezTo>
                  <a:cubicBezTo>
                    <a:pt x="2173" y="1404"/>
                    <a:pt x="2119" y="1426"/>
                    <a:pt x="2064" y="1431"/>
                  </a:cubicBezTo>
                  <a:cubicBezTo>
                    <a:pt x="2031" y="1436"/>
                    <a:pt x="1997" y="1439"/>
                    <a:pt x="1966" y="1429"/>
                  </a:cubicBezTo>
                  <a:cubicBezTo>
                    <a:pt x="1960" y="1439"/>
                    <a:pt x="1981" y="1447"/>
                    <a:pt x="1987" y="1453"/>
                  </a:cubicBezTo>
                  <a:cubicBezTo>
                    <a:pt x="2039" y="1502"/>
                    <a:pt x="2112" y="1537"/>
                    <a:pt x="2136" y="1609"/>
                  </a:cubicBezTo>
                  <a:cubicBezTo>
                    <a:pt x="2164" y="1671"/>
                    <a:pt x="2187" y="1735"/>
                    <a:pt x="2194" y="1803"/>
                  </a:cubicBezTo>
                  <a:cubicBezTo>
                    <a:pt x="2198" y="1849"/>
                    <a:pt x="2209" y="1894"/>
                    <a:pt x="2215" y="1940"/>
                  </a:cubicBezTo>
                  <a:cubicBezTo>
                    <a:pt x="2215" y="1953"/>
                    <a:pt x="2217" y="1974"/>
                    <a:pt x="2236" y="1971"/>
                  </a:cubicBezTo>
                  <a:cubicBezTo>
                    <a:pt x="2285" y="1982"/>
                    <a:pt x="2336" y="2002"/>
                    <a:pt x="2370" y="2040"/>
                  </a:cubicBezTo>
                  <a:cubicBezTo>
                    <a:pt x="2384" y="2065"/>
                    <a:pt x="2376" y="2095"/>
                    <a:pt x="2394" y="2118"/>
                  </a:cubicBezTo>
                  <a:cubicBezTo>
                    <a:pt x="2412" y="2153"/>
                    <a:pt x="2442" y="2191"/>
                    <a:pt x="2425" y="2232"/>
                  </a:cubicBezTo>
                  <a:cubicBezTo>
                    <a:pt x="2412" y="2299"/>
                    <a:pt x="2426" y="2368"/>
                    <a:pt x="2426" y="2436"/>
                  </a:cubicBezTo>
                  <a:cubicBezTo>
                    <a:pt x="2349" y="2424"/>
                    <a:pt x="2273" y="2381"/>
                    <a:pt x="2195" y="2403"/>
                  </a:cubicBezTo>
                  <a:cubicBezTo>
                    <a:pt x="2169" y="2405"/>
                    <a:pt x="2137" y="2406"/>
                    <a:pt x="2125" y="2434"/>
                  </a:cubicBezTo>
                  <a:cubicBezTo>
                    <a:pt x="2073" y="2501"/>
                    <a:pt x="2010" y="2566"/>
                    <a:pt x="1991" y="2652"/>
                  </a:cubicBezTo>
                  <a:cubicBezTo>
                    <a:pt x="1963" y="2736"/>
                    <a:pt x="1928" y="2819"/>
                    <a:pt x="1908" y="2905"/>
                  </a:cubicBezTo>
                  <a:cubicBezTo>
                    <a:pt x="1909" y="2931"/>
                    <a:pt x="1925" y="2951"/>
                    <a:pt x="1948" y="2962"/>
                  </a:cubicBezTo>
                  <a:cubicBezTo>
                    <a:pt x="2062" y="3051"/>
                    <a:pt x="2175" y="3141"/>
                    <a:pt x="2289" y="3231"/>
                  </a:cubicBezTo>
                  <a:cubicBezTo>
                    <a:pt x="2268" y="3252"/>
                    <a:pt x="2292" y="3292"/>
                    <a:pt x="2263" y="3309"/>
                  </a:cubicBezTo>
                  <a:cubicBezTo>
                    <a:pt x="2233" y="3320"/>
                    <a:pt x="2208" y="3290"/>
                    <a:pt x="2183" y="3278"/>
                  </a:cubicBezTo>
                  <a:cubicBezTo>
                    <a:pt x="2136" y="3260"/>
                    <a:pt x="2094" y="3217"/>
                    <a:pt x="2040" y="3229"/>
                  </a:cubicBezTo>
                  <a:cubicBezTo>
                    <a:pt x="1961" y="3235"/>
                    <a:pt x="1879" y="3237"/>
                    <a:pt x="1806" y="3207"/>
                  </a:cubicBezTo>
                  <a:cubicBezTo>
                    <a:pt x="1736" y="3190"/>
                    <a:pt x="1666" y="3250"/>
                    <a:pt x="1598" y="3217"/>
                  </a:cubicBezTo>
                  <a:cubicBezTo>
                    <a:pt x="1564" y="3201"/>
                    <a:pt x="1532" y="3181"/>
                    <a:pt x="1496" y="3171"/>
                  </a:cubicBezTo>
                  <a:cubicBezTo>
                    <a:pt x="1497" y="3196"/>
                    <a:pt x="1489" y="3226"/>
                    <a:pt x="1463" y="3236"/>
                  </a:cubicBezTo>
                  <a:cubicBezTo>
                    <a:pt x="1433" y="3255"/>
                    <a:pt x="1391" y="3251"/>
                    <a:pt x="1363" y="3274"/>
                  </a:cubicBezTo>
                  <a:cubicBezTo>
                    <a:pt x="1370" y="3312"/>
                    <a:pt x="1414" y="3325"/>
                    <a:pt x="1446" y="3335"/>
                  </a:cubicBezTo>
                  <a:cubicBezTo>
                    <a:pt x="1491" y="3350"/>
                    <a:pt x="1534" y="3376"/>
                    <a:pt x="1580" y="3387"/>
                  </a:cubicBezTo>
                  <a:cubicBezTo>
                    <a:pt x="1602" y="3369"/>
                    <a:pt x="1623" y="3350"/>
                    <a:pt x="1649" y="3338"/>
                  </a:cubicBezTo>
                  <a:cubicBezTo>
                    <a:pt x="1681" y="3353"/>
                    <a:pt x="1702" y="3388"/>
                    <a:pt x="1692" y="3423"/>
                  </a:cubicBezTo>
                  <a:cubicBezTo>
                    <a:pt x="1702" y="3454"/>
                    <a:pt x="1749" y="3471"/>
                    <a:pt x="1740" y="3509"/>
                  </a:cubicBezTo>
                  <a:cubicBezTo>
                    <a:pt x="1732" y="3537"/>
                    <a:pt x="1716" y="3576"/>
                    <a:pt x="1681" y="3570"/>
                  </a:cubicBezTo>
                  <a:cubicBezTo>
                    <a:pt x="1626" y="3564"/>
                    <a:pt x="1594" y="3633"/>
                    <a:pt x="1540" y="3629"/>
                  </a:cubicBezTo>
                  <a:cubicBezTo>
                    <a:pt x="1474" y="3610"/>
                    <a:pt x="1421" y="3564"/>
                    <a:pt x="1366" y="3526"/>
                  </a:cubicBezTo>
                  <a:cubicBezTo>
                    <a:pt x="1356" y="3538"/>
                    <a:pt x="1344" y="3548"/>
                    <a:pt x="1330" y="3556"/>
                  </a:cubicBezTo>
                  <a:cubicBezTo>
                    <a:pt x="1312" y="3537"/>
                    <a:pt x="1317" y="3503"/>
                    <a:pt x="1294" y="3489"/>
                  </a:cubicBezTo>
                  <a:cubicBezTo>
                    <a:pt x="1264" y="3505"/>
                    <a:pt x="1244" y="3548"/>
                    <a:pt x="1205" y="3544"/>
                  </a:cubicBezTo>
                  <a:cubicBezTo>
                    <a:pt x="1186" y="3541"/>
                    <a:pt x="1174" y="3522"/>
                    <a:pt x="1155" y="3519"/>
                  </a:cubicBezTo>
                  <a:cubicBezTo>
                    <a:pt x="1130" y="3510"/>
                    <a:pt x="1106" y="3490"/>
                    <a:pt x="1108" y="3462"/>
                  </a:cubicBezTo>
                  <a:cubicBezTo>
                    <a:pt x="1098" y="3383"/>
                    <a:pt x="1085" y="3305"/>
                    <a:pt x="1052" y="3233"/>
                  </a:cubicBezTo>
                  <a:cubicBezTo>
                    <a:pt x="1047" y="3193"/>
                    <a:pt x="1043" y="3153"/>
                    <a:pt x="1038" y="3114"/>
                  </a:cubicBezTo>
                  <a:cubicBezTo>
                    <a:pt x="1048" y="3081"/>
                    <a:pt x="1083" y="3065"/>
                    <a:pt x="1100" y="3038"/>
                  </a:cubicBezTo>
                  <a:cubicBezTo>
                    <a:pt x="1094" y="3014"/>
                    <a:pt x="1085" y="2988"/>
                    <a:pt x="1080" y="2963"/>
                  </a:cubicBezTo>
                  <a:cubicBezTo>
                    <a:pt x="1080" y="2936"/>
                    <a:pt x="1047" y="2940"/>
                    <a:pt x="1029" y="2928"/>
                  </a:cubicBezTo>
                  <a:cubicBezTo>
                    <a:pt x="996" y="2916"/>
                    <a:pt x="963" y="2902"/>
                    <a:pt x="930" y="2892"/>
                  </a:cubicBezTo>
                  <a:cubicBezTo>
                    <a:pt x="913" y="2925"/>
                    <a:pt x="899" y="2960"/>
                    <a:pt x="874" y="2988"/>
                  </a:cubicBezTo>
                  <a:cubicBezTo>
                    <a:pt x="843" y="2992"/>
                    <a:pt x="815" y="2959"/>
                    <a:pt x="827" y="2929"/>
                  </a:cubicBezTo>
                  <a:cubicBezTo>
                    <a:pt x="826" y="2914"/>
                    <a:pt x="832" y="2897"/>
                    <a:pt x="827" y="2883"/>
                  </a:cubicBezTo>
                  <a:cubicBezTo>
                    <a:pt x="790" y="2891"/>
                    <a:pt x="759" y="2856"/>
                    <a:pt x="755" y="2821"/>
                  </a:cubicBezTo>
                  <a:cubicBezTo>
                    <a:pt x="746" y="2786"/>
                    <a:pt x="728" y="2750"/>
                    <a:pt x="693" y="2735"/>
                  </a:cubicBezTo>
                  <a:cubicBezTo>
                    <a:pt x="661" y="2709"/>
                    <a:pt x="624" y="2676"/>
                    <a:pt x="624" y="2631"/>
                  </a:cubicBezTo>
                  <a:cubicBezTo>
                    <a:pt x="628" y="2606"/>
                    <a:pt x="666" y="2590"/>
                    <a:pt x="680" y="2615"/>
                  </a:cubicBezTo>
                  <a:cubicBezTo>
                    <a:pt x="710" y="2651"/>
                    <a:pt x="740" y="2689"/>
                    <a:pt x="770" y="2722"/>
                  </a:cubicBezTo>
                  <a:cubicBezTo>
                    <a:pt x="804" y="2697"/>
                    <a:pt x="841" y="2676"/>
                    <a:pt x="877" y="2654"/>
                  </a:cubicBezTo>
                  <a:cubicBezTo>
                    <a:pt x="900" y="2671"/>
                    <a:pt x="922" y="2695"/>
                    <a:pt x="945" y="2707"/>
                  </a:cubicBezTo>
                  <a:cubicBezTo>
                    <a:pt x="971" y="2690"/>
                    <a:pt x="1003" y="2662"/>
                    <a:pt x="1035" y="2681"/>
                  </a:cubicBezTo>
                  <a:cubicBezTo>
                    <a:pt x="1124" y="2716"/>
                    <a:pt x="1219" y="2734"/>
                    <a:pt x="1311" y="2759"/>
                  </a:cubicBezTo>
                  <a:cubicBezTo>
                    <a:pt x="1354" y="2751"/>
                    <a:pt x="1387" y="2705"/>
                    <a:pt x="1434" y="2718"/>
                  </a:cubicBezTo>
                  <a:cubicBezTo>
                    <a:pt x="1487" y="2732"/>
                    <a:pt x="1540" y="2740"/>
                    <a:pt x="1593" y="2751"/>
                  </a:cubicBezTo>
                  <a:cubicBezTo>
                    <a:pt x="1665" y="2692"/>
                    <a:pt x="1747" y="2646"/>
                    <a:pt x="1810" y="2579"/>
                  </a:cubicBezTo>
                  <a:cubicBezTo>
                    <a:pt x="1840" y="2522"/>
                    <a:pt x="1895" y="2472"/>
                    <a:pt x="1890" y="2403"/>
                  </a:cubicBezTo>
                  <a:cubicBezTo>
                    <a:pt x="1892" y="2350"/>
                    <a:pt x="1894" y="2297"/>
                    <a:pt x="1896" y="2244"/>
                  </a:cubicBezTo>
                  <a:cubicBezTo>
                    <a:pt x="1829" y="2165"/>
                    <a:pt x="1765" y="2080"/>
                    <a:pt x="1695" y="2005"/>
                  </a:cubicBezTo>
                  <a:cubicBezTo>
                    <a:pt x="1625" y="2014"/>
                    <a:pt x="1565" y="1967"/>
                    <a:pt x="1501" y="1947"/>
                  </a:cubicBezTo>
                  <a:cubicBezTo>
                    <a:pt x="1446" y="1926"/>
                    <a:pt x="1392" y="1895"/>
                    <a:pt x="1332" y="1890"/>
                  </a:cubicBezTo>
                  <a:cubicBezTo>
                    <a:pt x="1285" y="1896"/>
                    <a:pt x="1229" y="1898"/>
                    <a:pt x="1192" y="1862"/>
                  </a:cubicBezTo>
                  <a:cubicBezTo>
                    <a:pt x="1131" y="1822"/>
                    <a:pt x="1074" y="1765"/>
                    <a:pt x="996" y="1762"/>
                  </a:cubicBezTo>
                  <a:cubicBezTo>
                    <a:pt x="917" y="1750"/>
                    <a:pt x="834" y="1734"/>
                    <a:pt x="756" y="1726"/>
                  </a:cubicBezTo>
                  <a:cubicBezTo>
                    <a:pt x="760" y="1742"/>
                    <a:pt x="763" y="1757"/>
                    <a:pt x="765" y="1773"/>
                  </a:cubicBezTo>
                  <a:cubicBezTo>
                    <a:pt x="710" y="1769"/>
                    <a:pt x="658" y="1735"/>
                    <a:pt x="603" y="1752"/>
                  </a:cubicBezTo>
                  <a:cubicBezTo>
                    <a:pt x="594" y="1774"/>
                    <a:pt x="578" y="1808"/>
                    <a:pt x="547" y="1797"/>
                  </a:cubicBezTo>
                  <a:cubicBezTo>
                    <a:pt x="524" y="1795"/>
                    <a:pt x="487" y="1789"/>
                    <a:pt x="489" y="1758"/>
                  </a:cubicBezTo>
                  <a:cubicBezTo>
                    <a:pt x="491" y="1738"/>
                    <a:pt x="466" y="1728"/>
                    <a:pt x="450" y="1739"/>
                  </a:cubicBezTo>
                  <a:cubicBezTo>
                    <a:pt x="416" y="1751"/>
                    <a:pt x="371" y="1773"/>
                    <a:pt x="338" y="1744"/>
                  </a:cubicBezTo>
                  <a:cubicBezTo>
                    <a:pt x="310" y="1727"/>
                    <a:pt x="266" y="1718"/>
                    <a:pt x="260" y="1679"/>
                  </a:cubicBezTo>
                  <a:cubicBezTo>
                    <a:pt x="261" y="1654"/>
                    <a:pt x="293" y="1644"/>
                    <a:pt x="313" y="1656"/>
                  </a:cubicBezTo>
                  <a:cubicBezTo>
                    <a:pt x="353" y="1664"/>
                    <a:pt x="400" y="1663"/>
                    <a:pt x="435" y="1643"/>
                  </a:cubicBezTo>
                  <a:cubicBezTo>
                    <a:pt x="445" y="1629"/>
                    <a:pt x="432" y="1610"/>
                    <a:pt x="416" y="1614"/>
                  </a:cubicBezTo>
                  <a:cubicBezTo>
                    <a:pt x="367" y="1603"/>
                    <a:pt x="310" y="1599"/>
                    <a:pt x="276" y="1558"/>
                  </a:cubicBezTo>
                  <a:cubicBezTo>
                    <a:pt x="268" y="1548"/>
                    <a:pt x="254" y="1555"/>
                    <a:pt x="255" y="1568"/>
                  </a:cubicBezTo>
                  <a:cubicBezTo>
                    <a:pt x="252" y="1593"/>
                    <a:pt x="263" y="1617"/>
                    <a:pt x="257" y="1643"/>
                  </a:cubicBezTo>
                  <a:cubicBezTo>
                    <a:pt x="240" y="1632"/>
                    <a:pt x="214" y="1640"/>
                    <a:pt x="211" y="1662"/>
                  </a:cubicBezTo>
                  <a:cubicBezTo>
                    <a:pt x="197" y="1682"/>
                    <a:pt x="168" y="1666"/>
                    <a:pt x="162" y="1649"/>
                  </a:cubicBezTo>
                  <a:cubicBezTo>
                    <a:pt x="153" y="1657"/>
                    <a:pt x="172" y="1667"/>
                    <a:pt x="172" y="1677"/>
                  </a:cubicBezTo>
                  <a:cubicBezTo>
                    <a:pt x="186" y="1701"/>
                    <a:pt x="183" y="1734"/>
                    <a:pt x="159" y="1750"/>
                  </a:cubicBezTo>
                  <a:cubicBezTo>
                    <a:pt x="144" y="1763"/>
                    <a:pt x="121" y="1762"/>
                    <a:pt x="104" y="1757"/>
                  </a:cubicBezTo>
                  <a:cubicBezTo>
                    <a:pt x="113" y="1779"/>
                    <a:pt x="110" y="1803"/>
                    <a:pt x="97" y="1823"/>
                  </a:cubicBezTo>
                  <a:cubicBezTo>
                    <a:pt x="79" y="1852"/>
                    <a:pt x="45" y="1879"/>
                    <a:pt x="56" y="1916"/>
                  </a:cubicBezTo>
                  <a:cubicBezTo>
                    <a:pt x="57" y="1962"/>
                    <a:pt x="9" y="1991"/>
                    <a:pt x="0" y="2032"/>
                  </a:cubicBezTo>
                  <a:cubicBezTo>
                    <a:pt x="28" y="2046"/>
                    <a:pt x="16" y="2083"/>
                    <a:pt x="13" y="2107"/>
                  </a:cubicBezTo>
                  <a:cubicBezTo>
                    <a:pt x="14" y="2159"/>
                    <a:pt x="27" y="2217"/>
                    <a:pt x="69" y="2251"/>
                  </a:cubicBezTo>
                  <a:cubicBezTo>
                    <a:pt x="97" y="2265"/>
                    <a:pt x="130" y="2244"/>
                    <a:pt x="156" y="2265"/>
                  </a:cubicBezTo>
                  <a:cubicBezTo>
                    <a:pt x="188" y="2285"/>
                    <a:pt x="202" y="2324"/>
                    <a:pt x="234" y="2346"/>
                  </a:cubicBezTo>
                  <a:cubicBezTo>
                    <a:pt x="266" y="2372"/>
                    <a:pt x="290" y="2412"/>
                    <a:pt x="282" y="2455"/>
                  </a:cubicBezTo>
                  <a:cubicBezTo>
                    <a:pt x="274" y="2501"/>
                    <a:pt x="265" y="2547"/>
                    <a:pt x="262" y="2595"/>
                  </a:cubicBezTo>
                  <a:cubicBezTo>
                    <a:pt x="259" y="2635"/>
                    <a:pt x="251" y="2677"/>
                    <a:pt x="262" y="2716"/>
                  </a:cubicBezTo>
                  <a:cubicBezTo>
                    <a:pt x="284" y="2761"/>
                    <a:pt x="327" y="2793"/>
                    <a:pt x="344" y="2840"/>
                  </a:cubicBezTo>
                  <a:cubicBezTo>
                    <a:pt x="378" y="2891"/>
                    <a:pt x="427" y="2932"/>
                    <a:pt x="453" y="2989"/>
                  </a:cubicBezTo>
                  <a:cubicBezTo>
                    <a:pt x="469" y="3019"/>
                    <a:pt x="486" y="3052"/>
                    <a:pt x="482" y="3087"/>
                  </a:cubicBezTo>
                  <a:cubicBezTo>
                    <a:pt x="470" y="3105"/>
                    <a:pt x="457" y="3129"/>
                    <a:pt x="470" y="3149"/>
                  </a:cubicBezTo>
                  <a:cubicBezTo>
                    <a:pt x="474" y="3186"/>
                    <a:pt x="472" y="3227"/>
                    <a:pt x="496" y="3258"/>
                  </a:cubicBezTo>
                  <a:cubicBezTo>
                    <a:pt x="509" y="3292"/>
                    <a:pt x="495" y="3332"/>
                    <a:pt x="512" y="3364"/>
                  </a:cubicBezTo>
                  <a:cubicBezTo>
                    <a:pt x="546" y="3350"/>
                    <a:pt x="578" y="3383"/>
                    <a:pt x="588" y="3413"/>
                  </a:cubicBezTo>
                  <a:cubicBezTo>
                    <a:pt x="601" y="3442"/>
                    <a:pt x="596" y="3482"/>
                    <a:pt x="629" y="3499"/>
                  </a:cubicBezTo>
                  <a:cubicBezTo>
                    <a:pt x="655" y="3515"/>
                    <a:pt x="689" y="3528"/>
                    <a:pt x="696" y="3561"/>
                  </a:cubicBezTo>
                  <a:cubicBezTo>
                    <a:pt x="710" y="3608"/>
                    <a:pt x="699" y="3657"/>
                    <a:pt x="687" y="3703"/>
                  </a:cubicBezTo>
                  <a:cubicBezTo>
                    <a:pt x="680" y="3757"/>
                    <a:pt x="730" y="3797"/>
                    <a:pt x="775" y="3814"/>
                  </a:cubicBezTo>
                  <a:cubicBezTo>
                    <a:pt x="802" y="3823"/>
                    <a:pt x="834" y="3828"/>
                    <a:pt x="848" y="3856"/>
                  </a:cubicBezTo>
                  <a:cubicBezTo>
                    <a:pt x="859" y="3877"/>
                    <a:pt x="872" y="3895"/>
                    <a:pt x="891" y="3909"/>
                  </a:cubicBezTo>
                  <a:cubicBezTo>
                    <a:pt x="902" y="3919"/>
                    <a:pt x="907" y="3932"/>
                    <a:pt x="920" y="3937"/>
                  </a:cubicBezTo>
                  <a:cubicBezTo>
                    <a:pt x="934" y="3956"/>
                    <a:pt x="934" y="3981"/>
                    <a:pt x="942" y="4002"/>
                  </a:cubicBezTo>
                  <a:cubicBezTo>
                    <a:pt x="957" y="4080"/>
                    <a:pt x="928" y="4158"/>
                    <a:pt x="914" y="4235"/>
                  </a:cubicBezTo>
                  <a:cubicBezTo>
                    <a:pt x="860" y="4457"/>
                    <a:pt x="766" y="4667"/>
                    <a:pt x="653" y="4865"/>
                  </a:cubicBezTo>
                  <a:cubicBezTo>
                    <a:pt x="621" y="4917"/>
                    <a:pt x="577" y="4963"/>
                    <a:pt x="551" y="5018"/>
                  </a:cubicBezTo>
                  <a:cubicBezTo>
                    <a:pt x="554" y="5033"/>
                    <a:pt x="574" y="5030"/>
                    <a:pt x="578" y="5017"/>
                  </a:cubicBezTo>
                  <a:cubicBezTo>
                    <a:pt x="598" y="5000"/>
                    <a:pt x="607" y="4961"/>
                    <a:pt x="639" y="4963"/>
                  </a:cubicBezTo>
                  <a:cubicBezTo>
                    <a:pt x="673" y="4973"/>
                    <a:pt x="676" y="5022"/>
                    <a:pt x="657" y="5047"/>
                  </a:cubicBezTo>
                  <a:cubicBezTo>
                    <a:pt x="648" y="5061"/>
                    <a:pt x="639" y="5083"/>
                    <a:pt x="658" y="5093"/>
                  </a:cubicBezTo>
                  <a:cubicBezTo>
                    <a:pt x="695" y="5132"/>
                    <a:pt x="734" y="5173"/>
                    <a:pt x="787" y="5188"/>
                  </a:cubicBezTo>
                  <a:cubicBezTo>
                    <a:pt x="813" y="5200"/>
                    <a:pt x="838" y="5213"/>
                    <a:pt x="864" y="5225"/>
                  </a:cubicBezTo>
                  <a:cubicBezTo>
                    <a:pt x="861" y="5256"/>
                    <a:pt x="883" y="5297"/>
                    <a:pt x="853" y="5321"/>
                  </a:cubicBezTo>
                  <a:cubicBezTo>
                    <a:pt x="839" y="5345"/>
                    <a:pt x="802" y="5362"/>
                    <a:pt x="779" y="5339"/>
                  </a:cubicBezTo>
                  <a:cubicBezTo>
                    <a:pt x="739" y="5320"/>
                    <a:pt x="699" y="5299"/>
                    <a:pt x="659" y="5281"/>
                  </a:cubicBezTo>
                  <a:cubicBezTo>
                    <a:pt x="640" y="5298"/>
                    <a:pt x="618" y="5311"/>
                    <a:pt x="602" y="5331"/>
                  </a:cubicBezTo>
                  <a:cubicBezTo>
                    <a:pt x="616" y="5348"/>
                    <a:pt x="631" y="5365"/>
                    <a:pt x="640" y="5386"/>
                  </a:cubicBezTo>
                  <a:cubicBezTo>
                    <a:pt x="617" y="5404"/>
                    <a:pt x="607" y="5440"/>
                    <a:pt x="574" y="5443"/>
                  </a:cubicBezTo>
                  <a:cubicBezTo>
                    <a:pt x="567" y="5419"/>
                    <a:pt x="530" y="5413"/>
                    <a:pt x="521" y="5437"/>
                  </a:cubicBezTo>
                  <a:cubicBezTo>
                    <a:pt x="527" y="5451"/>
                    <a:pt x="540" y="5468"/>
                    <a:pt x="527" y="5483"/>
                  </a:cubicBezTo>
                  <a:cubicBezTo>
                    <a:pt x="513" y="5497"/>
                    <a:pt x="492" y="5504"/>
                    <a:pt x="473" y="5507"/>
                  </a:cubicBezTo>
                  <a:cubicBezTo>
                    <a:pt x="460" y="5506"/>
                    <a:pt x="445" y="5488"/>
                    <a:pt x="436" y="5504"/>
                  </a:cubicBezTo>
                  <a:cubicBezTo>
                    <a:pt x="413" y="5531"/>
                    <a:pt x="440" y="5565"/>
                    <a:pt x="435" y="5596"/>
                  </a:cubicBezTo>
                  <a:cubicBezTo>
                    <a:pt x="432" y="5635"/>
                    <a:pt x="430" y="5678"/>
                    <a:pt x="456" y="5711"/>
                  </a:cubicBezTo>
                  <a:cubicBezTo>
                    <a:pt x="476" y="5746"/>
                    <a:pt x="487" y="5787"/>
                    <a:pt x="493" y="5827"/>
                  </a:cubicBezTo>
                  <a:cubicBezTo>
                    <a:pt x="509" y="5839"/>
                    <a:pt x="536" y="5837"/>
                    <a:pt x="543" y="5859"/>
                  </a:cubicBezTo>
                  <a:cubicBezTo>
                    <a:pt x="563" y="5892"/>
                    <a:pt x="593" y="5923"/>
                    <a:pt x="603" y="5960"/>
                  </a:cubicBezTo>
                  <a:cubicBezTo>
                    <a:pt x="600" y="5985"/>
                    <a:pt x="564" y="6000"/>
                    <a:pt x="546" y="5981"/>
                  </a:cubicBezTo>
                  <a:cubicBezTo>
                    <a:pt x="576" y="6025"/>
                    <a:pt x="621" y="6056"/>
                    <a:pt x="656" y="6096"/>
                  </a:cubicBezTo>
                  <a:cubicBezTo>
                    <a:pt x="685" y="6119"/>
                    <a:pt x="671" y="6159"/>
                    <a:pt x="659" y="6187"/>
                  </a:cubicBezTo>
                  <a:cubicBezTo>
                    <a:pt x="657" y="6207"/>
                    <a:pt x="641" y="6225"/>
                    <a:pt x="643" y="6245"/>
                  </a:cubicBezTo>
                  <a:cubicBezTo>
                    <a:pt x="676" y="6289"/>
                    <a:pt x="723" y="6329"/>
                    <a:pt x="742" y="6382"/>
                  </a:cubicBezTo>
                  <a:cubicBezTo>
                    <a:pt x="739" y="6398"/>
                    <a:pt x="745" y="6431"/>
                    <a:pt x="768" y="6422"/>
                  </a:cubicBezTo>
                  <a:cubicBezTo>
                    <a:pt x="799" y="6412"/>
                    <a:pt x="830" y="6402"/>
                    <a:pt x="862" y="6401"/>
                  </a:cubicBezTo>
                  <a:cubicBezTo>
                    <a:pt x="856" y="6421"/>
                    <a:pt x="889" y="6436"/>
                    <a:pt x="897" y="6415"/>
                  </a:cubicBezTo>
                  <a:cubicBezTo>
                    <a:pt x="915" y="6396"/>
                    <a:pt x="943" y="6408"/>
                    <a:pt x="960" y="6421"/>
                  </a:cubicBezTo>
                  <a:cubicBezTo>
                    <a:pt x="984" y="6431"/>
                    <a:pt x="998" y="6463"/>
                    <a:pt x="985" y="6486"/>
                  </a:cubicBezTo>
                  <a:cubicBezTo>
                    <a:pt x="991" y="6501"/>
                    <a:pt x="1017" y="6500"/>
                    <a:pt x="1018" y="6481"/>
                  </a:cubicBezTo>
                  <a:cubicBezTo>
                    <a:pt x="1043" y="6429"/>
                    <a:pt x="1080" y="6384"/>
                    <a:pt x="1108" y="6333"/>
                  </a:cubicBezTo>
                  <a:cubicBezTo>
                    <a:pt x="1132" y="6333"/>
                    <a:pt x="1156" y="6314"/>
                    <a:pt x="1180" y="6327"/>
                  </a:cubicBezTo>
                  <a:cubicBezTo>
                    <a:pt x="1192" y="6371"/>
                    <a:pt x="1179" y="6421"/>
                    <a:pt x="1201" y="6461"/>
                  </a:cubicBezTo>
                  <a:cubicBezTo>
                    <a:pt x="1239" y="6497"/>
                    <a:pt x="1295" y="6522"/>
                    <a:pt x="1311" y="6575"/>
                  </a:cubicBezTo>
                  <a:cubicBezTo>
                    <a:pt x="1321" y="6637"/>
                    <a:pt x="1323" y="6706"/>
                    <a:pt x="1369" y="6753"/>
                  </a:cubicBezTo>
                  <a:cubicBezTo>
                    <a:pt x="1429" y="6834"/>
                    <a:pt x="1488" y="6916"/>
                    <a:pt x="1539" y="7003"/>
                  </a:cubicBezTo>
                  <a:cubicBezTo>
                    <a:pt x="1564" y="7017"/>
                    <a:pt x="1594" y="7016"/>
                    <a:pt x="1620" y="7024"/>
                  </a:cubicBezTo>
                  <a:cubicBezTo>
                    <a:pt x="1645" y="7029"/>
                    <a:pt x="1664" y="7002"/>
                    <a:pt x="1688" y="7009"/>
                  </a:cubicBezTo>
                  <a:cubicBezTo>
                    <a:pt x="1711" y="7017"/>
                    <a:pt x="1721" y="7041"/>
                    <a:pt x="1743" y="7051"/>
                  </a:cubicBezTo>
                  <a:cubicBezTo>
                    <a:pt x="1762" y="7063"/>
                    <a:pt x="1776" y="7088"/>
                    <a:pt x="1760" y="7108"/>
                  </a:cubicBezTo>
                  <a:cubicBezTo>
                    <a:pt x="1745" y="7141"/>
                    <a:pt x="1712" y="7163"/>
                    <a:pt x="1678" y="7172"/>
                  </a:cubicBezTo>
                  <a:cubicBezTo>
                    <a:pt x="1628" y="7194"/>
                    <a:pt x="1575" y="7210"/>
                    <a:pt x="1522" y="7220"/>
                  </a:cubicBezTo>
                  <a:cubicBezTo>
                    <a:pt x="1512" y="7238"/>
                    <a:pt x="1530" y="7256"/>
                    <a:pt x="1547" y="7260"/>
                  </a:cubicBezTo>
                  <a:cubicBezTo>
                    <a:pt x="1576" y="7279"/>
                    <a:pt x="1607" y="7294"/>
                    <a:pt x="1632" y="7318"/>
                  </a:cubicBezTo>
                  <a:cubicBezTo>
                    <a:pt x="1618" y="7380"/>
                    <a:pt x="1669" y="7427"/>
                    <a:pt x="1693" y="7478"/>
                  </a:cubicBezTo>
                  <a:cubicBezTo>
                    <a:pt x="1700" y="7488"/>
                    <a:pt x="1704" y="7510"/>
                    <a:pt x="1720" y="7499"/>
                  </a:cubicBezTo>
                  <a:cubicBezTo>
                    <a:pt x="1787" y="7478"/>
                    <a:pt x="1861" y="7472"/>
                    <a:pt x="1919" y="7432"/>
                  </a:cubicBezTo>
                  <a:cubicBezTo>
                    <a:pt x="1952" y="7399"/>
                    <a:pt x="1991" y="7358"/>
                    <a:pt x="2043" y="7363"/>
                  </a:cubicBezTo>
                  <a:cubicBezTo>
                    <a:pt x="2078" y="7359"/>
                    <a:pt x="2127" y="7352"/>
                    <a:pt x="2146" y="7390"/>
                  </a:cubicBezTo>
                  <a:cubicBezTo>
                    <a:pt x="2165" y="7421"/>
                    <a:pt x="2187" y="7458"/>
                    <a:pt x="2227" y="7461"/>
                  </a:cubicBezTo>
                  <a:cubicBezTo>
                    <a:pt x="2254" y="7468"/>
                    <a:pt x="2282" y="7485"/>
                    <a:pt x="2291" y="7514"/>
                  </a:cubicBezTo>
                  <a:cubicBezTo>
                    <a:pt x="2284" y="7525"/>
                    <a:pt x="2266" y="7533"/>
                    <a:pt x="2267" y="7548"/>
                  </a:cubicBezTo>
                  <a:cubicBezTo>
                    <a:pt x="2294" y="7562"/>
                    <a:pt x="2310" y="7605"/>
                    <a:pt x="2346" y="7597"/>
                  </a:cubicBezTo>
                  <a:cubicBezTo>
                    <a:pt x="2388" y="7589"/>
                    <a:pt x="2431" y="7584"/>
                    <a:pt x="2474" y="7577"/>
                  </a:cubicBezTo>
                  <a:cubicBezTo>
                    <a:pt x="2502" y="7602"/>
                    <a:pt x="2533" y="7624"/>
                    <a:pt x="2559" y="7651"/>
                  </a:cubicBezTo>
                  <a:cubicBezTo>
                    <a:pt x="2544" y="7678"/>
                    <a:pt x="2575" y="7700"/>
                    <a:pt x="2598" y="7705"/>
                  </a:cubicBezTo>
                  <a:cubicBezTo>
                    <a:pt x="2629" y="7719"/>
                    <a:pt x="2648" y="7748"/>
                    <a:pt x="2657" y="7779"/>
                  </a:cubicBezTo>
                  <a:cubicBezTo>
                    <a:pt x="2666" y="7803"/>
                    <a:pt x="2673" y="7840"/>
                    <a:pt x="2705" y="7843"/>
                  </a:cubicBezTo>
                  <a:cubicBezTo>
                    <a:pt x="2734" y="7855"/>
                    <a:pt x="2767" y="7853"/>
                    <a:pt x="2796" y="7840"/>
                  </a:cubicBezTo>
                  <a:cubicBezTo>
                    <a:pt x="2870" y="7824"/>
                    <a:pt x="2944" y="7798"/>
                    <a:pt x="3019" y="7790"/>
                  </a:cubicBezTo>
                  <a:cubicBezTo>
                    <a:pt x="3087" y="7818"/>
                    <a:pt x="3148" y="7864"/>
                    <a:pt x="3221" y="7878"/>
                  </a:cubicBezTo>
                  <a:cubicBezTo>
                    <a:pt x="3322" y="7874"/>
                    <a:pt x="3424" y="7861"/>
                    <a:pt x="3525" y="7864"/>
                  </a:cubicBezTo>
                  <a:cubicBezTo>
                    <a:pt x="3574" y="7888"/>
                    <a:pt x="3624" y="7912"/>
                    <a:pt x="3673" y="7936"/>
                  </a:cubicBezTo>
                  <a:cubicBezTo>
                    <a:pt x="3676" y="8007"/>
                    <a:pt x="3678" y="8077"/>
                    <a:pt x="3680" y="8147"/>
                  </a:cubicBezTo>
                  <a:cubicBezTo>
                    <a:pt x="3715" y="8178"/>
                    <a:pt x="3751" y="8208"/>
                    <a:pt x="3785" y="8238"/>
                  </a:cubicBezTo>
                  <a:cubicBezTo>
                    <a:pt x="3782" y="8286"/>
                    <a:pt x="3788" y="8334"/>
                    <a:pt x="3779" y="8382"/>
                  </a:cubicBezTo>
                  <a:cubicBezTo>
                    <a:pt x="3707" y="8433"/>
                    <a:pt x="3631" y="8485"/>
                    <a:pt x="3544" y="8503"/>
                  </a:cubicBezTo>
                  <a:cubicBezTo>
                    <a:pt x="3526" y="8524"/>
                    <a:pt x="3516" y="8559"/>
                    <a:pt x="3538" y="8580"/>
                  </a:cubicBezTo>
                  <a:cubicBezTo>
                    <a:pt x="3548" y="8594"/>
                    <a:pt x="3554" y="8614"/>
                    <a:pt x="3575" y="8611"/>
                  </a:cubicBezTo>
                  <a:cubicBezTo>
                    <a:pt x="3631" y="8605"/>
                    <a:pt x="3688" y="8604"/>
                    <a:pt x="3745" y="8605"/>
                  </a:cubicBezTo>
                  <a:cubicBezTo>
                    <a:pt x="3756" y="8645"/>
                    <a:pt x="3747" y="8694"/>
                    <a:pt x="3707" y="8714"/>
                  </a:cubicBezTo>
                  <a:cubicBezTo>
                    <a:pt x="3660" y="8760"/>
                    <a:pt x="3602" y="8797"/>
                    <a:pt x="3562" y="8850"/>
                  </a:cubicBezTo>
                  <a:cubicBezTo>
                    <a:pt x="3555" y="8870"/>
                    <a:pt x="3571" y="8887"/>
                    <a:pt x="3588" y="8892"/>
                  </a:cubicBezTo>
                  <a:cubicBezTo>
                    <a:pt x="3603" y="8905"/>
                    <a:pt x="3627" y="8912"/>
                    <a:pt x="3642" y="8897"/>
                  </a:cubicBezTo>
                  <a:cubicBezTo>
                    <a:pt x="3664" y="8881"/>
                    <a:pt x="3703" y="8868"/>
                    <a:pt x="3719" y="8898"/>
                  </a:cubicBezTo>
                  <a:cubicBezTo>
                    <a:pt x="3732" y="8918"/>
                    <a:pt x="3722" y="8945"/>
                    <a:pt x="3704" y="8958"/>
                  </a:cubicBezTo>
                  <a:cubicBezTo>
                    <a:pt x="3683" y="8984"/>
                    <a:pt x="3648" y="9002"/>
                    <a:pt x="3643" y="9037"/>
                  </a:cubicBezTo>
                  <a:cubicBezTo>
                    <a:pt x="3659" y="9064"/>
                    <a:pt x="3700" y="9081"/>
                    <a:pt x="3694" y="9118"/>
                  </a:cubicBezTo>
                  <a:cubicBezTo>
                    <a:pt x="3683" y="9148"/>
                    <a:pt x="3685" y="9183"/>
                    <a:pt x="3666" y="9209"/>
                  </a:cubicBezTo>
                  <a:cubicBezTo>
                    <a:pt x="3641" y="9231"/>
                    <a:pt x="3605" y="9227"/>
                    <a:pt x="3577" y="9242"/>
                  </a:cubicBezTo>
                  <a:cubicBezTo>
                    <a:pt x="3557" y="9250"/>
                    <a:pt x="3530" y="9251"/>
                    <a:pt x="3516" y="9265"/>
                  </a:cubicBezTo>
                  <a:cubicBezTo>
                    <a:pt x="3518" y="9281"/>
                    <a:pt x="3505" y="9306"/>
                    <a:pt x="3521" y="9316"/>
                  </a:cubicBezTo>
                  <a:cubicBezTo>
                    <a:pt x="3634" y="9350"/>
                    <a:pt x="3755" y="9362"/>
                    <a:pt x="3864" y="9410"/>
                  </a:cubicBezTo>
                  <a:cubicBezTo>
                    <a:pt x="3965" y="9467"/>
                    <a:pt x="4059" y="9535"/>
                    <a:pt x="4165" y="9583"/>
                  </a:cubicBezTo>
                  <a:cubicBezTo>
                    <a:pt x="4329" y="9634"/>
                    <a:pt x="4492" y="9690"/>
                    <a:pt x="4656" y="9739"/>
                  </a:cubicBezTo>
                  <a:cubicBezTo>
                    <a:pt x="4727" y="9703"/>
                    <a:pt x="4811" y="9716"/>
                    <a:pt x="4886" y="9713"/>
                  </a:cubicBezTo>
                  <a:cubicBezTo>
                    <a:pt x="4897" y="9676"/>
                    <a:pt x="4940" y="9660"/>
                    <a:pt x="4976" y="9664"/>
                  </a:cubicBezTo>
                  <a:cubicBezTo>
                    <a:pt x="5151" y="9646"/>
                    <a:pt x="5327" y="9641"/>
                    <a:pt x="5502" y="9651"/>
                  </a:cubicBezTo>
                  <a:cubicBezTo>
                    <a:pt x="5545" y="9668"/>
                    <a:pt x="5582" y="9695"/>
                    <a:pt x="5614" y="9726"/>
                  </a:cubicBezTo>
                  <a:cubicBezTo>
                    <a:pt x="5614" y="9707"/>
                    <a:pt x="5615" y="9688"/>
                    <a:pt x="5618" y="9669"/>
                  </a:cubicBezTo>
                  <a:cubicBezTo>
                    <a:pt x="5646" y="9685"/>
                    <a:pt x="5667" y="9640"/>
                    <a:pt x="5696" y="9656"/>
                  </a:cubicBezTo>
                  <a:cubicBezTo>
                    <a:pt x="5723" y="9654"/>
                    <a:pt x="5753" y="9667"/>
                    <a:pt x="5779" y="9657"/>
                  </a:cubicBezTo>
                  <a:cubicBezTo>
                    <a:pt x="5788" y="9634"/>
                    <a:pt x="5806" y="9605"/>
                    <a:pt x="5836" y="9612"/>
                  </a:cubicBezTo>
                  <a:cubicBezTo>
                    <a:pt x="5869" y="9610"/>
                    <a:pt x="5906" y="9589"/>
                    <a:pt x="5937" y="9609"/>
                  </a:cubicBezTo>
                  <a:cubicBezTo>
                    <a:pt x="5976" y="9663"/>
                    <a:pt x="6047" y="9677"/>
                    <a:pt x="6110" y="9671"/>
                  </a:cubicBezTo>
                  <a:cubicBezTo>
                    <a:pt x="6169" y="9671"/>
                    <a:pt x="6228" y="9673"/>
                    <a:pt x="6288" y="9667"/>
                  </a:cubicBezTo>
                  <a:cubicBezTo>
                    <a:pt x="6293" y="9624"/>
                    <a:pt x="6284" y="9567"/>
                    <a:pt x="6325" y="9538"/>
                  </a:cubicBezTo>
                  <a:cubicBezTo>
                    <a:pt x="6348" y="9521"/>
                    <a:pt x="6370" y="9503"/>
                    <a:pt x="6391" y="9484"/>
                  </a:cubicBezTo>
                  <a:cubicBezTo>
                    <a:pt x="6326" y="9430"/>
                    <a:pt x="6272" y="9360"/>
                    <a:pt x="6194" y="9325"/>
                  </a:cubicBezTo>
                  <a:cubicBezTo>
                    <a:pt x="6168" y="9330"/>
                    <a:pt x="6153" y="9355"/>
                    <a:pt x="6127" y="9361"/>
                  </a:cubicBezTo>
                  <a:cubicBezTo>
                    <a:pt x="6078" y="9302"/>
                    <a:pt x="6029" y="9244"/>
                    <a:pt x="5980" y="9186"/>
                  </a:cubicBezTo>
                  <a:cubicBezTo>
                    <a:pt x="5936" y="9188"/>
                    <a:pt x="5888" y="9206"/>
                    <a:pt x="5845" y="9189"/>
                  </a:cubicBezTo>
                  <a:cubicBezTo>
                    <a:pt x="5809" y="9167"/>
                    <a:pt x="5791" y="9127"/>
                    <a:pt x="5785" y="9086"/>
                  </a:cubicBezTo>
                  <a:cubicBezTo>
                    <a:pt x="5753" y="8980"/>
                    <a:pt x="5708" y="8877"/>
                    <a:pt x="5690" y="8767"/>
                  </a:cubicBezTo>
                  <a:cubicBezTo>
                    <a:pt x="5692" y="8715"/>
                    <a:pt x="5718" y="8657"/>
                    <a:pt x="5686" y="8610"/>
                  </a:cubicBezTo>
                  <a:cubicBezTo>
                    <a:pt x="5664" y="8562"/>
                    <a:pt x="5639" y="8511"/>
                    <a:pt x="5591" y="8486"/>
                  </a:cubicBezTo>
                  <a:cubicBezTo>
                    <a:pt x="5570" y="8470"/>
                    <a:pt x="5549" y="8455"/>
                    <a:pt x="5527" y="8439"/>
                  </a:cubicBezTo>
                  <a:cubicBezTo>
                    <a:pt x="5530" y="8394"/>
                    <a:pt x="5532" y="8349"/>
                    <a:pt x="5534" y="8304"/>
                  </a:cubicBezTo>
                  <a:cubicBezTo>
                    <a:pt x="5444" y="8250"/>
                    <a:pt x="5348" y="8203"/>
                    <a:pt x="5253" y="8157"/>
                  </a:cubicBezTo>
                  <a:cubicBezTo>
                    <a:pt x="5225" y="8190"/>
                    <a:pt x="5198" y="8223"/>
                    <a:pt x="5169" y="8255"/>
                  </a:cubicBezTo>
                  <a:cubicBezTo>
                    <a:pt x="5137" y="8237"/>
                    <a:pt x="5088" y="8222"/>
                    <a:pt x="5085" y="8178"/>
                  </a:cubicBezTo>
                  <a:cubicBezTo>
                    <a:pt x="5077" y="8149"/>
                    <a:pt x="5067" y="8122"/>
                    <a:pt x="5055" y="8094"/>
                  </a:cubicBezTo>
                  <a:cubicBezTo>
                    <a:pt x="5045" y="8122"/>
                    <a:pt x="5033" y="8149"/>
                    <a:pt x="5023" y="8177"/>
                  </a:cubicBezTo>
                  <a:cubicBezTo>
                    <a:pt x="4987" y="8169"/>
                    <a:pt x="4936" y="8177"/>
                    <a:pt x="4915" y="8139"/>
                  </a:cubicBezTo>
                  <a:cubicBezTo>
                    <a:pt x="4893" y="8102"/>
                    <a:pt x="4867" y="8068"/>
                    <a:pt x="4843" y="8032"/>
                  </a:cubicBezTo>
                  <a:cubicBezTo>
                    <a:pt x="4858" y="7990"/>
                    <a:pt x="4879" y="7951"/>
                    <a:pt x="4892" y="7909"/>
                  </a:cubicBezTo>
                  <a:cubicBezTo>
                    <a:pt x="4842" y="7839"/>
                    <a:pt x="4781" y="7772"/>
                    <a:pt x="4761" y="7685"/>
                  </a:cubicBezTo>
                  <a:cubicBezTo>
                    <a:pt x="4746" y="7647"/>
                    <a:pt x="4750" y="7604"/>
                    <a:pt x="4769" y="7567"/>
                  </a:cubicBezTo>
                  <a:cubicBezTo>
                    <a:pt x="4793" y="7496"/>
                    <a:pt x="4817" y="7425"/>
                    <a:pt x="4841" y="7354"/>
                  </a:cubicBezTo>
                  <a:cubicBezTo>
                    <a:pt x="4922" y="7408"/>
                    <a:pt x="4980" y="7489"/>
                    <a:pt x="5059" y="7546"/>
                  </a:cubicBezTo>
                  <a:cubicBezTo>
                    <a:pt x="5074" y="7546"/>
                    <a:pt x="5083" y="7524"/>
                    <a:pt x="5069" y="7515"/>
                  </a:cubicBezTo>
                  <a:cubicBezTo>
                    <a:pt x="5044" y="7470"/>
                    <a:pt x="5009" y="7428"/>
                    <a:pt x="4996" y="7378"/>
                  </a:cubicBezTo>
                  <a:cubicBezTo>
                    <a:pt x="4997" y="7340"/>
                    <a:pt x="5012" y="7303"/>
                    <a:pt x="5023" y="7268"/>
                  </a:cubicBezTo>
                  <a:cubicBezTo>
                    <a:pt x="5054" y="7198"/>
                    <a:pt x="5109" y="7140"/>
                    <a:pt x="5140" y="7071"/>
                  </a:cubicBezTo>
                  <a:cubicBezTo>
                    <a:pt x="5149" y="7038"/>
                    <a:pt x="5137" y="7003"/>
                    <a:pt x="5139" y="6969"/>
                  </a:cubicBezTo>
                  <a:cubicBezTo>
                    <a:pt x="5143" y="6951"/>
                    <a:pt x="5126" y="6910"/>
                    <a:pt x="5144" y="6907"/>
                  </a:cubicBezTo>
                  <a:cubicBezTo>
                    <a:pt x="5175" y="6912"/>
                    <a:pt x="5207" y="6916"/>
                    <a:pt x="5239" y="6920"/>
                  </a:cubicBezTo>
                  <a:cubicBezTo>
                    <a:pt x="5256" y="6870"/>
                    <a:pt x="5256" y="6816"/>
                    <a:pt x="5256" y="6763"/>
                  </a:cubicBezTo>
                  <a:cubicBezTo>
                    <a:pt x="5276" y="6717"/>
                    <a:pt x="5344" y="6707"/>
                    <a:pt x="5353" y="6653"/>
                  </a:cubicBezTo>
                  <a:cubicBezTo>
                    <a:pt x="5354" y="6629"/>
                    <a:pt x="5356" y="6601"/>
                    <a:pt x="5378" y="6587"/>
                  </a:cubicBezTo>
                  <a:cubicBezTo>
                    <a:pt x="5397" y="6572"/>
                    <a:pt x="5425" y="6575"/>
                    <a:pt x="5440" y="6594"/>
                  </a:cubicBezTo>
                  <a:cubicBezTo>
                    <a:pt x="5456" y="6607"/>
                    <a:pt x="5474" y="6618"/>
                    <a:pt x="5491" y="6630"/>
                  </a:cubicBezTo>
                  <a:cubicBezTo>
                    <a:pt x="5523" y="6617"/>
                    <a:pt x="5555" y="6604"/>
                    <a:pt x="5587" y="6591"/>
                  </a:cubicBezTo>
                  <a:cubicBezTo>
                    <a:pt x="5627" y="6620"/>
                    <a:pt x="5668" y="6648"/>
                    <a:pt x="5708" y="6677"/>
                  </a:cubicBezTo>
                  <a:cubicBezTo>
                    <a:pt x="5789" y="6641"/>
                    <a:pt x="5868" y="6591"/>
                    <a:pt x="5959" y="6588"/>
                  </a:cubicBezTo>
                  <a:cubicBezTo>
                    <a:pt x="6107" y="6563"/>
                    <a:pt x="6262" y="6544"/>
                    <a:pt x="6410" y="6580"/>
                  </a:cubicBezTo>
                  <a:cubicBezTo>
                    <a:pt x="6491" y="6598"/>
                    <a:pt x="6573" y="6615"/>
                    <a:pt x="6655" y="6629"/>
                  </a:cubicBezTo>
                  <a:cubicBezTo>
                    <a:pt x="6678" y="6630"/>
                    <a:pt x="6696" y="6608"/>
                    <a:pt x="6717" y="6600"/>
                  </a:cubicBezTo>
                  <a:cubicBezTo>
                    <a:pt x="6747" y="6584"/>
                    <a:pt x="6777" y="6567"/>
                    <a:pt x="6806" y="6549"/>
                  </a:cubicBezTo>
                  <a:cubicBezTo>
                    <a:pt x="6783" y="6469"/>
                    <a:pt x="6763" y="6387"/>
                    <a:pt x="6766" y="6303"/>
                  </a:cubicBezTo>
                  <a:cubicBezTo>
                    <a:pt x="6760" y="6242"/>
                    <a:pt x="6768" y="6175"/>
                    <a:pt x="6732" y="6121"/>
                  </a:cubicBezTo>
                  <a:cubicBezTo>
                    <a:pt x="6701" y="6088"/>
                    <a:pt x="6665" y="6047"/>
                    <a:pt x="6675" y="5998"/>
                  </a:cubicBezTo>
                  <a:cubicBezTo>
                    <a:pt x="6678" y="5954"/>
                    <a:pt x="6663" y="5911"/>
                    <a:pt x="6634" y="5878"/>
                  </a:cubicBezTo>
                  <a:cubicBezTo>
                    <a:pt x="6616" y="5852"/>
                    <a:pt x="6613" y="5816"/>
                    <a:pt x="6627" y="5788"/>
                  </a:cubicBezTo>
                  <a:cubicBezTo>
                    <a:pt x="6628" y="5754"/>
                    <a:pt x="6594" y="5732"/>
                    <a:pt x="6578" y="5705"/>
                  </a:cubicBezTo>
                  <a:cubicBezTo>
                    <a:pt x="6518" y="5628"/>
                    <a:pt x="6458" y="5549"/>
                    <a:pt x="6430" y="5454"/>
                  </a:cubicBezTo>
                  <a:cubicBezTo>
                    <a:pt x="6369" y="5295"/>
                    <a:pt x="6296" y="5140"/>
                    <a:pt x="6248" y="4976"/>
                  </a:cubicBezTo>
                  <a:cubicBezTo>
                    <a:pt x="6223" y="4847"/>
                    <a:pt x="6200" y="4716"/>
                    <a:pt x="6147" y="4595"/>
                  </a:cubicBezTo>
                  <a:cubicBezTo>
                    <a:pt x="6117" y="4503"/>
                    <a:pt x="6073" y="4415"/>
                    <a:pt x="6018" y="4336"/>
                  </a:cubicBezTo>
                  <a:cubicBezTo>
                    <a:pt x="5942" y="4215"/>
                    <a:pt x="5877" y="4087"/>
                    <a:pt x="5802" y="3966"/>
                  </a:cubicBezTo>
                  <a:cubicBezTo>
                    <a:pt x="5738" y="3887"/>
                    <a:pt x="5675" y="3807"/>
                    <a:pt x="5601" y="3737"/>
                  </a:cubicBezTo>
                  <a:cubicBezTo>
                    <a:pt x="5554" y="3691"/>
                    <a:pt x="5498" y="3650"/>
                    <a:pt x="5465" y="3593"/>
                  </a:cubicBezTo>
                  <a:cubicBezTo>
                    <a:pt x="5357" y="3331"/>
                    <a:pt x="5243" y="3071"/>
                    <a:pt x="5142" y="2807"/>
                  </a:cubicBezTo>
                  <a:cubicBezTo>
                    <a:pt x="5033" y="2370"/>
                    <a:pt x="4915" y="1932"/>
                    <a:pt x="4879" y="1482"/>
                  </a:cubicBezTo>
                  <a:cubicBezTo>
                    <a:pt x="4880" y="1404"/>
                    <a:pt x="4905" y="1329"/>
                    <a:pt x="4913" y="1252"/>
                  </a:cubicBezTo>
                  <a:cubicBezTo>
                    <a:pt x="4923" y="1189"/>
                    <a:pt x="4950" y="1132"/>
                    <a:pt x="4981" y="1077"/>
                  </a:cubicBezTo>
                  <a:cubicBezTo>
                    <a:pt x="5032" y="972"/>
                    <a:pt x="5090" y="872"/>
                    <a:pt x="5168" y="785"/>
                  </a:cubicBezTo>
                  <a:cubicBezTo>
                    <a:pt x="5198" y="748"/>
                    <a:pt x="5218" y="705"/>
                    <a:pt x="5229" y="658"/>
                  </a:cubicBezTo>
                  <a:cubicBezTo>
                    <a:pt x="5257" y="582"/>
                    <a:pt x="5275" y="502"/>
                    <a:pt x="5268" y="421"/>
                  </a:cubicBezTo>
                  <a:cubicBezTo>
                    <a:pt x="5268" y="397"/>
                    <a:pt x="5269" y="372"/>
                    <a:pt x="5269" y="348"/>
                  </a:cubicBezTo>
                  <a:cubicBezTo>
                    <a:pt x="5153" y="293"/>
                    <a:pt x="5043" y="220"/>
                    <a:pt x="4914" y="202"/>
                  </a:cubicBezTo>
                  <a:cubicBezTo>
                    <a:pt x="4755" y="167"/>
                    <a:pt x="4601" y="111"/>
                    <a:pt x="4448" y="56"/>
                  </a:cubicBezTo>
                  <a:cubicBezTo>
                    <a:pt x="4392" y="34"/>
                    <a:pt x="4332" y="28"/>
                    <a:pt x="4272" y="29"/>
                  </a:cubicBezTo>
                  <a:cubicBezTo>
                    <a:pt x="4163" y="23"/>
                    <a:pt x="4055" y="13"/>
                    <a:pt x="3947" y="0"/>
                  </a:cubicBezTo>
                  <a:close/>
                  <a:moveTo>
                    <a:pt x="161" y="1649"/>
                  </a:moveTo>
                  <a:cubicBezTo>
                    <a:pt x="161" y="1649"/>
                    <a:pt x="161" y="1649"/>
                    <a:pt x="161" y="1649"/>
                  </a:cubicBezTo>
                  <a:moveTo>
                    <a:pt x="537" y="5965"/>
                  </a:moveTo>
                  <a:cubicBezTo>
                    <a:pt x="541" y="5974"/>
                    <a:pt x="543" y="5974"/>
                    <a:pt x="538" y="5965"/>
                  </a:cubicBezTo>
                  <a:cubicBezTo>
                    <a:pt x="536" y="5963"/>
                    <a:pt x="536" y="5963"/>
                    <a:pt x="536" y="5963"/>
                  </a:cubicBezTo>
                  <a:lnTo>
                    <a:pt x="537" y="5965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573" y="58"/>
              <a:ext cx="17" cy="22"/>
            </a:xfrm>
            <a:custGeom>
              <a:avLst/>
              <a:gdLst>
                <a:gd name="T0" fmla="*/ 17 w 270"/>
                <a:gd name="T1" fmla="*/ 0 h 365"/>
                <a:gd name="T2" fmla="*/ 14 w 270"/>
                <a:gd name="T3" fmla="*/ 40 h 365"/>
                <a:gd name="T4" fmla="*/ 85 w 270"/>
                <a:gd name="T5" fmla="*/ 300 h 365"/>
                <a:gd name="T6" fmla="*/ 176 w 270"/>
                <a:gd name="T7" fmla="*/ 361 h 365"/>
                <a:gd name="T8" fmla="*/ 257 w 270"/>
                <a:gd name="T9" fmla="*/ 280 h 365"/>
                <a:gd name="T10" fmla="*/ 215 w 270"/>
                <a:gd name="T11" fmla="*/ 132 h 365"/>
                <a:gd name="T12" fmla="*/ 19 w 270"/>
                <a:gd name="T13" fmla="*/ 0 h 365"/>
                <a:gd name="T14" fmla="*/ 17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17" y="0"/>
                  </a:moveTo>
                  <a:cubicBezTo>
                    <a:pt x="0" y="6"/>
                    <a:pt x="16" y="28"/>
                    <a:pt x="14" y="40"/>
                  </a:cubicBezTo>
                  <a:cubicBezTo>
                    <a:pt x="25" y="128"/>
                    <a:pt x="20" y="230"/>
                    <a:pt x="85" y="300"/>
                  </a:cubicBezTo>
                  <a:cubicBezTo>
                    <a:pt x="111" y="325"/>
                    <a:pt x="140" y="354"/>
                    <a:pt x="176" y="361"/>
                  </a:cubicBezTo>
                  <a:cubicBezTo>
                    <a:pt x="221" y="365"/>
                    <a:pt x="251" y="320"/>
                    <a:pt x="257" y="280"/>
                  </a:cubicBezTo>
                  <a:cubicBezTo>
                    <a:pt x="270" y="228"/>
                    <a:pt x="259" y="166"/>
                    <a:pt x="215" y="132"/>
                  </a:cubicBezTo>
                  <a:cubicBezTo>
                    <a:pt x="161" y="74"/>
                    <a:pt x="101" y="9"/>
                    <a:pt x="19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637" y="0"/>
              <a:ext cx="28" cy="18"/>
            </a:xfrm>
            <a:custGeom>
              <a:avLst/>
              <a:gdLst>
                <a:gd name="T0" fmla="*/ 49 w 441"/>
                <a:gd name="T1" fmla="*/ 3 h 296"/>
                <a:gd name="T2" fmla="*/ 0 w 441"/>
                <a:gd name="T3" fmla="*/ 52 h 296"/>
                <a:gd name="T4" fmla="*/ 68 w 441"/>
                <a:gd name="T5" fmla="*/ 137 h 296"/>
                <a:gd name="T6" fmla="*/ 197 w 441"/>
                <a:gd name="T7" fmla="*/ 185 h 296"/>
                <a:gd name="T8" fmla="*/ 371 w 441"/>
                <a:gd name="T9" fmla="*/ 289 h 296"/>
                <a:gd name="T10" fmla="*/ 441 w 441"/>
                <a:gd name="T11" fmla="*/ 249 h 296"/>
                <a:gd name="T12" fmla="*/ 56 w 441"/>
                <a:gd name="T13" fmla="*/ 1 h 296"/>
                <a:gd name="T14" fmla="*/ 52 w 441"/>
                <a:gd name="T15" fmla="*/ 0 h 296"/>
                <a:gd name="T16" fmla="*/ 49 w 441"/>
                <a:gd name="T17" fmla="*/ 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96">
                  <a:moveTo>
                    <a:pt x="49" y="3"/>
                  </a:moveTo>
                  <a:cubicBezTo>
                    <a:pt x="35" y="21"/>
                    <a:pt x="0" y="25"/>
                    <a:pt x="0" y="52"/>
                  </a:cubicBezTo>
                  <a:cubicBezTo>
                    <a:pt x="14" y="86"/>
                    <a:pt x="41" y="113"/>
                    <a:pt x="68" y="137"/>
                  </a:cubicBezTo>
                  <a:cubicBezTo>
                    <a:pt x="104" y="168"/>
                    <a:pt x="150" y="186"/>
                    <a:pt x="197" y="185"/>
                  </a:cubicBezTo>
                  <a:cubicBezTo>
                    <a:pt x="259" y="213"/>
                    <a:pt x="302" y="276"/>
                    <a:pt x="371" y="289"/>
                  </a:cubicBezTo>
                  <a:cubicBezTo>
                    <a:pt x="401" y="296"/>
                    <a:pt x="429" y="275"/>
                    <a:pt x="441" y="249"/>
                  </a:cubicBezTo>
                  <a:cubicBezTo>
                    <a:pt x="319" y="158"/>
                    <a:pt x="209" y="38"/>
                    <a:pt x="56" y="1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434" y="564"/>
              <a:ext cx="124" cy="93"/>
            </a:xfrm>
            <a:custGeom>
              <a:avLst/>
              <a:gdLst>
                <a:gd name="T0" fmla="*/ 1116 w 2011"/>
                <a:gd name="T1" fmla="*/ 6 h 1500"/>
                <a:gd name="T2" fmla="*/ 1042 w 2011"/>
                <a:gd name="T3" fmla="*/ 69 h 1500"/>
                <a:gd name="T4" fmla="*/ 868 w 2011"/>
                <a:gd name="T5" fmla="*/ 165 h 1500"/>
                <a:gd name="T6" fmla="*/ 795 w 2011"/>
                <a:gd name="T7" fmla="*/ 217 h 1500"/>
                <a:gd name="T8" fmla="*/ 672 w 2011"/>
                <a:gd name="T9" fmla="*/ 202 h 1500"/>
                <a:gd name="T10" fmla="*/ 375 w 2011"/>
                <a:gd name="T11" fmla="*/ 269 h 1500"/>
                <a:gd name="T12" fmla="*/ 289 w 2011"/>
                <a:gd name="T13" fmla="*/ 356 h 1500"/>
                <a:gd name="T14" fmla="*/ 239 w 2011"/>
                <a:gd name="T15" fmla="*/ 455 h 1500"/>
                <a:gd name="T16" fmla="*/ 167 w 2011"/>
                <a:gd name="T17" fmla="*/ 677 h 1500"/>
                <a:gd name="T18" fmla="*/ 82 w 2011"/>
                <a:gd name="T19" fmla="*/ 858 h 1500"/>
                <a:gd name="T20" fmla="*/ 1 w 2011"/>
                <a:gd name="T21" fmla="*/ 902 h 1500"/>
                <a:gd name="T22" fmla="*/ 66 w 2011"/>
                <a:gd name="T23" fmla="*/ 980 h 1500"/>
                <a:gd name="T24" fmla="*/ 95 w 2011"/>
                <a:gd name="T25" fmla="*/ 1037 h 1500"/>
                <a:gd name="T26" fmla="*/ 206 w 2011"/>
                <a:gd name="T27" fmla="*/ 1130 h 1500"/>
                <a:gd name="T28" fmla="*/ 259 w 2011"/>
                <a:gd name="T29" fmla="*/ 1189 h 1500"/>
                <a:gd name="T30" fmla="*/ 408 w 2011"/>
                <a:gd name="T31" fmla="*/ 1285 h 1500"/>
                <a:gd name="T32" fmla="*/ 459 w 2011"/>
                <a:gd name="T33" fmla="*/ 1269 h 1500"/>
                <a:gd name="T34" fmla="*/ 510 w 2011"/>
                <a:gd name="T35" fmla="*/ 1250 h 1500"/>
                <a:gd name="T36" fmla="*/ 536 w 2011"/>
                <a:gd name="T37" fmla="*/ 1329 h 1500"/>
                <a:gd name="T38" fmla="*/ 564 w 2011"/>
                <a:gd name="T39" fmla="*/ 1395 h 1500"/>
                <a:gd name="T40" fmla="*/ 661 w 2011"/>
                <a:gd name="T41" fmla="*/ 1410 h 1500"/>
                <a:gd name="T42" fmla="*/ 658 w 2011"/>
                <a:gd name="T43" fmla="*/ 1467 h 1500"/>
                <a:gd name="T44" fmla="*/ 757 w 2011"/>
                <a:gd name="T45" fmla="*/ 1484 h 1500"/>
                <a:gd name="T46" fmla="*/ 872 w 2011"/>
                <a:gd name="T47" fmla="*/ 1470 h 1500"/>
                <a:gd name="T48" fmla="*/ 1240 w 2011"/>
                <a:gd name="T49" fmla="*/ 1411 h 1500"/>
                <a:gd name="T50" fmla="*/ 1549 w 2011"/>
                <a:gd name="T51" fmla="*/ 1191 h 1500"/>
                <a:gd name="T52" fmla="*/ 1740 w 2011"/>
                <a:gd name="T53" fmla="*/ 1200 h 1500"/>
                <a:gd name="T54" fmla="*/ 1877 w 2011"/>
                <a:gd name="T55" fmla="*/ 1224 h 1500"/>
                <a:gd name="T56" fmla="*/ 1861 w 2011"/>
                <a:gd name="T57" fmla="*/ 976 h 1500"/>
                <a:gd name="T58" fmla="*/ 1853 w 2011"/>
                <a:gd name="T59" fmla="*/ 830 h 1500"/>
                <a:gd name="T60" fmla="*/ 1911 w 2011"/>
                <a:gd name="T61" fmla="*/ 834 h 1500"/>
                <a:gd name="T62" fmla="*/ 1976 w 2011"/>
                <a:gd name="T63" fmla="*/ 859 h 1500"/>
                <a:gd name="T64" fmla="*/ 2004 w 2011"/>
                <a:gd name="T65" fmla="*/ 741 h 1500"/>
                <a:gd name="T66" fmla="*/ 1936 w 2011"/>
                <a:gd name="T67" fmla="*/ 693 h 1500"/>
                <a:gd name="T68" fmla="*/ 1845 w 2011"/>
                <a:gd name="T69" fmla="*/ 741 h 1500"/>
                <a:gd name="T70" fmla="*/ 1753 w 2011"/>
                <a:gd name="T71" fmla="*/ 784 h 1500"/>
                <a:gd name="T72" fmla="*/ 1680 w 2011"/>
                <a:gd name="T73" fmla="*/ 752 h 1500"/>
                <a:gd name="T74" fmla="*/ 1651 w 2011"/>
                <a:gd name="T75" fmla="*/ 747 h 1500"/>
                <a:gd name="T76" fmla="*/ 1605 w 2011"/>
                <a:gd name="T77" fmla="*/ 612 h 1500"/>
                <a:gd name="T78" fmla="*/ 1467 w 2011"/>
                <a:gd name="T79" fmla="*/ 295 h 1500"/>
                <a:gd name="T80" fmla="*/ 1340 w 2011"/>
                <a:gd name="T81" fmla="*/ 180 h 1500"/>
                <a:gd name="T82" fmla="*/ 1243 w 2011"/>
                <a:gd name="T83" fmla="*/ 57 h 1500"/>
                <a:gd name="T84" fmla="*/ 1116 w 2011"/>
                <a:gd name="T85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1500">
                  <a:moveTo>
                    <a:pt x="1116" y="6"/>
                  </a:moveTo>
                  <a:cubicBezTo>
                    <a:pt x="1081" y="11"/>
                    <a:pt x="1069" y="51"/>
                    <a:pt x="1042" y="69"/>
                  </a:cubicBezTo>
                  <a:cubicBezTo>
                    <a:pt x="992" y="114"/>
                    <a:pt x="931" y="144"/>
                    <a:pt x="868" y="165"/>
                  </a:cubicBezTo>
                  <a:cubicBezTo>
                    <a:pt x="862" y="198"/>
                    <a:pt x="830" y="229"/>
                    <a:pt x="795" y="217"/>
                  </a:cubicBezTo>
                  <a:cubicBezTo>
                    <a:pt x="754" y="212"/>
                    <a:pt x="712" y="186"/>
                    <a:pt x="672" y="202"/>
                  </a:cubicBezTo>
                  <a:cubicBezTo>
                    <a:pt x="583" y="260"/>
                    <a:pt x="469" y="223"/>
                    <a:pt x="375" y="269"/>
                  </a:cubicBezTo>
                  <a:cubicBezTo>
                    <a:pt x="377" y="316"/>
                    <a:pt x="323" y="336"/>
                    <a:pt x="289" y="356"/>
                  </a:cubicBezTo>
                  <a:cubicBezTo>
                    <a:pt x="252" y="373"/>
                    <a:pt x="235" y="415"/>
                    <a:pt x="239" y="455"/>
                  </a:cubicBezTo>
                  <a:cubicBezTo>
                    <a:pt x="225" y="531"/>
                    <a:pt x="184" y="602"/>
                    <a:pt x="167" y="677"/>
                  </a:cubicBezTo>
                  <a:cubicBezTo>
                    <a:pt x="138" y="737"/>
                    <a:pt x="140" y="817"/>
                    <a:pt x="82" y="858"/>
                  </a:cubicBezTo>
                  <a:cubicBezTo>
                    <a:pt x="56" y="873"/>
                    <a:pt x="13" y="868"/>
                    <a:pt x="1" y="902"/>
                  </a:cubicBezTo>
                  <a:cubicBezTo>
                    <a:pt x="0" y="941"/>
                    <a:pt x="44" y="955"/>
                    <a:pt x="66" y="980"/>
                  </a:cubicBezTo>
                  <a:cubicBezTo>
                    <a:pt x="85" y="994"/>
                    <a:pt x="95" y="1015"/>
                    <a:pt x="95" y="1037"/>
                  </a:cubicBezTo>
                  <a:cubicBezTo>
                    <a:pt x="107" y="1089"/>
                    <a:pt x="160" y="1114"/>
                    <a:pt x="206" y="1130"/>
                  </a:cubicBezTo>
                  <a:cubicBezTo>
                    <a:pt x="231" y="1140"/>
                    <a:pt x="259" y="1158"/>
                    <a:pt x="259" y="1189"/>
                  </a:cubicBezTo>
                  <a:cubicBezTo>
                    <a:pt x="277" y="1253"/>
                    <a:pt x="347" y="1281"/>
                    <a:pt x="408" y="1285"/>
                  </a:cubicBezTo>
                  <a:cubicBezTo>
                    <a:pt x="426" y="1289"/>
                    <a:pt x="458" y="1295"/>
                    <a:pt x="459" y="1269"/>
                  </a:cubicBezTo>
                  <a:cubicBezTo>
                    <a:pt x="464" y="1246"/>
                    <a:pt x="492" y="1235"/>
                    <a:pt x="510" y="1250"/>
                  </a:cubicBezTo>
                  <a:cubicBezTo>
                    <a:pt x="538" y="1264"/>
                    <a:pt x="560" y="1303"/>
                    <a:pt x="536" y="1329"/>
                  </a:cubicBezTo>
                  <a:cubicBezTo>
                    <a:pt x="520" y="1354"/>
                    <a:pt x="533" y="1392"/>
                    <a:pt x="564" y="1395"/>
                  </a:cubicBezTo>
                  <a:cubicBezTo>
                    <a:pt x="595" y="1405"/>
                    <a:pt x="633" y="1393"/>
                    <a:pt x="661" y="1410"/>
                  </a:cubicBezTo>
                  <a:cubicBezTo>
                    <a:pt x="657" y="1429"/>
                    <a:pt x="648" y="1448"/>
                    <a:pt x="658" y="1467"/>
                  </a:cubicBezTo>
                  <a:cubicBezTo>
                    <a:pt x="679" y="1500"/>
                    <a:pt x="725" y="1491"/>
                    <a:pt x="757" y="1484"/>
                  </a:cubicBezTo>
                  <a:cubicBezTo>
                    <a:pt x="795" y="1476"/>
                    <a:pt x="833" y="1465"/>
                    <a:pt x="872" y="1470"/>
                  </a:cubicBezTo>
                  <a:cubicBezTo>
                    <a:pt x="990" y="1429"/>
                    <a:pt x="1119" y="1439"/>
                    <a:pt x="1240" y="1411"/>
                  </a:cubicBezTo>
                  <a:cubicBezTo>
                    <a:pt x="1342" y="1337"/>
                    <a:pt x="1422" y="1226"/>
                    <a:pt x="1549" y="1191"/>
                  </a:cubicBezTo>
                  <a:cubicBezTo>
                    <a:pt x="1612" y="1174"/>
                    <a:pt x="1676" y="1198"/>
                    <a:pt x="1740" y="1200"/>
                  </a:cubicBezTo>
                  <a:cubicBezTo>
                    <a:pt x="1786" y="1204"/>
                    <a:pt x="1833" y="1210"/>
                    <a:pt x="1877" y="1224"/>
                  </a:cubicBezTo>
                  <a:cubicBezTo>
                    <a:pt x="1900" y="1140"/>
                    <a:pt x="1837" y="1059"/>
                    <a:pt x="1861" y="976"/>
                  </a:cubicBezTo>
                  <a:cubicBezTo>
                    <a:pt x="1868" y="927"/>
                    <a:pt x="1837" y="878"/>
                    <a:pt x="1853" y="830"/>
                  </a:cubicBezTo>
                  <a:cubicBezTo>
                    <a:pt x="1867" y="810"/>
                    <a:pt x="1897" y="816"/>
                    <a:pt x="1911" y="834"/>
                  </a:cubicBezTo>
                  <a:cubicBezTo>
                    <a:pt x="1926" y="852"/>
                    <a:pt x="1951" y="876"/>
                    <a:pt x="1976" y="859"/>
                  </a:cubicBezTo>
                  <a:cubicBezTo>
                    <a:pt x="2005" y="829"/>
                    <a:pt x="2011" y="781"/>
                    <a:pt x="2004" y="741"/>
                  </a:cubicBezTo>
                  <a:cubicBezTo>
                    <a:pt x="1999" y="710"/>
                    <a:pt x="1968" y="683"/>
                    <a:pt x="1936" y="693"/>
                  </a:cubicBezTo>
                  <a:cubicBezTo>
                    <a:pt x="1901" y="699"/>
                    <a:pt x="1870" y="718"/>
                    <a:pt x="1845" y="741"/>
                  </a:cubicBezTo>
                  <a:cubicBezTo>
                    <a:pt x="1835" y="780"/>
                    <a:pt x="1789" y="799"/>
                    <a:pt x="1753" y="784"/>
                  </a:cubicBezTo>
                  <a:cubicBezTo>
                    <a:pt x="1728" y="777"/>
                    <a:pt x="1704" y="764"/>
                    <a:pt x="1680" y="752"/>
                  </a:cubicBezTo>
                  <a:cubicBezTo>
                    <a:pt x="1672" y="764"/>
                    <a:pt x="1651" y="764"/>
                    <a:pt x="1651" y="747"/>
                  </a:cubicBezTo>
                  <a:cubicBezTo>
                    <a:pt x="1636" y="702"/>
                    <a:pt x="1638" y="650"/>
                    <a:pt x="1605" y="612"/>
                  </a:cubicBezTo>
                  <a:cubicBezTo>
                    <a:pt x="1572" y="503"/>
                    <a:pt x="1557" y="376"/>
                    <a:pt x="1467" y="295"/>
                  </a:cubicBezTo>
                  <a:cubicBezTo>
                    <a:pt x="1421" y="261"/>
                    <a:pt x="1374" y="227"/>
                    <a:pt x="1340" y="180"/>
                  </a:cubicBezTo>
                  <a:cubicBezTo>
                    <a:pt x="1307" y="140"/>
                    <a:pt x="1280" y="94"/>
                    <a:pt x="1243" y="57"/>
                  </a:cubicBezTo>
                  <a:cubicBezTo>
                    <a:pt x="1200" y="42"/>
                    <a:pt x="1166" y="0"/>
                    <a:pt x="1116" y="6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0" name="Freeform 88"/>
            <p:cNvSpPr>
              <a:spLocks/>
            </p:cNvSpPr>
            <p:nvPr/>
          </p:nvSpPr>
          <p:spPr bwMode="auto">
            <a:xfrm>
              <a:off x="0" y="682"/>
              <a:ext cx="61" cy="94"/>
            </a:xfrm>
            <a:custGeom>
              <a:avLst/>
              <a:gdLst>
                <a:gd name="T0" fmla="*/ 493 w 975"/>
                <a:gd name="T1" fmla="*/ 4 h 1518"/>
                <a:gd name="T2" fmla="*/ 424 w 975"/>
                <a:gd name="T3" fmla="*/ 49 h 1518"/>
                <a:gd name="T4" fmla="*/ 384 w 975"/>
                <a:gd name="T5" fmla="*/ 285 h 1518"/>
                <a:gd name="T6" fmla="*/ 203 w 975"/>
                <a:gd name="T7" fmla="*/ 654 h 1518"/>
                <a:gd name="T8" fmla="*/ 61 w 975"/>
                <a:gd name="T9" fmla="*/ 839 h 1518"/>
                <a:gd name="T10" fmla="*/ 41 w 975"/>
                <a:gd name="T11" fmla="*/ 906 h 1518"/>
                <a:gd name="T12" fmla="*/ 126 w 975"/>
                <a:gd name="T13" fmla="*/ 1006 h 1518"/>
                <a:gd name="T14" fmla="*/ 187 w 975"/>
                <a:gd name="T15" fmla="*/ 1016 h 1518"/>
                <a:gd name="T16" fmla="*/ 144 w 975"/>
                <a:gd name="T17" fmla="*/ 1118 h 1518"/>
                <a:gd name="T18" fmla="*/ 18 w 975"/>
                <a:gd name="T19" fmla="*/ 1429 h 1518"/>
                <a:gd name="T20" fmla="*/ 48 w 975"/>
                <a:gd name="T21" fmla="*/ 1437 h 1518"/>
                <a:gd name="T22" fmla="*/ 332 w 975"/>
                <a:gd name="T23" fmla="*/ 1502 h 1518"/>
                <a:gd name="T24" fmla="*/ 383 w 975"/>
                <a:gd name="T25" fmla="*/ 1405 h 1518"/>
                <a:gd name="T26" fmla="*/ 408 w 975"/>
                <a:gd name="T27" fmla="*/ 1345 h 1518"/>
                <a:gd name="T28" fmla="*/ 539 w 975"/>
                <a:gd name="T29" fmla="*/ 1256 h 1518"/>
                <a:gd name="T30" fmla="*/ 514 w 975"/>
                <a:gd name="T31" fmla="*/ 1173 h 1518"/>
                <a:gd name="T32" fmla="*/ 590 w 975"/>
                <a:gd name="T33" fmla="*/ 966 h 1518"/>
                <a:gd name="T34" fmla="*/ 571 w 975"/>
                <a:gd name="T35" fmla="*/ 905 h 1518"/>
                <a:gd name="T36" fmla="*/ 570 w 975"/>
                <a:gd name="T37" fmla="*/ 764 h 1518"/>
                <a:gd name="T38" fmla="*/ 689 w 975"/>
                <a:gd name="T39" fmla="*/ 727 h 1518"/>
                <a:gd name="T40" fmla="*/ 717 w 975"/>
                <a:gd name="T41" fmla="*/ 575 h 1518"/>
                <a:gd name="T42" fmla="*/ 830 w 975"/>
                <a:gd name="T43" fmla="*/ 350 h 1518"/>
                <a:gd name="T44" fmla="*/ 932 w 975"/>
                <a:gd name="T45" fmla="*/ 291 h 1518"/>
                <a:gd name="T46" fmla="*/ 870 w 975"/>
                <a:gd name="T47" fmla="*/ 130 h 1518"/>
                <a:gd name="T48" fmla="*/ 643 w 975"/>
                <a:gd name="T49" fmla="*/ 91 h 1518"/>
                <a:gd name="T50" fmla="*/ 562 w 975"/>
                <a:gd name="T51" fmla="*/ 56 h 1518"/>
                <a:gd name="T52" fmla="*/ 493 w 975"/>
                <a:gd name="T53" fmla="*/ 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5" h="1518">
                  <a:moveTo>
                    <a:pt x="493" y="4"/>
                  </a:moveTo>
                  <a:cubicBezTo>
                    <a:pt x="464" y="7"/>
                    <a:pt x="434" y="19"/>
                    <a:pt x="424" y="49"/>
                  </a:cubicBezTo>
                  <a:cubicBezTo>
                    <a:pt x="388" y="123"/>
                    <a:pt x="429" y="213"/>
                    <a:pt x="384" y="285"/>
                  </a:cubicBezTo>
                  <a:cubicBezTo>
                    <a:pt x="326" y="409"/>
                    <a:pt x="271" y="535"/>
                    <a:pt x="203" y="654"/>
                  </a:cubicBezTo>
                  <a:cubicBezTo>
                    <a:pt x="156" y="715"/>
                    <a:pt x="76" y="757"/>
                    <a:pt x="61" y="839"/>
                  </a:cubicBezTo>
                  <a:cubicBezTo>
                    <a:pt x="56" y="862"/>
                    <a:pt x="36" y="881"/>
                    <a:pt x="41" y="906"/>
                  </a:cubicBezTo>
                  <a:cubicBezTo>
                    <a:pt x="41" y="952"/>
                    <a:pt x="74" y="1009"/>
                    <a:pt x="126" y="1006"/>
                  </a:cubicBezTo>
                  <a:cubicBezTo>
                    <a:pt x="145" y="1005"/>
                    <a:pt x="177" y="994"/>
                    <a:pt x="187" y="1016"/>
                  </a:cubicBezTo>
                  <a:cubicBezTo>
                    <a:pt x="187" y="1054"/>
                    <a:pt x="148" y="1079"/>
                    <a:pt x="144" y="1118"/>
                  </a:cubicBezTo>
                  <a:cubicBezTo>
                    <a:pt x="112" y="1224"/>
                    <a:pt x="102" y="1347"/>
                    <a:pt x="18" y="1429"/>
                  </a:cubicBezTo>
                  <a:cubicBezTo>
                    <a:pt x="0" y="1444"/>
                    <a:pt x="37" y="1434"/>
                    <a:pt x="48" y="1437"/>
                  </a:cubicBezTo>
                  <a:cubicBezTo>
                    <a:pt x="146" y="1442"/>
                    <a:pt x="231" y="1518"/>
                    <a:pt x="332" y="1502"/>
                  </a:cubicBezTo>
                  <a:cubicBezTo>
                    <a:pt x="373" y="1491"/>
                    <a:pt x="383" y="1443"/>
                    <a:pt x="383" y="1405"/>
                  </a:cubicBezTo>
                  <a:cubicBezTo>
                    <a:pt x="382" y="1383"/>
                    <a:pt x="385" y="1355"/>
                    <a:pt x="408" y="1345"/>
                  </a:cubicBezTo>
                  <a:cubicBezTo>
                    <a:pt x="451" y="1315"/>
                    <a:pt x="514" y="1306"/>
                    <a:pt x="539" y="1256"/>
                  </a:cubicBezTo>
                  <a:cubicBezTo>
                    <a:pt x="551" y="1225"/>
                    <a:pt x="529" y="1197"/>
                    <a:pt x="514" y="1173"/>
                  </a:cubicBezTo>
                  <a:cubicBezTo>
                    <a:pt x="490" y="1096"/>
                    <a:pt x="536" y="1018"/>
                    <a:pt x="590" y="966"/>
                  </a:cubicBezTo>
                  <a:cubicBezTo>
                    <a:pt x="599" y="944"/>
                    <a:pt x="572" y="927"/>
                    <a:pt x="571" y="905"/>
                  </a:cubicBezTo>
                  <a:cubicBezTo>
                    <a:pt x="555" y="861"/>
                    <a:pt x="539" y="805"/>
                    <a:pt x="570" y="764"/>
                  </a:cubicBezTo>
                  <a:cubicBezTo>
                    <a:pt x="602" y="730"/>
                    <a:pt x="659" y="764"/>
                    <a:pt x="689" y="727"/>
                  </a:cubicBezTo>
                  <a:cubicBezTo>
                    <a:pt x="727" y="684"/>
                    <a:pt x="680" y="618"/>
                    <a:pt x="717" y="575"/>
                  </a:cubicBezTo>
                  <a:cubicBezTo>
                    <a:pt x="781" y="514"/>
                    <a:pt x="761" y="407"/>
                    <a:pt x="830" y="350"/>
                  </a:cubicBezTo>
                  <a:cubicBezTo>
                    <a:pt x="864" y="329"/>
                    <a:pt x="910" y="328"/>
                    <a:pt x="932" y="291"/>
                  </a:cubicBezTo>
                  <a:cubicBezTo>
                    <a:pt x="975" y="236"/>
                    <a:pt x="940" y="143"/>
                    <a:pt x="870" y="130"/>
                  </a:cubicBezTo>
                  <a:cubicBezTo>
                    <a:pt x="796" y="105"/>
                    <a:pt x="708" y="144"/>
                    <a:pt x="643" y="91"/>
                  </a:cubicBezTo>
                  <a:cubicBezTo>
                    <a:pt x="611" y="108"/>
                    <a:pt x="573" y="88"/>
                    <a:pt x="562" y="56"/>
                  </a:cubicBezTo>
                  <a:cubicBezTo>
                    <a:pt x="548" y="30"/>
                    <a:pt x="526" y="0"/>
                    <a:pt x="493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1" name="Freeform 89"/>
            <p:cNvSpPr>
              <a:spLocks/>
            </p:cNvSpPr>
            <p:nvPr/>
          </p:nvSpPr>
          <p:spPr bwMode="auto">
            <a:xfrm>
              <a:off x="339" y="460"/>
              <a:ext cx="121" cy="101"/>
            </a:xfrm>
            <a:custGeom>
              <a:avLst/>
              <a:gdLst>
                <a:gd name="T0" fmla="*/ 1561 w 1956"/>
                <a:gd name="T1" fmla="*/ 1 h 1636"/>
                <a:gd name="T2" fmla="*/ 1433 w 1956"/>
                <a:gd name="T3" fmla="*/ 46 h 1636"/>
                <a:gd name="T4" fmla="*/ 1099 w 1956"/>
                <a:gd name="T5" fmla="*/ 126 h 1636"/>
                <a:gd name="T6" fmla="*/ 856 w 1956"/>
                <a:gd name="T7" fmla="*/ 93 h 1636"/>
                <a:gd name="T8" fmla="*/ 817 w 1956"/>
                <a:gd name="T9" fmla="*/ 91 h 1636"/>
                <a:gd name="T10" fmla="*/ 763 w 1956"/>
                <a:gd name="T11" fmla="*/ 67 h 1636"/>
                <a:gd name="T12" fmla="*/ 654 w 1956"/>
                <a:gd name="T13" fmla="*/ 41 h 1636"/>
                <a:gd name="T14" fmla="*/ 448 w 1956"/>
                <a:gd name="T15" fmla="*/ 127 h 1636"/>
                <a:gd name="T16" fmla="*/ 364 w 1956"/>
                <a:gd name="T17" fmla="*/ 196 h 1636"/>
                <a:gd name="T18" fmla="*/ 232 w 1956"/>
                <a:gd name="T19" fmla="*/ 250 h 1636"/>
                <a:gd name="T20" fmla="*/ 48 w 1956"/>
                <a:gd name="T21" fmla="*/ 387 h 1636"/>
                <a:gd name="T22" fmla="*/ 35 w 1956"/>
                <a:gd name="T23" fmla="*/ 431 h 1636"/>
                <a:gd name="T24" fmla="*/ 26 w 1956"/>
                <a:gd name="T25" fmla="*/ 597 h 1636"/>
                <a:gd name="T26" fmla="*/ 30 w 1956"/>
                <a:gd name="T27" fmla="*/ 691 h 1636"/>
                <a:gd name="T28" fmla="*/ 72 w 1956"/>
                <a:gd name="T29" fmla="*/ 765 h 1636"/>
                <a:gd name="T30" fmla="*/ 121 w 1956"/>
                <a:gd name="T31" fmla="*/ 1034 h 1636"/>
                <a:gd name="T32" fmla="*/ 185 w 1956"/>
                <a:gd name="T33" fmla="*/ 1226 h 1636"/>
                <a:gd name="T34" fmla="*/ 219 w 1956"/>
                <a:gd name="T35" fmla="*/ 1226 h 1636"/>
                <a:gd name="T36" fmla="*/ 306 w 1956"/>
                <a:gd name="T37" fmla="*/ 1264 h 1636"/>
                <a:gd name="T38" fmla="*/ 375 w 1956"/>
                <a:gd name="T39" fmla="*/ 1274 h 1636"/>
                <a:gd name="T40" fmla="*/ 493 w 1956"/>
                <a:gd name="T41" fmla="*/ 1342 h 1636"/>
                <a:gd name="T42" fmla="*/ 500 w 1956"/>
                <a:gd name="T43" fmla="*/ 1396 h 1636"/>
                <a:gd name="T44" fmla="*/ 562 w 1956"/>
                <a:gd name="T45" fmla="*/ 1422 h 1636"/>
                <a:gd name="T46" fmla="*/ 589 w 1956"/>
                <a:gd name="T47" fmla="*/ 1364 h 1636"/>
                <a:gd name="T48" fmla="*/ 730 w 1956"/>
                <a:gd name="T49" fmla="*/ 1381 h 1636"/>
                <a:gd name="T50" fmla="*/ 775 w 1956"/>
                <a:gd name="T51" fmla="*/ 1400 h 1636"/>
                <a:gd name="T52" fmla="*/ 869 w 1956"/>
                <a:gd name="T53" fmla="*/ 1481 h 1636"/>
                <a:gd name="T54" fmla="*/ 927 w 1956"/>
                <a:gd name="T55" fmla="*/ 1542 h 1636"/>
                <a:gd name="T56" fmla="*/ 1111 w 1956"/>
                <a:gd name="T57" fmla="*/ 1572 h 1636"/>
                <a:gd name="T58" fmla="*/ 1145 w 1956"/>
                <a:gd name="T59" fmla="*/ 1559 h 1636"/>
                <a:gd name="T60" fmla="*/ 1268 w 1956"/>
                <a:gd name="T61" fmla="*/ 1631 h 1636"/>
                <a:gd name="T62" fmla="*/ 1317 w 1956"/>
                <a:gd name="T63" fmla="*/ 1580 h 1636"/>
                <a:gd name="T64" fmla="*/ 1473 w 1956"/>
                <a:gd name="T65" fmla="*/ 1550 h 1636"/>
                <a:gd name="T66" fmla="*/ 1675 w 1956"/>
                <a:gd name="T67" fmla="*/ 1560 h 1636"/>
                <a:gd name="T68" fmla="*/ 1757 w 1956"/>
                <a:gd name="T69" fmla="*/ 1582 h 1636"/>
                <a:gd name="T70" fmla="*/ 1766 w 1956"/>
                <a:gd name="T71" fmla="*/ 1486 h 1636"/>
                <a:gd name="T72" fmla="*/ 1782 w 1956"/>
                <a:gd name="T73" fmla="*/ 1411 h 1636"/>
                <a:gd name="T74" fmla="*/ 1805 w 1956"/>
                <a:gd name="T75" fmla="*/ 1327 h 1636"/>
                <a:gd name="T76" fmla="*/ 1952 w 1956"/>
                <a:gd name="T77" fmla="*/ 1127 h 1636"/>
                <a:gd name="T78" fmla="*/ 1845 w 1956"/>
                <a:gd name="T79" fmla="*/ 925 h 1636"/>
                <a:gd name="T80" fmla="*/ 1769 w 1956"/>
                <a:gd name="T81" fmla="*/ 680 h 1636"/>
                <a:gd name="T82" fmla="*/ 1684 w 1956"/>
                <a:gd name="T83" fmla="*/ 580 h 1636"/>
                <a:gd name="T84" fmla="*/ 1767 w 1956"/>
                <a:gd name="T85" fmla="*/ 479 h 1636"/>
                <a:gd name="T86" fmla="*/ 1734 w 1956"/>
                <a:gd name="T87" fmla="*/ 230 h 1636"/>
                <a:gd name="T88" fmla="*/ 1663 w 1956"/>
                <a:gd name="T89" fmla="*/ 38 h 1636"/>
                <a:gd name="T90" fmla="*/ 1583 w 1956"/>
                <a:gd name="T91" fmla="*/ 5 h 1636"/>
                <a:gd name="T92" fmla="*/ 1561 w 1956"/>
                <a:gd name="T93" fmla="*/ 1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6" h="1636">
                  <a:moveTo>
                    <a:pt x="1561" y="1"/>
                  </a:moveTo>
                  <a:cubicBezTo>
                    <a:pt x="1516" y="10"/>
                    <a:pt x="1476" y="30"/>
                    <a:pt x="1433" y="46"/>
                  </a:cubicBezTo>
                  <a:cubicBezTo>
                    <a:pt x="1328" y="91"/>
                    <a:pt x="1217" y="147"/>
                    <a:pt x="1099" y="126"/>
                  </a:cubicBezTo>
                  <a:cubicBezTo>
                    <a:pt x="1018" y="117"/>
                    <a:pt x="927" y="142"/>
                    <a:pt x="856" y="93"/>
                  </a:cubicBezTo>
                  <a:cubicBezTo>
                    <a:pt x="846" y="80"/>
                    <a:pt x="826" y="76"/>
                    <a:pt x="817" y="91"/>
                  </a:cubicBezTo>
                  <a:cubicBezTo>
                    <a:pt x="796" y="106"/>
                    <a:pt x="774" y="84"/>
                    <a:pt x="763" y="67"/>
                  </a:cubicBezTo>
                  <a:cubicBezTo>
                    <a:pt x="739" y="35"/>
                    <a:pt x="690" y="15"/>
                    <a:pt x="654" y="41"/>
                  </a:cubicBezTo>
                  <a:cubicBezTo>
                    <a:pt x="589" y="77"/>
                    <a:pt x="524" y="122"/>
                    <a:pt x="448" y="127"/>
                  </a:cubicBezTo>
                  <a:cubicBezTo>
                    <a:pt x="413" y="139"/>
                    <a:pt x="393" y="173"/>
                    <a:pt x="364" y="196"/>
                  </a:cubicBezTo>
                  <a:cubicBezTo>
                    <a:pt x="329" y="229"/>
                    <a:pt x="282" y="253"/>
                    <a:pt x="232" y="250"/>
                  </a:cubicBezTo>
                  <a:cubicBezTo>
                    <a:pt x="153" y="259"/>
                    <a:pt x="68" y="305"/>
                    <a:pt x="48" y="387"/>
                  </a:cubicBezTo>
                  <a:cubicBezTo>
                    <a:pt x="46" y="402"/>
                    <a:pt x="48" y="420"/>
                    <a:pt x="35" y="431"/>
                  </a:cubicBezTo>
                  <a:cubicBezTo>
                    <a:pt x="10" y="484"/>
                    <a:pt x="53" y="545"/>
                    <a:pt x="26" y="597"/>
                  </a:cubicBezTo>
                  <a:cubicBezTo>
                    <a:pt x="1" y="622"/>
                    <a:pt x="0" y="669"/>
                    <a:pt x="30" y="691"/>
                  </a:cubicBezTo>
                  <a:cubicBezTo>
                    <a:pt x="50" y="711"/>
                    <a:pt x="78" y="733"/>
                    <a:pt x="72" y="765"/>
                  </a:cubicBezTo>
                  <a:cubicBezTo>
                    <a:pt x="93" y="854"/>
                    <a:pt x="108" y="944"/>
                    <a:pt x="121" y="1034"/>
                  </a:cubicBezTo>
                  <a:cubicBezTo>
                    <a:pt x="185" y="1072"/>
                    <a:pt x="207" y="1158"/>
                    <a:pt x="185" y="1226"/>
                  </a:cubicBezTo>
                  <a:cubicBezTo>
                    <a:pt x="186" y="1247"/>
                    <a:pt x="211" y="1233"/>
                    <a:pt x="219" y="1226"/>
                  </a:cubicBezTo>
                  <a:cubicBezTo>
                    <a:pt x="253" y="1216"/>
                    <a:pt x="278" y="1252"/>
                    <a:pt x="306" y="1264"/>
                  </a:cubicBezTo>
                  <a:cubicBezTo>
                    <a:pt x="327" y="1276"/>
                    <a:pt x="352" y="1276"/>
                    <a:pt x="375" y="1274"/>
                  </a:cubicBezTo>
                  <a:cubicBezTo>
                    <a:pt x="414" y="1294"/>
                    <a:pt x="472" y="1297"/>
                    <a:pt x="493" y="1342"/>
                  </a:cubicBezTo>
                  <a:cubicBezTo>
                    <a:pt x="496" y="1360"/>
                    <a:pt x="479" y="1384"/>
                    <a:pt x="500" y="1396"/>
                  </a:cubicBezTo>
                  <a:cubicBezTo>
                    <a:pt x="513" y="1413"/>
                    <a:pt x="539" y="1440"/>
                    <a:pt x="562" y="1422"/>
                  </a:cubicBezTo>
                  <a:cubicBezTo>
                    <a:pt x="580" y="1407"/>
                    <a:pt x="568" y="1375"/>
                    <a:pt x="589" y="1364"/>
                  </a:cubicBezTo>
                  <a:cubicBezTo>
                    <a:pt x="635" y="1378"/>
                    <a:pt x="683" y="1379"/>
                    <a:pt x="730" y="1381"/>
                  </a:cubicBezTo>
                  <a:cubicBezTo>
                    <a:pt x="745" y="1384"/>
                    <a:pt x="767" y="1386"/>
                    <a:pt x="775" y="1400"/>
                  </a:cubicBezTo>
                  <a:cubicBezTo>
                    <a:pt x="779" y="1448"/>
                    <a:pt x="831" y="1466"/>
                    <a:pt x="869" y="1481"/>
                  </a:cubicBezTo>
                  <a:cubicBezTo>
                    <a:pt x="896" y="1492"/>
                    <a:pt x="916" y="1516"/>
                    <a:pt x="927" y="1542"/>
                  </a:cubicBezTo>
                  <a:cubicBezTo>
                    <a:pt x="978" y="1580"/>
                    <a:pt x="1052" y="1608"/>
                    <a:pt x="1111" y="1572"/>
                  </a:cubicBezTo>
                  <a:cubicBezTo>
                    <a:pt x="1122" y="1566"/>
                    <a:pt x="1131" y="1547"/>
                    <a:pt x="1145" y="1559"/>
                  </a:cubicBezTo>
                  <a:cubicBezTo>
                    <a:pt x="1187" y="1580"/>
                    <a:pt x="1215" y="1636"/>
                    <a:pt x="1268" y="1631"/>
                  </a:cubicBezTo>
                  <a:cubicBezTo>
                    <a:pt x="1295" y="1625"/>
                    <a:pt x="1290" y="1586"/>
                    <a:pt x="1317" y="1580"/>
                  </a:cubicBezTo>
                  <a:cubicBezTo>
                    <a:pt x="1367" y="1560"/>
                    <a:pt x="1430" y="1590"/>
                    <a:pt x="1473" y="1550"/>
                  </a:cubicBezTo>
                  <a:cubicBezTo>
                    <a:pt x="1531" y="1502"/>
                    <a:pt x="1617" y="1521"/>
                    <a:pt x="1675" y="1560"/>
                  </a:cubicBezTo>
                  <a:cubicBezTo>
                    <a:pt x="1697" y="1576"/>
                    <a:pt x="1729" y="1604"/>
                    <a:pt x="1757" y="1582"/>
                  </a:cubicBezTo>
                  <a:cubicBezTo>
                    <a:pt x="1785" y="1558"/>
                    <a:pt x="1768" y="1517"/>
                    <a:pt x="1766" y="1486"/>
                  </a:cubicBezTo>
                  <a:cubicBezTo>
                    <a:pt x="1761" y="1459"/>
                    <a:pt x="1766" y="1432"/>
                    <a:pt x="1782" y="1411"/>
                  </a:cubicBezTo>
                  <a:cubicBezTo>
                    <a:pt x="1788" y="1382"/>
                    <a:pt x="1791" y="1352"/>
                    <a:pt x="1805" y="1327"/>
                  </a:cubicBezTo>
                  <a:cubicBezTo>
                    <a:pt x="1839" y="1250"/>
                    <a:pt x="1905" y="1194"/>
                    <a:pt x="1952" y="1127"/>
                  </a:cubicBezTo>
                  <a:cubicBezTo>
                    <a:pt x="1956" y="1045"/>
                    <a:pt x="1889" y="987"/>
                    <a:pt x="1845" y="925"/>
                  </a:cubicBezTo>
                  <a:cubicBezTo>
                    <a:pt x="1796" y="853"/>
                    <a:pt x="1764" y="767"/>
                    <a:pt x="1769" y="680"/>
                  </a:cubicBezTo>
                  <a:cubicBezTo>
                    <a:pt x="1725" y="668"/>
                    <a:pt x="1674" y="630"/>
                    <a:pt x="1684" y="580"/>
                  </a:cubicBezTo>
                  <a:cubicBezTo>
                    <a:pt x="1697" y="535"/>
                    <a:pt x="1752" y="522"/>
                    <a:pt x="1767" y="479"/>
                  </a:cubicBezTo>
                  <a:cubicBezTo>
                    <a:pt x="1807" y="398"/>
                    <a:pt x="1775" y="303"/>
                    <a:pt x="1734" y="230"/>
                  </a:cubicBezTo>
                  <a:cubicBezTo>
                    <a:pt x="1708" y="167"/>
                    <a:pt x="1717" y="87"/>
                    <a:pt x="1663" y="38"/>
                  </a:cubicBezTo>
                  <a:cubicBezTo>
                    <a:pt x="1641" y="17"/>
                    <a:pt x="1611" y="11"/>
                    <a:pt x="1583" y="5"/>
                  </a:cubicBezTo>
                  <a:cubicBezTo>
                    <a:pt x="1576" y="2"/>
                    <a:pt x="1568" y="0"/>
                    <a:pt x="1561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2" name="Freeform 90"/>
            <p:cNvSpPr>
              <a:spLocks noEditPoints="1"/>
            </p:cNvSpPr>
            <p:nvPr/>
          </p:nvSpPr>
          <p:spPr bwMode="auto">
            <a:xfrm>
              <a:off x="248" y="96"/>
              <a:ext cx="193" cy="308"/>
            </a:xfrm>
            <a:custGeom>
              <a:avLst/>
              <a:gdLst>
                <a:gd name="T0" fmla="*/ 2585 w 3127"/>
                <a:gd name="T1" fmla="*/ 304 h 4987"/>
                <a:gd name="T2" fmla="*/ 2431 w 3127"/>
                <a:gd name="T3" fmla="*/ 464 h 4987"/>
                <a:gd name="T4" fmla="*/ 2346 w 3127"/>
                <a:gd name="T5" fmla="*/ 179 h 4987"/>
                <a:gd name="T6" fmla="*/ 2252 w 3127"/>
                <a:gd name="T7" fmla="*/ 521 h 4987"/>
                <a:gd name="T8" fmla="*/ 2055 w 3127"/>
                <a:gd name="T9" fmla="*/ 484 h 4987"/>
                <a:gd name="T10" fmla="*/ 2003 w 3127"/>
                <a:gd name="T11" fmla="*/ 635 h 4987"/>
                <a:gd name="T12" fmla="*/ 1864 w 3127"/>
                <a:gd name="T13" fmla="*/ 742 h 4987"/>
                <a:gd name="T14" fmla="*/ 1742 w 3127"/>
                <a:gd name="T15" fmla="*/ 795 h 4987"/>
                <a:gd name="T16" fmla="*/ 1655 w 3127"/>
                <a:gd name="T17" fmla="*/ 1006 h 4987"/>
                <a:gd name="T18" fmla="*/ 1591 w 3127"/>
                <a:gd name="T19" fmla="*/ 1116 h 4987"/>
                <a:gd name="T20" fmla="*/ 1629 w 3127"/>
                <a:gd name="T21" fmla="*/ 1243 h 4987"/>
                <a:gd name="T22" fmla="*/ 1478 w 3127"/>
                <a:gd name="T23" fmla="*/ 1306 h 4987"/>
                <a:gd name="T24" fmla="*/ 1365 w 3127"/>
                <a:gd name="T25" fmla="*/ 1541 h 4987"/>
                <a:gd name="T26" fmla="*/ 1197 w 3127"/>
                <a:gd name="T27" fmla="*/ 1863 h 4987"/>
                <a:gd name="T28" fmla="*/ 1103 w 3127"/>
                <a:gd name="T29" fmla="*/ 2119 h 4987"/>
                <a:gd name="T30" fmla="*/ 1125 w 3127"/>
                <a:gd name="T31" fmla="*/ 2297 h 4987"/>
                <a:gd name="T32" fmla="*/ 1017 w 3127"/>
                <a:gd name="T33" fmla="*/ 2436 h 4987"/>
                <a:gd name="T34" fmla="*/ 885 w 3127"/>
                <a:gd name="T35" fmla="*/ 2648 h 4987"/>
                <a:gd name="T36" fmla="*/ 832 w 3127"/>
                <a:gd name="T37" fmla="*/ 2957 h 4987"/>
                <a:gd name="T38" fmla="*/ 672 w 3127"/>
                <a:gd name="T39" fmla="*/ 3027 h 4987"/>
                <a:gd name="T40" fmla="*/ 490 w 3127"/>
                <a:gd name="T41" fmla="*/ 3118 h 4987"/>
                <a:gd name="T42" fmla="*/ 397 w 3127"/>
                <a:gd name="T43" fmla="*/ 3295 h 4987"/>
                <a:gd name="T44" fmla="*/ 249 w 3127"/>
                <a:gd name="T45" fmla="*/ 3488 h 4987"/>
                <a:gd name="T46" fmla="*/ 59 w 3127"/>
                <a:gd name="T47" fmla="*/ 3565 h 4987"/>
                <a:gd name="T48" fmla="*/ 44 w 3127"/>
                <a:gd name="T49" fmla="*/ 3656 h 4987"/>
                <a:gd name="T50" fmla="*/ 199 w 3127"/>
                <a:gd name="T51" fmla="*/ 3836 h 4987"/>
                <a:gd name="T52" fmla="*/ 376 w 3127"/>
                <a:gd name="T53" fmla="*/ 3826 h 4987"/>
                <a:gd name="T54" fmla="*/ 213 w 3127"/>
                <a:gd name="T55" fmla="*/ 3894 h 4987"/>
                <a:gd name="T56" fmla="*/ 31 w 3127"/>
                <a:gd name="T57" fmla="*/ 4011 h 4987"/>
                <a:gd name="T58" fmla="*/ 52 w 3127"/>
                <a:gd name="T59" fmla="*/ 4183 h 4987"/>
                <a:gd name="T60" fmla="*/ 259 w 3127"/>
                <a:gd name="T61" fmla="*/ 4072 h 4987"/>
                <a:gd name="T62" fmla="*/ 105 w 3127"/>
                <a:gd name="T63" fmla="*/ 4313 h 4987"/>
                <a:gd name="T64" fmla="*/ 53 w 3127"/>
                <a:gd name="T65" fmla="*/ 4468 h 4987"/>
                <a:gd name="T66" fmla="*/ 118 w 3127"/>
                <a:gd name="T67" fmla="*/ 4635 h 4987"/>
                <a:gd name="T68" fmla="*/ 235 w 3127"/>
                <a:gd name="T69" fmla="*/ 4942 h 4987"/>
                <a:gd name="T70" fmla="*/ 587 w 3127"/>
                <a:gd name="T71" fmla="*/ 4792 h 4987"/>
                <a:gd name="T72" fmla="*/ 808 w 3127"/>
                <a:gd name="T73" fmla="*/ 4464 h 4987"/>
                <a:gd name="T74" fmla="*/ 877 w 3127"/>
                <a:gd name="T75" fmla="*/ 4389 h 4987"/>
                <a:gd name="T76" fmla="*/ 1030 w 3127"/>
                <a:gd name="T77" fmla="*/ 4476 h 4987"/>
                <a:gd name="T78" fmla="*/ 1150 w 3127"/>
                <a:gd name="T79" fmla="*/ 3868 h 4987"/>
                <a:gd name="T80" fmla="*/ 1067 w 3127"/>
                <a:gd name="T81" fmla="*/ 3124 h 4987"/>
                <a:gd name="T82" fmla="*/ 1353 w 3127"/>
                <a:gd name="T83" fmla="*/ 2058 h 4987"/>
                <a:gd name="T84" fmla="*/ 1593 w 3127"/>
                <a:gd name="T85" fmla="*/ 1352 h 4987"/>
                <a:gd name="T86" fmla="*/ 1954 w 3127"/>
                <a:gd name="T87" fmla="*/ 1123 h 4987"/>
                <a:gd name="T88" fmla="*/ 2034 w 3127"/>
                <a:gd name="T89" fmla="*/ 797 h 4987"/>
                <a:gd name="T90" fmla="*/ 2526 w 3127"/>
                <a:gd name="T91" fmla="*/ 890 h 4987"/>
                <a:gd name="T92" fmla="*/ 2855 w 3127"/>
                <a:gd name="T93" fmla="*/ 385 h 4987"/>
                <a:gd name="T94" fmla="*/ 3102 w 3127"/>
                <a:gd name="T95" fmla="*/ 419 h 4987"/>
                <a:gd name="T96" fmla="*/ 2972 w 3127"/>
                <a:gd name="T97" fmla="*/ 438 h 4987"/>
                <a:gd name="T98" fmla="*/ 2999 w 3127"/>
                <a:gd name="T99" fmla="*/ 238 h 4987"/>
                <a:gd name="T100" fmla="*/ 2851 w 3127"/>
                <a:gd name="T101" fmla="*/ 117 h 4987"/>
                <a:gd name="T102" fmla="*/ 2707 w 3127"/>
                <a:gd name="T103" fmla="*/ 157 h 4987"/>
                <a:gd name="T104" fmla="*/ 940 w 3127"/>
                <a:gd name="T105" fmla="*/ 4561 h 4987"/>
                <a:gd name="T106" fmla="*/ 99 w 3127"/>
                <a:gd name="T107" fmla="*/ 3512 h 4987"/>
                <a:gd name="T108" fmla="*/ 977 w 3127"/>
                <a:gd name="T109" fmla="*/ 2858 h 4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7" h="4987">
                  <a:moveTo>
                    <a:pt x="2695" y="0"/>
                  </a:moveTo>
                  <a:cubicBezTo>
                    <a:pt x="2687" y="13"/>
                    <a:pt x="2675" y="29"/>
                    <a:pt x="2658" y="24"/>
                  </a:cubicBezTo>
                  <a:cubicBezTo>
                    <a:pt x="2642" y="34"/>
                    <a:pt x="2657" y="55"/>
                    <a:pt x="2653" y="70"/>
                  </a:cubicBezTo>
                  <a:cubicBezTo>
                    <a:pt x="2651" y="103"/>
                    <a:pt x="2637" y="136"/>
                    <a:pt x="2645" y="169"/>
                  </a:cubicBezTo>
                  <a:cubicBezTo>
                    <a:pt x="2646" y="182"/>
                    <a:pt x="2635" y="192"/>
                    <a:pt x="2631" y="201"/>
                  </a:cubicBezTo>
                  <a:cubicBezTo>
                    <a:pt x="2637" y="216"/>
                    <a:pt x="2645" y="246"/>
                    <a:pt x="2621" y="249"/>
                  </a:cubicBezTo>
                  <a:cubicBezTo>
                    <a:pt x="2602" y="261"/>
                    <a:pt x="2599" y="287"/>
                    <a:pt x="2585" y="304"/>
                  </a:cubicBezTo>
                  <a:cubicBezTo>
                    <a:pt x="2576" y="274"/>
                    <a:pt x="2572" y="242"/>
                    <a:pt x="2573" y="211"/>
                  </a:cubicBezTo>
                  <a:cubicBezTo>
                    <a:pt x="2555" y="200"/>
                    <a:pt x="2545" y="174"/>
                    <a:pt x="2560" y="156"/>
                  </a:cubicBezTo>
                  <a:cubicBezTo>
                    <a:pt x="2559" y="138"/>
                    <a:pt x="2559" y="115"/>
                    <a:pt x="2545" y="102"/>
                  </a:cubicBezTo>
                  <a:cubicBezTo>
                    <a:pt x="2535" y="97"/>
                    <a:pt x="2543" y="116"/>
                    <a:pt x="2537" y="120"/>
                  </a:cubicBezTo>
                  <a:cubicBezTo>
                    <a:pt x="2516" y="192"/>
                    <a:pt x="2493" y="263"/>
                    <a:pt x="2472" y="335"/>
                  </a:cubicBezTo>
                  <a:cubicBezTo>
                    <a:pt x="2471" y="347"/>
                    <a:pt x="2496" y="342"/>
                    <a:pt x="2484" y="355"/>
                  </a:cubicBezTo>
                  <a:cubicBezTo>
                    <a:pt x="2468" y="392"/>
                    <a:pt x="2464" y="436"/>
                    <a:pt x="2431" y="464"/>
                  </a:cubicBezTo>
                  <a:cubicBezTo>
                    <a:pt x="2414" y="432"/>
                    <a:pt x="2405" y="390"/>
                    <a:pt x="2428" y="360"/>
                  </a:cubicBezTo>
                  <a:cubicBezTo>
                    <a:pt x="2422" y="331"/>
                    <a:pt x="2421" y="300"/>
                    <a:pt x="2420" y="270"/>
                  </a:cubicBezTo>
                  <a:cubicBezTo>
                    <a:pt x="2424" y="229"/>
                    <a:pt x="2453" y="193"/>
                    <a:pt x="2456" y="153"/>
                  </a:cubicBezTo>
                  <a:cubicBezTo>
                    <a:pt x="2441" y="148"/>
                    <a:pt x="2435" y="167"/>
                    <a:pt x="2428" y="176"/>
                  </a:cubicBezTo>
                  <a:cubicBezTo>
                    <a:pt x="2416" y="191"/>
                    <a:pt x="2389" y="184"/>
                    <a:pt x="2393" y="163"/>
                  </a:cubicBezTo>
                  <a:cubicBezTo>
                    <a:pt x="2387" y="148"/>
                    <a:pt x="2363" y="142"/>
                    <a:pt x="2353" y="156"/>
                  </a:cubicBezTo>
                  <a:cubicBezTo>
                    <a:pt x="2337" y="148"/>
                    <a:pt x="2340" y="172"/>
                    <a:pt x="2346" y="179"/>
                  </a:cubicBezTo>
                  <a:cubicBezTo>
                    <a:pt x="2352" y="194"/>
                    <a:pt x="2333" y="201"/>
                    <a:pt x="2328" y="208"/>
                  </a:cubicBezTo>
                  <a:cubicBezTo>
                    <a:pt x="2338" y="220"/>
                    <a:pt x="2364" y="229"/>
                    <a:pt x="2354" y="249"/>
                  </a:cubicBezTo>
                  <a:cubicBezTo>
                    <a:pt x="2341" y="262"/>
                    <a:pt x="2324" y="276"/>
                    <a:pt x="2328" y="297"/>
                  </a:cubicBezTo>
                  <a:cubicBezTo>
                    <a:pt x="2332" y="308"/>
                    <a:pt x="2340" y="329"/>
                    <a:pt x="2322" y="330"/>
                  </a:cubicBezTo>
                  <a:cubicBezTo>
                    <a:pt x="2294" y="325"/>
                    <a:pt x="2271" y="348"/>
                    <a:pt x="2266" y="375"/>
                  </a:cubicBezTo>
                  <a:cubicBezTo>
                    <a:pt x="2265" y="403"/>
                    <a:pt x="2237" y="426"/>
                    <a:pt x="2247" y="454"/>
                  </a:cubicBezTo>
                  <a:cubicBezTo>
                    <a:pt x="2254" y="475"/>
                    <a:pt x="2256" y="500"/>
                    <a:pt x="2252" y="521"/>
                  </a:cubicBezTo>
                  <a:cubicBezTo>
                    <a:pt x="2243" y="540"/>
                    <a:pt x="2210" y="533"/>
                    <a:pt x="2211" y="512"/>
                  </a:cubicBezTo>
                  <a:cubicBezTo>
                    <a:pt x="2206" y="499"/>
                    <a:pt x="2202" y="483"/>
                    <a:pt x="2186" y="481"/>
                  </a:cubicBezTo>
                  <a:cubicBezTo>
                    <a:pt x="2203" y="461"/>
                    <a:pt x="2173" y="447"/>
                    <a:pt x="2159" y="461"/>
                  </a:cubicBezTo>
                  <a:cubicBezTo>
                    <a:pt x="2149" y="468"/>
                    <a:pt x="2150" y="483"/>
                    <a:pt x="2157" y="492"/>
                  </a:cubicBezTo>
                  <a:cubicBezTo>
                    <a:pt x="2135" y="505"/>
                    <a:pt x="2105" y="489"/>
                    <a:pt x="2108" y="464"/>
                  </a:cubicBezTo>
                  <a:cubicBezTo>
                    <a:pt x="2097" y="466"/>
                    <a:pt x="2087" y="453"/>
                    <a:pt x="2077" y="455"/>
                  </a:cubicBezTo>
                  <a:cubicBezTo>
                    <a:pt x="2085" y="469"/>
                    <a:pt x="2074" y="493"/>
                    <a:pt x="2055" y="484"/>
                  </a:cubicBezTo>
                  <a:cubicBezTo>
                    <a:pt x="2045" y="480"/>
                    <a:pt x="2052" y="500"/>
                    <a:pt x="2058" y="501"/>
                  </a:cubicBezTo>
                  <a:cubicBezTo>
                    <a:pt x="2076" y="505"/>
                    <a:pt x="2110" y="504"/>
                    <a:pt x="2109" y="531"/>
                  </a:cubicBezTo>
                  <a:cubicBezTo>
                    <a:pt x="2107" y="578"/>
                    <a:pt x="2128" y="620"/>
                    <a:pt x="2143" y="663"/>
                  </a:cubicBezTo>
                  <a:cubicBezTo>
                    <a:pt x="2102" y="648"/>
                    <a:pt x="2082" y="607"/>
                    <a:pt x="2050" y="580"/>
                  </a:cubicBezTo>
                  <a:cubicBezTo>
                    <a:pt x="2044" y="571"/>
                    <a:pt x="2033" y="572"/>
                    <a:pt x="2040" y="582"/>
                  </a:cubicBezTo>
                  <a:cubicBezTo>
                    <a:pt x="2055" y="596"/>
                    <a:pt x="2039" y="592"/>
                    <a:pt x="2030" y="597"/>
                  </a:cubicBezTo>
                  <a:cubicBezTo>
                    <a:pt x="2032" y="614"/>
                    <a:pt x="2023" y="637"/>
                    <a:pt x="2003" y="635"/>
                  </a:cubicBezTo>
                  <a:cubicBezTo>
                    <a:pt x="1993" y="636"/>
                    <a:pt x="1988" y="619"/>
                    <a:pt x="1981" y="621"/>
                  </a:cubicBezTo>
                  <a:cubicBezTo>
                    <a:pt x="1975" y="637"/>
                    <a:pt x="1977" y="656"/>
                    <a:pt x="1966" y="670"/>
                  </a:cubicBezTo>
                  <a:cubicBezTo>
                    <a:pt x="1960" y="689"/>
                    <a:pt x="1988" y="704"/>
                    <a:pt x="1973" y="721"/>
                  </a:cubicBezTo>
                  <a:cubicBezTo>
                    <a:pt x="1962" y="737"/>
                    <a:pt x="1948" y="750"/>
                    <a:pt x="1934" y="764"/>
                  </a:cubicBezTo>
                  <a:cubicBezTo>
                    <a:pt x="1921" y="716"/>
                    <a:pt x="1927" y="661"/>
                    <a:pt x="1909" y="617"/>
                  </a:cubicBezTo>
                  <a:cubicBezTo>
                    <a:pt x="1891" y="637"/>
                    <a:pt x="1888" y="666"/>
                    <a:pt x="1879" y="691"/>
                  </a:cubicBezTo>
                  <a:cubicBezTo>
                    <a:pt x="1878" y="709"/>
                    <a:pt x="1874" y="727"/>
                    <a:pt x="1864" y="742"/>
                  </a:cubicBezTo>
                  <a:cubicBezTo>
                    <a:pt x="1847" y="725"/>
                    <a:pt x="1843" y="701"/>
                    <a:pt x="1842" y="678"/>
                  </a:cubicBezTo>
                  <a:cubicBezTo>
                    <a:pt x="1820" y="684"/>
                    <a:pt x="1791" y="692"/>
                    <a:pt x="1792" y="719"/>
                  </a:cubicBezTo>
                  <a:cubicBezTo>
                    <a:pt x="1783" y="760"/>
                    <a:pt x="1806" y="804"/>
                    <a:pt x="1844" y="819"/>
                  </a:cubicBezTo>
                  <a:cubicBezTo>
                    <a:pt x="1862" y="833"/>
                    <a:pt x="1872" y="858"/>
                    <a:pt x="1861" y="880"/>
                  </a:cubicBezTo>
                  <a:cubicBezTo>
                    <a:pt x="1837" y="887"/>
                    <a:pt x="1821" y="863"/>
                    <a:pt x="1816" y="843"/>
                  </a:cubicBezTo>
                  <a:cubicBezTo>
                    <a:pt x="1795" y="834"/>
                    <a:pt x="1775" y="819"/>
                    <a:pt x="1767" y="797"/>
                  </a:cubicBezTo>
                  <a:cubicBezTo>
                    <a:pt x="1762" y="788"/>
                    <a:pt x="1739" y="776"/>
                    <a:pt x="1742" y="795"/>
                  </a:cubicBezTo>
                  <a:cubicBezTo>
                    <a:pt x="1746" y="822"/>
                    <a:pt x="1791" y="825"/>
                    <a:pt x="1783" y="854"/>
                  </a:cubicBezTo>
                  <a:cubicBezTo>
                    <a:pt x="1777" y="872"/>
                    <a:pt x="1757" y="877"/>
                    <a:pt x="1742" y="871"/>
                  </a:cubicBezTo>
                  <a:cubicBezTo>
                    <a:pt x="1728" y="871"/>
                    <a:pt x="1715" y="862"/>
                    <a:pt x="1704" y="856"/>
                  </a:cubicBezTo>
                  <a:cubicBezTo>
                    <a:pt x="1693" y="847"/>
                    <a:pt x="1704" y="831"/>
                    <a:pt x="1700" y="821"/>
                  </a:cubicBezTo>
                  <a:cubicBezTo>
                    <a:pt x="1687" y="847"/>
                    <a:pt x="1690" y="879"/>
                    <a:pt x="1704" y="903"/>
                  </a:cubicBezTo>
                  <a:cubicBezTo>
                    <a:pt x="1704" y="930"/>
                    <a:pt x="1669" y="931"/>
                    <a:pt x="1657" y="951"/>
                  </a:cubicBezTo>
                  <a:cubicBezTo>
                    <a:pt x="1645" y="965"/>
                    <a:pt x="1636" y="995"/>
                    <a:pt x="1655" y="1006"/>
                  </a:cubicBezTo>
                  <a:cubicBezTo>
                    <a:pt x="1665" y="1002"/>
                    <a:pt x="1685" y="996"/>
                    <a:pt x="1683" y="1014"/>
                  </a:cubicBezTo>
                  <a:cubicBezTo>
                    <a:pt x="1682" y="1026"/>
                    <a:pt x="1671" y="1033"/>
                    <a:pt x="1667" y="1042"/>
                  </a:cubicBezTo>
                  <a:cubicBezTo>
                    <a:pt x="1668" y="1052"/>
                    <a:pt x="1685" y="1054"/>
                    <a:pt x="1680" y="1068"/>
                  </a:cubicBezTo>
                  <a:cubicBezTo>
                    <a:pt x="1677" y="1084"/>
                    <a:pt x="1656" y="1083"/>
                    <a:pt x="1650" y="1071"/>
                  </a:cubicBezTo>
                  <a:cubicBezTo>
                    <a:pt x="1641" y="1072"/>
                    <a:pt x="1650" y="1086"/>
                    <a:pt x="1655" y="1088"/>
                  </a:cubicBezTo>
                  <a:cubicBezTo>
                    <a:pt x="1665" y="1098"/>
                    <a:pt x="1653" y="1112"/>
                    <a:pt x="1641" y="1106"/>
                  </a:cubicBezTo>
                  <a:cubicBezTo>
                    <a:pt x="1623" y="1098"/>
                    <a:pt x="1610" y="1119"/>
                    <a:pt x="1591" y="1116"/>
                  </a:cubicBezTo>
                  <a:cubicBezTo>
                    <a:pt x="1566" y="1115"/>
                    <a:pt x="1553" y="1144"/>
                    <a:pt x="1544" y="1162"/>
                  </a:cubicBezTo>
                  <a:cubicBezTo>
                    <a:pt x="1549" y="1178"/>
                    <a:pt x="1574" y="1173"/>
                    <a:pt x="1577" y="1157"/>
                  </a:cubicBezTo>
                  <a:cubicBezTo>
                    <a:pt x="1590" y="1141"/>
                    <a:pt x="1608" y="1159"/>
                    <a:pt x="1623" y="1161"/>
                  </a:cubicBezTo>
                  <a:cubicBezTo>
                    <a:pt x="1635" y="1160"/>
                    <a:pt x="1632" y="1142"/>
                    <a:pt x="1647" y="1145"/>
                  </a:cubicBezTo>
                  <a:cubicBezTo>
                    <a:pt x="1674" y="1144"/>
                    <a:pt x="1680" y="1190"/>
                    <a:pt x="1650" y="1189"/>
                  </a:cubicBezTo>
                  <a:cubicBezTo>
                    <a:pt x="1633" y="1199"/>
                    <a:pt x="1643" y="1223"/>
                    <a:pt x="1651" y="1236"/>
                  </a:cubicBezTo>
                  <a:cubicBezTo>
                    <a:pt x="1659" y="1252"/>
                    <a:pt x="1636" y="1255"/>
                    <a:pt x="1629" y="1243"/>
                  </a:cubicBezTo>
                  <a:cubicBezTo>
                    <a:pt x="1610" y="1219"/>
                    <a:pt x="1575" y="1230"/>
                    <a:pt x="1554" y="1211"/>
                  </a:cubicBezTo>
                  <a:cubicBezTo>
                    <a:pt x="1535" y="1209"/>
                    <a:pt x="1512" y="1230"/>
                    <a:pt x="1517" y="1248"/>
                  </a:cubicBezTo>
                  <a:cubicBezTo>
                    <a:pt x="1533" y="1266"/>
                    <a:pt x="1548" y="1294"/>
                    <a:pt x="1533" y="1317"/>
                  </a:cubicBezTo>
                  <a:cubicBezTo>
                    <a:pt x="1538" y="1335"/>
                    <a:pt x="1552" y="1353"/>
                    <a:pt x="1542" y="1373"/>
                  </a:cubicBezTo>
                  <a:cubicBezTo>
                    <a:pt x="1520" y="1365"/>
                    <a:pt x="1526" y="1397"/>
                    <a:pt x="1524" y="1409"/>
                  </a:cubicBezTo>
                  <a:cubicBezTo>
                    <a:pt x="1527" y="1435"/>
                    <a:pt x="1512" y="1412"/>
                    <a:pt x="1505" y="1402"/>
                  </a:cubicBezTo>
                  <a:cubicBezTo>
                    <a:pt x="1485" y="1374"/>
                    <a:pt x="1489" y="1337"/>
                    <a:pt x="1478" y="1306"/>
                  </a:cubicBezTo>
                  <a:cubicBezTo>
                    <a:pt x="1476" y="1323"/>
                    <a:pt x="1465" y="1336"/>
                    <a:pt x="1470" y="1353"/>
                  </a:cubicBezTo>
                  <a:cubicBezTo>
                    <a:pt x="1471" y="1376"/>
                    <a:pt x="1443" y="1370"/>
                    <a:pt x="1435" y="1386"/>
                  </a:cubicBezTo>
                  <a:cubicBezTo>
                    <a:pt x="1423" y="1404"/>
                    <a:pt x="1433" y="1427"/>
                    <a:pt x="1448" y="1439"/>
                  </a:cubicBezTo>
                  <a:cubicBezTo>
                    <a:pt x="1462" y="1469"/>
                    <a:pt x="1424" y="1492"/>
                    <a:pt x="1429" y="1521"/>
                  </a:cubicBezTo>
                  <a:cubicBezTo>
                    <a:pt x="1441" y="1513"/>
                    <a:pt x="1467" y="1518"/>
                    <a:pt x="1466" y="1534"/>
                  </a:cubicBezTo>
                  <a:cubicBezTo>
                    <a:pt x="1455" y="1553"/>
                    <a:pt x="1434" y="1572"/>
                    <a:pt x="1410" y="1565"/>
                  </a:cubicBezTo>
                  <a:cubicBezTo>
                    <a:pt x="1392" y="1568"/>
                    <a:pt x="1373" y="1557"/>
                    <a:pt x="1365" y="1541"/>
                  </a:cubicBezTo>
                  <a:cubicBezTo>
                    <a:pt x="1342" y="1543"/>
                    <a:pt x="1338" y="1570"/>
                    <a:pt x="1336" y="1588"/>
                  </a:cubicBezTo>
                  <a:cubicBezTo>
                    <a:pt x="1332" y="1605"/>
                    <a:pt x="1314" y="1621"/>
                    <a:pt x="1312" y="1635"/>
                  </a:cubicBezTo>
                  <a:cubicBezTo>
                    <a:pt x="1336" y="1646"/>
                    <a:pt x="1325" y="1683"/>
                    <a:pt x="1306" y="1694"/>
                  </a:cubicBezTo>
                  <a:cubicBezTo>
                    <a:pt x="1291" y="1709"/>
                    <a:pt x="1307" y="1742"/>
                    <a:pt x="1282" y="1748"/>
                  </a:cubicBezTo>
                  <a:cubicBezTo>
                    <a:pt x="1264" y="1748"/>
                    <a:pt x="1233" y="1757"/>
                    <a:pt x="1236" y="1780"/>
                  </a:cubicBezTo>
                  <a:cubicBezTo>
                    <a:pt x="1251" y="1794"/>
                    <a:pt x="1246" y="1823"/>
                    <a:pt x="1224" y="1826"/>
                  </a:cubicBezTo>
                  <a:cubicBezTo>
                    <a:pt x="1213" y="1837"/>
                    <a:pt x="1211" y="1855"/>
                    <a:pt x="1197" y="1863"/>
                  </a:cubicBezTo>
                  <a:cubicBezTo>
                    <a:pt x="1192" y="1873"/>
                    <a:pt x="1175" y="1893"/>
                    <a:pt x="1194" y="1895"/>
                  </a:cubicBezTo>
                  <a:cubicBezTo>
                    <a:pt x="1205" y="1899"/>
                    <a:pt x="1228" y="1902"/>
                    <a:pt x="1215" y="1917"/>
                  </a:cubicBezTo>
                  <a:cubicBezTo>
                    <a:pt x="1207" y="1935"/>
                    <a:pt x="1181" y="1936"/>
                    <a:pt x="1172" y="1950"/>
                  </a:cubicBezTo>
                  <a:cubicBezTo>
                    <a:pt x="1171" y="1964"/>
                    <a:pt x="1189" y="1977"/>
                    <a:pt x="1197" y="1959"/>
                  </a:cubicBezTo>
                  <a:cubicBezTo>
                    <a:pt x="1225" y="1974"/>
                    <a:pt x="1213" y="2023"/>
                    <a:pt x="1181" y="2020"/>
                  </a:cubicBezTo>
                  <a:cubicBezTo>
                    <a:pt x="1157" y="2013"/>
                    <a:pt x="1140" y="2048"/>
                    <a:pt x="1150" y="2067"/>
                  </a:cubicBezTo>
                  <a:cubicBezTo>
                    <a:pt x="1143" y="2092"/>
                    <a:pt x="1106" y="2094"/>
                    <a:pt x="1103" y="2119"/>
                  </a:cubicBezTo>
                  <a:cubicBezTo>
                    <a:pt x="1112" y="2122"/>
                    <a:pt x="1117" y="2105"/>
                    <a:pt x="1124" y="2100"/>
                  </a:cubicBezTo>
                  <a:cubicBezTo>
                    <a:pt x="1137" y="2088"/>
                    <a:pt x="1153" y="2080"/>
                    <a:pt x="1168" y="2071"/>
                  </a:cubicBezTo>
                  <a:cubicBezTo>
                    <a:pt x="1153" y="2102"/>
                    <a:pt x="1178" y="2133"/>
                    <a:pt x="1167" y="2165"/>
                  </a:cubicBezTo>
                  <a:cubicBezTo>
                    <a:pt x="1161" y="2155"/>
                    <a:pt x="1141" y="2141"/>
                    <a:pt x="1131" y="2152"/>
                  </a:cubicBezTo>
                  <a:cubicBezTo>
                    <a:pt x="1146" y="2172"/>
                    <a:pt x="1124" y="2189"/>
                    <a:pt x="1120" y="2206"/>
                  </a:cubicBezTo>
                  <a:cubicBezTo>
                    <a:pt x="1130" y="2224"/>
                    <a:pt x="1111" y="2238"/>
                    <a:pt x="1096" y="2239"/>
                  </a:cubicBezTo>
                  <a:cubicBezTo>
                    <a:pt x="1095" y="2262"/>
                    <a:pt x="1124" y="2274"/>
                    <a:pt x="1125" y="2297"/>
                  </a:cubicBezTo>
                  <a:cubicBezTo>
                    <a:pt x="1128" y="2315"/>
                    <a:pt x="1122" y="2332"/>
                    <a:pt x="1118" y="2349"/>
                  </a:cubicBezTo>
                  <a:cubicBezTo>
                    <a:pt x="1111" y="2334"/>
                    <a:pt x="1100" y="2309"/>
                    <a:pt x="1081" y="2314"/>
                  </a:cubicBezTo>
                  <a:cubicBezTo>
                    <a:pt x="1079" y="2333"/>
                    <a:pt x="1056" y="2338"/>
                    <a:pt x="1051" y="2353"/>
                  </a:cubicBezTo>
                  <a:cubicBezTo>
                    <a:pt x="1057" y="2373"/>
                    <a:pt x="1071" y="2342"/>
                    <a:pt x="1082" y="2340"/>
                  </a:cubicBezTo>
                  <a:cubicBezTo>
                    <a:pt x="1103" y="2347"/>
                    <a:pt x="1081" y="2372"/>
                    <a:pt x="1090" y="2387"/>
                  </a:cubicBezTo>
                  <a:cubicBezTo>
                    <a:pt x="1093" y="2403"/>
                    <a:pt x="1087" y="2422"/>
                    <a:pt x="1071" y="2430"/>
                  </a:cubicBezTo>
                  <a:cubicBezTo>
                    <a:pt x="1056" y="2407"/>
                    <a:pt x="1036" y="2438"/>
                    <a:pt x="1017" y="2436"/>
                  </a:cubicBezTo>
                  <a:cubicBezTo>
                    <a:pt x="999" y="2441"/>
                    <a:pt x="1005" y="2468"/>
                    <a:pt x="997" y="2481"/>
                  </a:cubicBezTo>
                  <a:cubicBezTo>
                    <a:pt x="990" y="2501"/>
                    <a:pt x="961" y="2499"/>
                    <a:pt x="957" y="2522"/>
                  </a:cubicBezTo>
                  <a:cubicBezTo>
                    <a:pt x="953" y="2533"/>
                    <a:pt x="954" y="2545"/>
                    <a:pt x="966" y="2550"/>
                  </a:cubicBezTo>
                  <a:cubicBezTo>
                    <a:pt x="979" y="2564"/>
                    <a:pt x="959" y="2580"/>
                    <a:pt x="967" y="2595"/>
                  </a:cubicBezTo>
                  <a:cubicBezTo>
                    <a:pt x="976" y="2616"/>
                    <a:pt x="978" y="2644"/>
                    <a:pt x="955" y="2656"/>
                  </a:cubicBezTo>
                  <a:cubicBezTo>
                    <a:pt x="937" y="2668"/>
                    <a:pt x="912" y="2658"/>
                    <a:pt x="904" y="2639"/>
                  </a:cubicBezTo>
                  <a:cubicBezTo>
                    <a:pt x="896" y="2632"/>
                    <a:pt x="884" y="2637"/>
                    <a:pt x="885" y="2648"/>
                  </a:cubicBezTo>
                  <a:cubicBezTo>
                    <a:pt x="873" y="2676"/>
                    <a:pt x="843" y="2691"/>
                    <a:pt x="834" y="2722"/>
                  </a:cubicBezTo>
                  <a:cubicBezTo>
                    <a:pt x="816" y="2756"/>
                    <a:pt x="777" y="2785"/>
                    <a:pt x="783" y="2827"/>
                  </a:cubicBezTo>
                  <a:cubicBezTo>
                    <a:pt x="795" y="2851"/>
                    <a:pt x="775" y="2879"/>
                    <a:pt x="750" y="2882"/>
                  </a:cubicBezTo>
                  <a:cubicBezTo>
                    <a:pt x="734" y="2885"/>
                    <a:pt x="722" y="2902"/>
                    <a:pt x="733" y="2917"/>
                  </a:cubicBezTo>
                  <a:cubicBezTo>
                    <a:pt x="740" y="2926"/>
                    <a:pt x="754" y="2920"/>
                    <a:pt x="761" y="2913"/>
                  </a:cubicBezTo>
                  <a:cubicBezTo>
                    <a:pt x="770" y="2938"/>
                    <a:pt x="752" y="2976"/>
                    <a:pt x="781" y="2991"/>
                  </a:cubicBezTo>
                  <a:cubicBezTo>
                    <a:pt x="803" y="2995"/>
                    <a:pt x="816" y="2968"/>
                    <a:pt x="832" y="2957"/>
                  </a:cubicBezTo>
                  <a:cubicBezTo>
                    <a:pt x="848" y="2940"/>
                    <a:pt x="869" y="2929"/>
                    <a:pt x="892" y="2924"/>
                  </a:cubicBezTo>
                  <a:cubicBezTo>
                    <a:pt x="884" y="2948"/>
                    <a:pt x="861" y="2972"/>
                    <a:pt x="874" y="2998"/>
                  </a:cubicBezTo>
                  <a:cubicBezTo>
                    <a:pt x="873" y="3023"/>
                    <a:pt x="842" y="3021"/>
                    <a:pt x="826" y="3029"/>
                  </a:cubicBezTo>
                  <a:cubicBezTo>
                    <a:pt x="816" y="3032"/>
                    <a:pt x="796" y="3027"/>
                    <a:pt x="800" y="3044"/>
                  </a:cubicBezTo>
                  <a:cubicBezTo>
                    <a:pt x="802" y="3071"/>
                    <a:pt x="757" y="3079"/>
                    <a:pt x="750" y="3053"/>
                  </a:cubicBezTo>
                  <a:cubicBezTo>
                    <a:pt x="751" y="3025"/>
                    <a:pt x="736" y="3000"/>
                    <a:pt x="719" y="2979"/>
                  </a:cubicBezTo>
                  <a:cubicBezTo>
                    <a:pt x="704" y="2994"/>
                    <a:pt x="668" y="3001"/>
                    <a:pt x="672" y="3027"/>
                  </a:cubicBezTo>
                  <a:cubicBezTo>
                    <a:pt x="683" y="3038"/>
                    <a:pt x="697" y="3060"/>
                    <a:pt x="678" y="3070"/>
                  </a:cubicBezTo>
                  <a:cubicBezTo>
                    <a:pt x="666" y="3087"/>
                    <a:pt x="634" y="3087"/>
                    <a:pt x="633" y="3063"/>
                  </a:cubicBezTo>
                  <a:cubicBezTo>
                    <a:pt x="630" y="3053"/>
                    <a:pt x="637" y="3035"/>
                    <a:pt x="625" y="3031"/>
                  </a:cubicBezTo>
                  <a:cubicBezTo>
                    <a:pt x="607" y="3043"/>
                    <a:pt x="583" y="3045"/>
                    <a:pt x="566" y="3059"/>
                  </a:cubicBezTo>
                  <a:cubicBezTo>
                    <a:pt x="558" y="3075"/>
                    <a:pt x="552" y="3093"/>
                    <a:pt x="540" y="3106"/>
                  </a:cubicBezTo>
                  <a:cubicBezTo>
                    <a:pt x="537" y="3123"/>
                    <a:pt x="525" y="3144"/>
                    <a:pt x="504" y="3138"/>
                  </a:cubicBezTo>
                  <a:cubicBezTo>
                    <a:pt x="493" y="3137"/>
                    <a:pt x="495" y="3120"/>
                    <a:pt x="490" y="3118"/>
                  </a:cubicBezTo>
                  <a:cubicBezTo>
                    <a:pt x="487" y="3131"/>
                    <a:pt x="485" y="3149"/>
                    <a:pt x="468" y="3149"/>
                  </a:cubicBezTo>
                  <a:cubicBezTo>
                    <a:pt x="451" y="3145"/>
                    <a:pt x="435" y="3150"/>
                    <a:pt x="425" y="3164"/>
                  </a:cubicBezTo>
                  <a:cubicBezTo>
                    <a:pt x="408" y="3183"/>
                    <a:pt x="418" y="3213"/>
                    <a:pt x="400" y="3231"/>
                  </a:cubicBezTo>
                  <a:cubicBezTo>
                    <a:pt x="381" y="3242"/>
                    <a:pt x="365" y="3210"/>
                    <a:pt x="345" y="3225"/>
                  </a:cubicBezTo>
                  <a:cubicBezTo>
                    <a:pt x="333" y="3228"/>
                    <a:pt x="317" y="3250"/>
                    <a:pt x="335" y="3255"/>
                  </a:cubicBezTo>
                  <a:cubicBezTo>
                    <a:pt x="348" y="3262"/>
                    <a:pt x="352" y="3280"/>
                    <a:pt x="350" y="3292"/>
                  </a:cubicBezTo>
                  <a:cubicBezTo>
                    <a:pt x="365" y="3288"/>
                    <a:pt x="384" y="3280"/>
                    <a:pt x="397" y="3295"/>
                  </a:cubicBezTo>
                  <a:cubicBezTo>
                    <a:pt x="408" y="3305"/>
                    <a:pt x="423" y="3325"/>
                    <a:pt x="406" y="3338"/>
                  </a:cubicBezTo>
                  <a:cubicBezTo>
                    <a:pt x="396" y="3345"/>
                    <a:pt x="393" y="3361"/>
                    <a:pt x="377" y="3360"/>
                  </a:cubicBezTo>
                  <a:cubicBezTo>
                    <a:pt x="341" y="3363"/>
                    <a:pt x="304" y="3337"/>
                    <a:pt x="268" y="3353"/>
                  </a:cubicBezTo>
                  <a:cubicBezTo>
                    <a:pt x="262" y="3361"/>
                    <a:pt x="244" y="3353"/>
                    <a:pt x="239" y="3362"/>
                  </a:cubicBezTo>
                  <a:cubicBezTo>
                    <a:pt x="250" y="3370"/>
                    <a:pt x="240" y="3386"/>
                    <a:pt x="236" y="3391"/>
                  </a:cubicBezTo>
                  <a:cubicBezTo>
                    <a:pt x="247" y="3393"/>
                    <a:pt x="259" y="3389"/>
                    <a:pt x="270" y="3388"/>
                  </a:cubicBezTo>
                  <a:cubicBezTo>
                    <a:pt x="245" y="3416"/>
                    <a:pt x="250" y="3454"/>
                    <a:pt x="249" y="3488"/>
                  </a:cubicBezTo>
                  <a:cubicBezTo>
                    <a:pt x="239" y="3475"/>
                    <a:pt x="228" y="3441"/>
                    <a:pt x="207" y="3450"/>
                  </a:cubicBezTo>
                  <a:cubicBezTo>
                    <a:pt x="181" y="3467"/>
                    <a:pt x="177" y="3501"/>
                    <a:pt x="186" y="3529"/>
                  </a:cubicBezTo>
                  <a:cubicBezTo>
                    <a:pt x="183" y="3548"/>
                    <a:pt x="161" y="3534"/>
                    <a:pt x="156" y="3523"/>
                  </a:cubicBezTo>
                  <a:cubicBezTo>
                    <a:pt x="144" y="3502"/>
                    <a:pt x="115" y="3508"/>
                    <a:pt x="98" y="3513"/>
                  </a:cubicBezTo>
                  <a:cubicBezTo>
                    <a:pt x="99" y="3525"/>
                    <a:pt x="88" y="3543"/>
                    <a:pt x="76" y="3530"/>
                  </a:cubicBezTo>
                  <a:cubicBezTo>
                    <a:pt x="69" y="3521"/>
                    <a:pt x="58" y="3512"/>
                    <a:pt x="48" y="3508"/>
                  </a:cubicBezTo>
                  <a:cubicBezTo>
                    <a:pt x="57" y="3525"/>
                    <a:pt x="65" y="3545"/>
                    <a:pt x="59" y="3565"/>
                  </a:cubicBezTo>
                  <a:cubicBezTo>
                    <a:pt x="48" y="3568"/>
                    <a:pt x="47" y="3572"/>
                    <a:pt x="60" y="3571"/>
                  </a:cubicBezTo>
                  <a:cubicBezTo>
                    <a:pt x="100" y="3574"/>
                    <a:pt x="140" y="3572"/>
                    <a:pt x="179" y="3563"/>
                  </a:cubicBezTo>
                  <a:cubicBezTo>
                    <a:pt x="176" y="3569"/>
                    <a:pt x="159" y="3587"/>
                    <a:pt x="171" y="3591"/>
                  </a:cubicBezTo>
                  <a:cubicBezTo>
                    <a:pt x="186" y="3595"/>
                    <a:pt x="207" y="3575"/>
                    <a:pt x="217" y="3595"/>
                  </a:cubicBezTo>
                  <a:cubicBezTo>
                    <a:pt x="225" y="3618"/>
                    <a:pt x="192" y="3625"/>
                    <a:pt x="175" y="3626"/>
                  </a:cubicBezTo>
                  <a:cubicBezTo>
                    <a:pt x="144" y="3633"/>
                    <a:pt x="111" y="3625"/>
                    <a:pt x="83" y="3612"/>
                  </a:cubicBezTo>
                  <a:cubicBezTo>
                    <a:pt x="61" y="3614"/>
                    <a:pt x="49" y="3637"/>
                    <a:pt x="44" y="3656"/>
                  </a:cubicBezTo>
                  <a:cubicBezTo>
                    <a:pt x="37" y="3645"/>
                    <a:pt x="11" y="3652"/>
                    <a:pt x="19" y="3665"/>
                  </a:cubicBezTo>
                  <a:cubicBezTo>
                    <a:pt x="33" y="3675"/>
                    <a:pt x="62" y="3678"/>
                    <a:pt x="58" y="3701"/>
                  </a:cubicBezTo>
                  <a:cubicBezTo>
                    <a:pt x="59" y="3723"/>
                    <a:pt x="47" y="3742"/>
                    <a:pt x="29" y="3754"/>
                  </a:cubicBezTo>
                  <a:cubicBezTo>
                    <a:pt x="14" y="3771"/>
                    <a:pt x="24" y="3798"/>
                    <a:pt x="15" y="3817"/>
                  </a:cubicBezTo>
                  <a:cubicBezTo>
                    <a:pt x="23" y="3832"/>
                    <a:pt x="23" y="3865"/>
                    <a:pt x="49" y="3863"/>
                  </a:cubicBezTo>
                  <a:cubicBezTo>
                    <a:pt x="86" y="3864"/>
                    <a:pt x="113" y="3836"/>
                    <a:pt x="148" y="3830"/>
                  </a:cubicBezTo>
                  <a:cubicBezTo>
                    <a:pt x="159" y="3843"/>
                    <a:pt x="190" y="3859"/>
                    <a:pt x="199" y="3836"/>
                  </a:cubicBezTo>
                  <a:cubicBezTo>
                    <a:pt x="205" y="3818"/>
                    <a:pt x="209" y="3781"/>
                    <a:pt x="236" y="3786"/>
                  </a:cubicBezTo>
                  <a:cubicBezTo>
                    <a:pt x="259" y="3797"/>
                    <a:pt x="239" y="3823"/>
                    <a:pt x="243" y="3840"/>
                  </a:cubicBezTo>
                  <a:cubicBezTo>
                    <a:pt x="259" y="3859"/>
                    <a:pt x="285" y="3838"/>
                    <a:pt x="304" y="3843"/>
                  </a:cubicBezTo>
                  <a:cubicBezTo>
                    <a:pt x="335" y="3840"/>
                    <a:pt x="341" y="3801"/>
                    <a:pt x="342" y="3776"/>
                  </a:cubicBezTo>
                  <a:cubicBezTo>
                    <a:pt x="343" y="3752"/>
                    <a:pt x="364" y="3721"/>
                    <a:pt x="390" y="3729"/>
                  </a:cubicBezTo>
                  <a:cubicBezTo>
                    <a:pt x="410" y="3740"/>
                    <a:pt x="392" y="3764"/>
                    <a:pt x="385" y="3777"/>
                  </a:cubicBezTo>
                  <a:cubicBezTo>
                    <a:pt x="378" y="3791"/>
                    <a:pt x="365" y="3813"/>
                    <a:pt x="376" y="3826"/>
                  </a:cubicBezTo>
                  <a:cubicBezTo>
                    <a:pt x="390" y="3820"/>
                    <a:pt x="398" y="3803"/>
                    <a:pt x="412" y="3797"/>
                  </a:cubicBezTo>
                  <a:cubicBezTo>
                    <a:pt x="421" y="3824"/>
                    <a:pt x="407" y="3853"/>
                    <a:pt x="383" y="3867"/>
                  </a:cubicBezTo>
                  <a:cubicBezTo>
                    <a:pt x="368" y="3888"/>
                    <a:pt x="328" y="3877"/>
                    <a:pt x="321" y="3905"/>
                  </a:cubicBezTo>
                  <a:cubicBezTo>
                    <a:pt x="323" y="3927"/>
                    <a:pt x="350" y="3935"/>
                    <a:pt x="363" y="3951"/>
                  </a:cubicBezTo>
                  <a:cubicBezTo>
                    <a:pt x="346" y="3949"/>
                    <a:pt x="328" y="3943"/>
                    <a:pt x="316" y="3958"/>
                  </a:cubicBezTo>
                  <a:cubicBezTo>
                    <a:pt x="303" y="3971"/>
                    <a:pt x="283" y="3959"/>
                    <a:pt x="284" y="3942"/>
                  </a:cubicBezTo>
                  <a:cubicBezTo>
                    <a:pt x="288" y="3906"/>
                    <a:pt x="246" y="3874"/>
                    <a:pt x="213" y="3894"/>
                  </a:cubicBezTo>
                  <a:cubicBezTo>
                    <a:pt x="183" y="3903"/>
                    <a:pt x="154" y="3889"/>
                    <a:pt x="124" y="3894"/>
                  </a:cubicBezTo>
                  <a:cubicBezTo>
                    <a:pt x="115" y="3895"/>
                    <a:pt x="104" y="3886"/>
                    <a:pt x="99" y="3897"/>
                  </a:cubicBezTo>
                  <a:cubicBezTo>
                    <a:pt x="83" y="3913"/>
                    <a:pt x="56" y="3915"/>
                    <a:pt x="38" y="3901"/>
                  </a:cubicBezTo>
                  <a:cubicBezTo>
                    <a:pt x="18" y="3904"/>
                    <a:pt x="14" y="3930"/>
                    <a:pt x="12" y="3946"/>
                  </a:cubicBezTo>
                  <a:cubicBezTo>
                    <a:pt x="13" y="3960"/>
                    <a:pt x="28" y="3955"/>
                    <a:pt x="36" y="3955"/>
                  </a:cubicBezTo>
                  <a:cubicBezTo>
                    <a:pt x="58" y="3963"/>
                    <a:pt x="43" y="3991"/>
                    <a:pt x="55" y="4006"/>
                  </a:cubicBezTo>
                  <a:cubicBezTo>
                    <a:pt x="59" y="4022"/>
                    <a:pt x="39" y="4021"/>
                    <a:pt x="31" y="4011"/>
                  </a:cubicBezTo>
                  <a:cubicBezTo>
                    <a:pt x="22" y="4002"/>
                    <a:pt x="11" y="3994"/>
                    <a:pt x="0" y="3990"/>
                  </a:cubicBezTo>
                  <a:cubicBezTo>
                    <a:pt x="9" y="4009"/>
                    <a:pt x="9" y="4040"/>
                    <a:pt x="32" y="4047"/>
                  </a:cubicBezTo>
                  <a:cubicBezTo>
                    <a:pt x="51" y="4042"/>
                    <a:pt x="62" y="4021"/>
                    <a:pt x="83" y="4020"/>
                  </a:cubicBezTo>
                  <a:cubicBezTo>
                    <a:pt x="94" y="4045"/>
                    <a:pt x="71" y="4063"/>
                    <a:pt x="59" y="4081"/>
                  </a:cubicBezTo>
                  <a:cubicBezTo>
                    <a:pt x="54" y="4092"/>
                    <a:pt x="66" y="4109"/>
                    <a:pt x="50" y="4116"/>
                  </a:cubicBezTo>
                  <a:cubicBezTo>
                    <a:pt x="26" y="4121"/>
                    <a:pt x="6" y="4151"/>
                    <a:pt x="25" y="4172"/>
                  </a:cubicBezTo>
                  <a:cubicBezTo>
                    <a:pt x="29" y="4183"/>
                    <a:pt x="43" y="4197"/>
                    <a:pt x="52" y="4183"/>
                  </a:cubicBezTo>
                  <a:cubicBezTo>
                    <a:pt x="79" y="4173"/>
                    <a:pt x="80" y="4208"/>
                    <a:pt x="93" y="4222"/>
                  </a:cubicBezTo>
                  <a:cubicBezTo>
                    <a:pt x="101" y="4238"/>
                    <a:pt x="85" y="4256"/>
                    <a:pt x="68" y="4254"/>
                  </a:cubicBezTo>
                  <a:cubicBezTo>
                    <a:pt x="58" y="4257"/>
                    <a:pt x="44" y="4279"/>
                    <a:pt x="60" y="4283"/>
                  </a:cubicBezTo>
                  <a:cubicBezTo>
                    <a:pt x="80" y="4280"/>
                    <a:pt x="92" y="4257"/>
                    <a:pt x="98" y="4240"/>
                  </a:cubicBezTo>
                  <a:cubicBezTo>
                    <a:pt x="97" y="4215"/>
                    <a:pt x="102" y="4186"/>
                    <a:pt x="128" y="4176"/>
                  </a:cubicBezTo>
                  <a:cubicBezTo>
                    <a:pt x="170" y="4142"/>
                    <a:pt x="172" y="4074"/>
                    <a:pt x="223" y="4051"/>
                  </a:cubicBezTo>
                  <a:cubicBezTo>
                    <a:pt x="242" y="4046"/>
                    <a:pt x="240" y="4078"/>
                    <a:pt x="259" y="4072"/>
                  </a:cubicBezTo>
                  <a:cubicBezTo>
                    <a:pt x="274" y="4068"/>
                    <a:pt x="290" y="4065"/>
                    <a:pt x="306" y="4072"/>
                  </a:cubicBezTo>
                  <a:cubicBezTo>
                    <a:pt x="292" y="4096"/>
                    <a:pt x="257" y="4103"/>
                    <a:pt x="255" y="4133"/>
                  </a:cubicBezTo>
                  <a:cubicBezTo>
                    <a:pt x="249" y="4148"/>
                    <a:pt x="233" y="4137"/>
                    <a:pt x="225" y="4132"/>
                  </a:cubicBezTo>
                  <a:cubicBezTo>
                    <a:pt x="209" y="4137"/>
                    <a:pt x="213" y="4164"/>
                    <a:pt x="197" y="4171"/>
                  </a:cubicBezTo>
                  <a:cubicBezTo>
                    <a:pt x="185" y="4180"/>
                    <a:pt x="173" y="4201"/>
                    <a:pt x="190" y="4211"/>
                  </a:cubicBezTo>
                  <a:cubicBezTo>
                    <a:pt x="204" y="4227"/>
                    <a:pt x="180" y="4237"/>
                    <a:pt x="168" y="4241"/>
                  </a:cubicBezTo>
                  <a:cubicBezTo>
                    <a:pt x="145" y="4263"/>
                    <a:pt x="127" y="4291"/>
                    <a:pt x="105" y="4313"/>
                  </a:cubicBezTo>
                  <a:cubicBezTo>
                    <a:pt x="98" y="4331"/>
                    <a:pt x="124" y="4333"/>
                    <a:pt x="136" y="4333"/>
                  </a:cubicBezTo>
                  <a:cubicBezTo>
                    <a:pt x="151" y="4332"/>
                    <a:pt x="165" y="4336"/>
                    <a:pt x="179" y="4340"/>
                  </a:cubicBezTo>
                  <a:cubicBezTo>
                    <a:pt x="153" y="4356"/>
                    <a:pt x="129" y="4374"/>
                    <a:pt x="112" y="4398"/>
                  </a:cubicBezTo>
                  <a:cubicBezTo>
                    <a:pt x="98" y="4402"/>
                    <a:pt x="84" y="4398"/>
                    <a:pt x="71" y="4406"/>
                  </a:cubicBezTo>
                  <a:cubicBezTo>
                    <a:pt x="59" y="4411"/>
                    <a:pt x="45" y="4397"/>
                    <a:pt x="40" y="4414"/>
                  </a:cubicBezTo>
                  <a:cubicBezTo>
                    <a:pt x="20" y="4436"/>
                    <a:pt x="0" y="4473"/>
                    <a:pt x="23" y="4499"/>
                  </a:cubicBezTo>
                  <a:cubicBezTo>
                    <a:pt x="41" y="4506"/>
                    <a:pt x="53" y="4484"/>
                    <a:pt x="53" y="4468"/>
                  </a:cubicBezTo>
                  <a:cubicBezTo>
                    <a:pt x="59" y="4445"/>
                    <a:pt x="58" y="4485"/>
                    <a:pt x="66" y="4493"/>
                  </a:cubicBezTo>
                  <a:cubicBezTo>
                    <a:pt x="73" y="4501"/>
                    <a:pt x="86" y="4496"/>
                    <a:pt x="82" y="4485"/>
                  </a:cubicBezTo>
                  <a:cubicBezTo>
                    <a:pt x="86" y="4468"/>
                    <a:pt x="107" y="4470"/>
                    <a:pt x="120" y="4471"/>
                  </a:cubicBezTo>
                  <a:cubicBezTo>
                    <a:pt x="141" y="4463"/>
                    <a:pt x="156" y="4446"/>
                    <a:pt x="165" y="4426"/>
                  </a:cubicBezTo>
                  <a:cubicBezTo>
                    <a:pt x="188" y="4427"/>
                    <a:pt x="197" y="4459"/>
                    <a:pt x="177" y="4471"/>
                  </a:cubicBezTo>
                  <a:cubicBezTo>
                    <a:pt x="158" y="4481"/>
                    <a:pt x="157" y="4506"/>
                    <a:pt x="165" y="4522"/>
                  </a:cubicBezTo>
                  <a:cubicBezTo>
                    <a:pt x="164" y="4565"/>
                    <a:pt x="119" y="4593"/>
                    <a:pt x="118" y="4635"/>
                  </a:cubicBezTo>
                  <a:cubicBezTo>
                    <a:pt x="125" y="4648"/>
                    <a:pt x="116" y="4666"/>
                    <a:pt x="100" y="4658"/>
                  </a:cubicBezTo>
                  <a:cubicBezTo>
                    <a:pt x="85" y="4664"/>
                    <a:pt x="68" y="4655"/>
                    <a:pt x="63" y="4641"/>
                  </a:cubicBezTo>
                  <a:cubicBezTo>
                    <a:pt x="52" y="4650"/>
                    <a:pt x="59" y="4669"/>
                    <a:pt x="52" y="4681"/>
                  </a:cubicBezTo>
                  <a:cubicBezTo>
                    <a:pt x="42" y="4708"/>
                    <a:pt x="35" y="4743"/>
                    <a:pt x="59" y="4765"/>
                  </a:cubicBezTo>
                  <a:cubicBezTo>
                    <a:pt x="96" y="4816"/>
                    <a:pt x="137" y="4875"/>
                    <a:pt x="201" y="4893"/>
                  </a:cubicBezTo>
                  <a:cubicBezTo>
                    <a:pt x="210" y="4885"/>
                    <a:pt x="223" y="4868"/>
                    <a:pt x="234" y="4883"/>
                  </a:cubicBezTo>
                  <a:cubicBezTo>
                    <a:pt x="247" y="4900"/>
                    <a:pt x="234" y="4925"/>
                    <a:pt x="235" y="4942"/>
                  </a:cubicBezTo>
                  <a:cubicBezTo>
                    <a:pt x="248" y="4939"/>
                    <a:pt x="267" y="4959"/>
                    <a:pt x="275" y="4943"/>
                  </a:cubicBezTo>
                  <a:cubicBezTo>
                    <a:pt x="274" y="4929"/>
                    <a:pt x="288" y="4921"/>
                    <a:pt x="300" y="4929"/>
                  </a:cubicBezTo>
                  <a:cubicBezTo>
                    <a:pt x="318" y="4926"/>
                    <a:pt x="336" y="4946"/>
                    <a:pt x="325" y="4963"/>
                  </a:cubicBezTo>
                  <a:cubicBezTo>
                    <a:pt x="329" y="4987"/>
                    <a:pt x="364" y="4985"/>
                    <a:pt x="381" y="4974"/>
                  </a:cubicBezTo>
                  <a:cubicBezTo>
                    <a:pt x="421" y="4955"/>
                    <a:pt x="440" y="4910"/>
                    <a:pt x="449" y="4868"/>
                  </a:cubicBezTo>
                  <a:cubicBezTo>
                    <a:pt x="454" y="4885"/>
                    <a:pt x="457" y="4920"/>
                    <a:pt x="482" y="4918"/>
                  </a:cubicBezTo>
                  <a:cubicBezTo>
                    <a:pt x="531" y="4890"/>
                    <a:pt x="555" y="4836"/>
                    <a:pt x="587" y="4792"/>
                  </a:cubicBezTo>
                  <a:cubicBezTo>
                    <a:pt x="603" y="4778"/>
                    <a:pt x="632" y="4770"/>
                    <a:pt x="630" y="4744"/>
                  </a:cubicBezTo>
                  <a:cubicBezTo>
                    <a:pt x="636" y="4723"/>
                    <a:pt x="656" y="4710"/>
                    <a:pt x="664" y="4690"/>
                  </a:cubicBezTo>
                  <a:cubicBezTo>
                    <a:pt x="679" y="4668"/>
                    <a:pt x="702" y="4651"/>
                    <a:pt x="708" y="4625"/>
                  </a:cubicBezTo>
                  <a:cubicBezTo>
                    <a:pt x="714" y="4610"/>
                    <a:pt x="732" y="4613"/>
                    <a:pt x="741" y="4622"/>
                  </a:cubicBezTo>
                  <a:cubicBezTo>
                    <a:pt x="766" y="4635"/>
                    <a:pt x="813" y="4626"/>
                    <a:pt x="811" y="4591"/>
                  </a:cubicBezTo>
                  <a:cubicBezTo>
                    <a:pt x="811" y="4570"/>
                    <a:pt x="818" y="4548"/>
                    <a:pt x="835" y="4534"/>
                  </a:cubicBezTo>
                  <a:cubicBezTo>
                    <a:pt x="847" y="4507"/>
                    <a:pt x="822" y="4484"/>
                    <a:pt x="808" y="4464"/>
                  </a:cubicBezTo>
                  <a:cubicBezTo>
                    <a:pt x="801" y="4451"/>
                    <a:pt x="805" y="4436"/>
                    <a:pt x="813" y="4426"/>
                  </a:cubicBezTo>
                  <a:cubicBezTo>
                    <a:pt x="815" y="4405"/>
                    <a:pt x="817" y="4385"/>
                    <a:pt x="820" y="4364"/>
                  </a:cubicBezTo>
                  <a:cubicBezTo>
                    <a:pt x="833" y="4386"/>
                    <a:pt x="848" y="4408"/>
                    <a:pt x="850" y="4434"/>
                  </a:cubicBezTo>
                  <a:cubicBezTo>
                    <a:pt x="857" y="4425"/>
                    <a:pt x="859" y="4413"/>
                    <a:pt x="849" y="4405"/>
                  </a:cubicBezTo>
                  <a:cubicBezTo>
                    <a:pt x="834" y="4380"/>
                    <a:pt x="829" y="4344"/>
                    <a:pt x="846" y="4321"/>
                  </a:cubicBezTo>
                  <a:cubicBezTo>
                    <a:pt x="865" y="4304"/>
                    <a:pt x="905" y="4314"/>
                    <a:pt x="900" y="4343"/>
                  </a:cubicBezTo>
                  <a:cubicBezTo>
                    <a:pt x="899" y="4363"/>
                    <a:pt x="869" y="4366"/>
                    <a:pt x="877" y="4389"/>
                  </a:cubicBezTo>
                  <a:cubicBezTo>
                    <a:pt x="880" y="4411"/>
                    <a:pt x="887" y="4432"/>
                    <a:pt x="889" y="4452"/>
                  </a:cubicBezTo>
                  <a:cubicBezTo>
                    <a:pt x="890" y="4483"/>
                    <a:pt x="892" y="4516"/>
                    <a:pt x="902" y="4545"/>
                  </a:cubicBezTo>
                  <a:cubicBezTo>
                    <a:pt x="919" y="4537"/>
                    <a:pt x="934" y="4551"/>
                    <a:pt x="942" y="4564"/>
                  </a:cubicBezTo>
                  <a:cubicBezTo>
                    <a:pt x="959" y="4568"/>
                    <a:pt x="980" y="4570"/>
                    <a:pt x="986" y="4590"/>
                  </a:cubicBezTo>
                  <a:cubicBezTo>
                    <a:pt x="997" y="4610"/>
                    <a:pt x="994" y="4639"/>
                    <a:pt x="1015" y="4652"/>
                  </a:cubicBezTo>
                  <a:cubicBezTo>
                    <a:pt x="1039" y="4639"/>
                    <a:pt x="1028" y="4604"/>
                    <a:pt x="1036" y="4582"/>
                  </a:cubicBezTo>
                  <a:cubicBezTo>
                    <a:pt x="1044" y="4547"/>
                    <a:pt x="1047" y="4509"/>
                    <a:pt x="1030" y="4476"/>
                  </a:cubicBezTo>
                  <a:cubicBezTo>
                    <a:pt x="1019" y="4438"/>
                    <a:pt x="1035" y="4400"/>
                    <a:pt x="1055" y="4368"/>
                  </a:cubicBezTo>
                  <a:cubicBezTo>
                    <a:pt x="1062" y="4348"/>
                    <a:pt x="1063" y="4326"/>
                    <a:pt x="1062" y="4304"/>
                  </a:cubicBezTo>
                  <a:cubicBezTo>
                    <a:pt x="1097" y="4286"/>
                    <a:pt x="1150" y="4273"/>
                    <a:pt x="1156" y="4227"/>
                  </a:cubicBezTo>
                  <a:cubicBezTo>
                    <a:pt x="1163" y="4198"/>
                    <a:pt x="1147" y="4171"/>
                    <a:pt x="1145" y="4144"/>
                  </a:cubicBezTo>
                  <a:cubicBezTo>
                    <a:pt x="1157" y="4098"/>
                    <a:pt x="1163" y="4048"/>
                    <a:pt x="1144" y="4003"/>
                  </a:cubicBezTo>
                  <a:cubicBezTo>
                    <a:pt x="1137" y="3973"/>
                    <a:pt x="1124" y="3944"/>
                    <a:pt x="1100" y="3923"/>
                  </a:cubicBezTo>
                  <a:cubicBezTo>
                    <a:pt x="1096" y="3893"/>
                    <a:pt x="1129" y="3879"/>
                    <a:pt x="1150" y="3868"/>
                  </a:cubicBezTo>
                  <a:cubicBezTo>
                    <a:pt x="1191" y="3828"/>
                    <a:pt x="1203" y="3755"/>
                    <a:pt x="1168" y="3709"/>
                  </a:cubicBezTo>
                  <a:cubicBezTo>
                    <a:pt x="1131" y="3689"/>
                    <a:pt x="1098" y="3657"/>
                    <a:pt x="1090" y="3614"/>
                  </a:cubicBezTo>
                  <a:cubicBezTo>
                    <a:pt x="1080" y="3544"/>
                    <a:pt x="1096" y="3471"/>
                    <a:pt x="1075" y="3403"/>
                  </a:cubicBezTo>
                  <a:cubicBezTo>
                    <a:pt x="1062" y="3379"/>
                    <a:pt x="1054" y="3352"/>
                    <a:pt x="1063" y="3326"/>
                  </a:cubicBezTo>
                  <a:cubicBezTo>
                    <a:pt x="1072" y="3289"/>
                    <a:pt x="1061" y="3250"/>
                    <a:pt x="1071" y="3213"/>
                  </a:cubicBezTo>
                  <a:cubicBezTo>
                    <a:pt x="1075" y="3195"/>
                    <a:pt x="1078" y="3177"/>
                    <a:pt x="1087" y="3162"/>
                  </a:cubicBezTo>
                  <a:cubicBezTo>
                    <a:pt x="1086" y="3147"/>
                    <a:pt x="1070" y="3139"/>
                    <a:pt x="1067" y="3124"/>
                  </a:cubicBezTo>
                  <a:cubicBezTo>
                    <a:pt x="1032" y="3049"/>
                    <a:pt x="1051" y="2956"/>
                    <a:pt x="1104" y="2894"/>
                  </a:cubicBezTo>
                  <a:cubicBezTo>
                    <a:pt x="1131" y="2842"/>
                    <a:pt x="1183" y="2794"/>
                    <a:pt x="1245" y="2793"/>
                  </a:cubicBezTo>
                  <a:cubicBezTo>
                    <a:pt x="1271" y="2795"/>
                    <a:pt x="1305" y="2813"/>
                    <a:pt x="1324" y="2786"/>
                  </a:cubicBezTo>
                  <a:cubicBezTo>
                    <a:pt x="1346" y="2739"/>
                    <a:pt x="1345" y="2672"/>
                    <a:pt x="1303" y="2637"/>
                  </a:cubicBezTo>
                  <a:cubicBezTo>
                    <a:pt x="1275" y="2616"/>
                    <a:pt x="1263" y="2573"/>
                    <a:pt x="1287" y="2545"/>
                  </a:cubicBezTo>
                  <a:cubicBezTo>
                    <a:pt x="1348" y="2429"/>
                    <a:pt x="1375" y="2296"/>
                    <a:pt x="1360" y="2164"/>
                  </a:cubicBezTo>
                  <a:cubicBezTo>
                    <a:pt x="1357" y="2129"/>
                    <a:pt x="1353" y="2094"/>
                    <a:pt x="1353" y="2058"/>
                  </a:cubicBezTo>
                  <a:cubicBezTo>
                    <a:pt x="1376" y="2041"/>
                    <a:pt x="1412" y="2045"/>
                    <a:pt x="1427" y="2015"/>
                  </a:cubicBezTo>
                  <a:cubicBezTo>
                    <a:pt x="1455" y="1970"/>
                    <a:pt x="1433" y="1910"/>
                    <a:pt x="1465" y="1865"/>
                  </a:cubicBezTo>
                  <a:cubicBezTo>
                    <a:pt x="1486" y="1828"/>
                    <a:pt x="1507" y="1790"/>
                    <a:pt x="1521" y="1750"/>
                  </a:cubicBezTo>
                  <a:cubicBezTo>
                    <a:pt x="1542" y="1720"/>
                    <a:pt x="1568" y="1685"/>
                    <a:pt x="1554" y="1647"/>
                  </a:cubicBezTo>
                  <a:cubicBezTo>
                    <a:pt x="1548" y="1614"/>
                    <a:pt x="1509" y="1594"/>
                    <a:pt x="1517" y="1558"/>
                  </a:cubicBezTo>
                  <a:cubicBezTo>
                    <a:pt x="1526" y="1517"/>
                    <a:pt x="1566" y="1489"/>
                    <a:pt x="1561" y="1445"/>
                  </a:cubicBezTo>
                  <a:cubicBezTo>
                    <a:pt x="1561" y="1411"/>
                    <a:pt x="1569" y="1377"/>
                    <a:pt x="1593" y="1352"/>
                  </a:cubicBezTo>
                  <a:cubicBezTo>
                    <a:pt x="1606" y="1325"/>
                    <a:pt x="1626" y="1291"/>
                    <a:pt x="1661" y="1297"/>
                  </a:cubicBezTo>
                  <a:cubicBezTo>
                    <a:pt x="1682" y="1298"/>
                    <a:pt x="1693" y="1319"/>
                    <a:pt x="1707" y="1331"/>
                  </a:cubicBezTo>
                  <a:cubicBezTo>
                    <a:pt x="1725" y="1333"/>
                    <a:pt x="1721" y="1305"/>
                    <a:pt x="1726" y="1294"/>
                  </a:cubicBezTo>
                  <a:cubicBezTo>
                    <a:pt x="1734" y="1254"/>
                    <a:pt x="1731" y="1213"/>
                    <a:pt x="1725" y="1173"/>
                  </a:cubicBezTo>
                  <a:cubicBezTo>
                    <a:pt x="1721" y="1143"/>
                    <a:pt x="1749" y="1120"/>
                    <a:pt x="1777" y="1120"/>
                  </a:cubicBezTo>
                  <a:cubicBezTo>
                    <a:pt x="1818" y="1120"/>
                    <a:pt x="1860" y="1115"/>
                    <a:pt x="1900" y="1128"/>
                  </a:cubicBezTo>
                  <a:cubicBezTo>
                    <a:pt x="1916" y="1129"/>
                    <a:pt x="1947" y="1146"/>
                    <a:pt x="1954" y="1123"/>
                  </a:cubicBezTo>
                  <a:cubicBezTo>
                    <a:pt x="1959" y="1108"/>
                    <a:pt x="1943" y="1103"/>
                    <a:pt x="1936" y="1096"/>
                  </a:cubicBezTo>
                  <a:cubicBezTo>
                    <a:pt x="1920" y="1066"/>
                    <a:pt x="1944" y="1035"/>
                    <a:pt x="1946" y="1005"/>
                  </a:cubicBezTo>
                  <a:cubicBezTo>
                    <a:pt x="1953" y="981"/>
                    <a:pt x="1951" y="953"/>
                    <a:pt x="1931" y="935"/>
                  </a:cubicBezTo>
                  <a:cubicBezTo>
                    <a:pt x="1919" y="917"/>
                    <a:pt x="1937" y="891"/>
                    <a:pt x="1958" y="899"/>
                  </a:cubicBezTo>
                  <a:cubicBezTo>
                    <a:pt x="1977" y="899"/>
                    <a:pt x="1989" y="886"/>
                    <a:pt x="1995" y="869"/>
                  </a:cubicBezTo>
                  <a:cubicBezTo>
                    <a:pt x="2005" y="855"/>
                    <a:pt x="2025" y="867"/>
                    <a:pt x="2037" y="863"/>
                  </a:cubicBezTo>
                  <a:cubicBezTo>
                    <a:pt x="2044" y="841"/>
                    <a:pt x="2017" y="817"/>
                    <a:pt x="2034" y="797"/>
                  </a:cubicBezTo>
                  <a:cubicBezTo>
                    <a:pt x="2056" y="771"/>
                    <a:pt x="2094" y="786"/>
                    <a:pt x="2114" y="805"/>
                  </a:cubicBezTo>
                  <a:cubicBezTo>
                    <a:pt x="2158" y="841"/>
                    <a:pt x="2201" y="883"/>
                    <a:pt x="2223" y="936"/>
                  </a:cubicBezTo>
                  <a:cubicBezTo>
                    <a:pt x="2231" y="951"/>
                    <a:pt x="2247" y="955"/>
                    <a:pt x="2262" y="950"/>
                  </a:cubicBezTo>
                  <a:cubicBezTo>
                    <a:pt x="2293" y="948"/>
                    <a:pt x="2331" y="974"/>
                    <a:pt x="2357" y="947"/>
                  </a:cubicBezTo>
                  <a:cubicBezTo>
                    <a:pt x="2380" y="928"/>
                    <a:pt x="2384" y="893"/>
                    <a:pt x="2408" y="877"/>
                  </a:cubicBezTo>
                  <a:cubicBezTo>
                    <a:pt x="2442" y="868"/>
                    <a:pt x="2454" y="912"/>
                    <a:pt x="2479" y="924"/>
                  </a:cubicBezTo>
                  <a:cubicBezTo>
                    <a:pt x="2501" y="928"/>
                    <a:pt x="2512" y="902"/>
                    <a:pt x="2526" y="890"/>
                  </a:cubicBezTo>
                  <a:cubicBezTo>
                    <a:pt x="2548" y="865"/>
                    <a:pt x="2549" y="829"/>
                    <a:pt x="2574" y="808"/>
                  </a:cubicBezTo>
                  <a:cubicBezTo>
                    <a:pt x="2594" y="791"/>
                    <a:pt x="2598" y="764"/>
                    <a:pt x="2588" y="740"/>
                  </a:cubicBezTo>
                  <a:cubicBezTo>
                    <a:pt x="2573" y="695"/>
                    <a:pt x="2561" y="648"/>
                    <a:pt x="2559" y="600"/>
                  </a:cubicBezTo>
                  <a:cubicBezTo>
                    <a:pt x="2556" y="546"/>
                    <a:pt x="2560" y="484"/>
                    <a:pt x="2601" y="445"/>
                  </a:cubicBezTo>
                  <a:cubicBezTo>
                    <a:pt x="2631" y="424"/>
                    <a:pt x="2672" y="420"/>
                    <a:pt x="2694" y="388"/>
                  </a:cubicBezTo>
                  <a:cubicBezTo>
                    <a:pt x="2718" y="363"/>
                    <a:pt x="2748" y="330"/>
                    <a:pt x="2786" y="335"/>
                  </a:cubicBezTo>
                  <a:cubicBezTo>
                    <a:pt x="2814" y="345"/>
                    <a:pt x="2821" y="389"/>
                    <a:pt x="2855" y="385"/>
                  </a:cubicBezTo>
                  <a:cubicBezTo>
                    <a:pt x="2900" y="386"/>
                    <a:pt x="2942" y="413"/>
                    <a:pt x="2962" y="454"/>
                  </a:cubicBezTo>
                  <a:cubicBezTo>
                    <a:pt x="2979" y="481"/>
                    <a:pt x="2991" y="517"/>
                    <a:pt x="2972" y="547"/>
                  </a:cubicBezTo>
                  <a:cubicBezTo>
                    <a:pt x="2960" y="572"/>
                    <a:pt x="2946" y="609"/>
                    <a:pt x="2968" y="632"/>
                  </a:cubicBezTo>
                  <a:cubicBezTo>
                    <a:pt x="2987" y="638"/>
                    <a:pt x="3002" y="611"/>
                    <a:pt x="2992" y="595"/>
                  </a:cubicBezTo>
                  <a:cubicBezTo>
                    <a:pt x="2979" y="542"/>
                    <a:pt x="3048" y="515"/>
                    <a:pt x="3046" y="463"/>
                  </a:cubicBezTo>
                  <a:cubicBezTo>
                    <a:pt x="3049" y="446"/>
                    <a:pt x="3029" y="421"/>
                    <a:pt x="3050" y="412"/>
                  </a:cubicBezTo>
                  <a:cubicBezTo>
                    <a:pt x="3069" y="409"/>
                    <a:pt x="3084" y="434"/>
                    <a:pt x="3102" y="419"/>
                  </a:cubicBezTo>
                  <a:cubicBezTo>
                    <a:pt x="3115" y="411"/>
                    <a:pt x="3127" y="388"/>
                    <a:pt x="3111" y="378"/>
                  </a:cubicBezTo>
                  <a:cubicBezTo>
                    <a:pt x="3102" y="369"/>
                    <a:pt x="3110" y="347"/>
                    <a:pt x="3097" y="343"/>
                  </a:cubicBezTo>
                  <a:cubicBezTo>
                    <a:pt x="3089" y="348"/>
                    <a:pt x="3063" y="339"/>
                    <a:pt x="3070" y="355"/>
                  </a:cubicBezTo>
                  <a:cubicBezTo>
                    <a:pt x="3079" y="368"/>
                    <a:pt x="3090" y="398"/>
                    <a:pt x="3068" y="403"/>
                  </a:cubicBezTo>
                  <a:cubicBezTo>
                    <a:pt x="3059" y="401"/>
                    <a:pt x="3051" y="396"/>
                    <a:pt x="3044" y="404"/>
                  </a:cubicBezTo>
                  <a:cubicBezTo>
                    <a:pt x="3031" y="408"/>
                    <a:pt x="3020" y="393"/>
                    <a:pt x="3009" y="407"/>
                  </a:cubicBezTo>
                  <a:cubicBezTo>
                    <a:pt x="2997" y="417"/>
                    <a:pt x="2985" y="428"/>
                    <a:pt x="2972" y="438"/>
                  </a:cubicBezTo>
                  <a:cubicBezTo>
                    <a:pt x="2965" y="407"/>
                    <a:pt x="2981" y="378"/>
                    <a:pt x="2999" y="355"/>
                  </a:cubicBezTo>
                  <a:cubicBezTo>
                    <a:pt x="3000" y="339"/>
                    <a:pt x="2976" y="337"/>
                    <a:pt x="2967" y="348"/>
                  </a:cubicBezTo>
                  <a:cubicBezTo>
                    <a:pt x="2947" y="359"/>
                    <a:pt x="2939" y="327"/>
                    <a:pt x="2920" y="328"/>
                  </a:cubicBezTo>
                  <a:cubicBezTo>
                    <a:pt x="2899" y="327"/>
                    <a:pt x="2883" y="308"/>
                    <a:pt x="2861" y="311"/>
                  </a:cubicBezTo>
                  <a:cubicBezTo>
                    <a:pt x="2843" y="313"/>
                    <a:pt x="2818" y="291"/>
                    <a:pt x="2831" y="273"/>
                  </a:cubicBezTo>
                  <a:cubicBezTo>
                    <a:pt x="2847" y="265"/>
                    <a:pt x="2865" y="275"/>
                    <a:pt x="2881" y="268"/>
                  </a:cubicBezTo>
                  <a:cubicBezTo>
                    <a:pt x="2921" y="262"/>
                    <a:pt x="2974" y="278"/>
                    <a:pt x="2999" y="238"/>
                  </a:cubicBezTo>
                  <a:cubicBezTo>
                    <a:pt x="3020" y="209"/>
                    <a:pt x="3036" y="177"/>
                    <a:pt x="3061" y="151"/>
                  </a:cubicBezTo>
                  <a:cubicBezTo>
                    <a:pt x="3070" y="141"/>
                    <a:pt x="3067" y="123"/>
                    <a:pt x="3051" y="121"/>
                  </a:cubicBezTo>
                  <a:cubicBezTo>
                    <a:pt x="3034" y="116"/>
                    <a:pt x="3018" y="94"/>
                    <a:pt x="2999" y="100"/>
                  </a:cubicBezTo>
                  <a:cubicBezTo>
                    <a:pt x="2982" y="108"/>
                    <a:pt x="2960" y="100"/>
                    <a:pt x="2958" y="80"/>
                  </a:cubicBezTo>
                  <a:cubicBezTo>
                    <a:pt x="2949" y="64"/>
                    <a:pt x="2926" y="67"/>
                    <a:pt x="2916" y="79"/>
                  </a:cubicBezTo>
                  <a:cubicBezTo>
                    <a:pt x="2903" y="86"/>
                    <a:pt x="2892" y="63"/>
                    <a:pt x="2883" y="78"/>
                  </a:cubicBezTo>
                  <a:cubicBezTo>
                    <a:pt x="2871" y="90"/>
                    <a:pt x="2862" y="105"/>
                    <a:pt x="2851" y="117"/>
                  </a:cubicBezTo>
                  <a:cubicBezTo>
                    <a:pt x="2849" y="93"/>
                    <a:pt x="2853" y="51"/>
                    <a:pt x="2823" y="43"/>
                  </a:cubicBezTo>
                  <a:cubicBezTo>
                    <a:pt x="2802" y="43"/>
                    <a:pt x="2776" y="60"/>
                    <a:pt x="2783" y="85"/>
                  </a:cubicBezTo>
                  <a:cubicBezTo>
                    <a:pt x="2782" y="119"/>
                    <a:pt x="2793" y="153"/>
                    <a:pt x="2807" y="184"/>
                  </a:cubicBezTo>
                  <a:cubicBezTo>
                    <a:pt x="2799" y="204"/>
                    <a:pt x="2774" y="218"/>
                    <a:pt x="2754" y="207"/>
                  </a:cubicBezTo>
                  <a:cubicBezTo>
                    <a:pt x="2733" y="214"/>
                    <a:pt x="2712" y="223"/>
                    <a:pt x="2689" y="227"/>
                  </a:cubicBezTo>
                  <a:cubicBezTo>
                    <a:pt x="2713" y="202"/>
                    <a:pt x="2749" y="174"/>
                    <a:pt x="2741" y="134"/>
                  </a:cubicBezTo>
                  <a:cubicBezTo>
                    <a:pt x="2734" y="145"/>
                    <a:pt x="2722" y="160"/>
                    <a:pt x="2707" y="157"/>
                  </a:cubicBezTo>
                  <a:cubicBezTo>
                    <a:pt x="2694" y="145"/>
                    <a:pt x="2716" y="124"/>
                    <a:pt x="2696" y="113"/>
                  </a:cubicBezTo>
                  <a:cubicBezTo>
                    <a:pt x="2680" y="96"/>
                    <a:pt x="2701" y="72"/>
                    <a:pt x="2721" y="75"/>
                  </a:cubicBezTo>
                  <a:cubicBezTo>
                    <a:pt x="2741" y="76"/>
                    <a:pt x="2738" y="47"/>
                    <a:pt x="2737" y="33"/>
                  </a:cubicBezTo>
                  <a:cubicBezTo>
                    <a:pt x="2737" y="24"/>
                    <a:pt x="2732" y="17"/>
                    <a:pt x="2724" y="25"/>
                  </a:cubicBezTo>
                  <a:cubicBezTo>
                    <a:pt x="2710" y="33"/>
                    <a:pt x="2705" y="15"/>
                    <a:pt x="2708" y="5"/>
                  </a:cubicBezTo>
                  <a:cubicBezTo>
                    <a:pt x="2706" y="1"/>
                    <a:pt x="2699" y="0"/>
                    <a:pt x="2695" y="0"/>
                  </a:cubicBezTo>
                  <a:close/>
                  <a:moveTo>
                    <a:pt x="940" y="4561"/>
                  </a:moveTo>
                  <a:cubicBezTo>
                    <a:pt x="940" y="4561"/>
                    <a:pt x="940" y="4561"/>
                    <a:pt x="940" y="4561"/>
                  </a:cubicBezTo>
                  <a:moveTo>
                    <a:pt x="66" y="4493"/>
                  </a:moveTo>
                  <a:cubicBezTo>
                    <a:pt x="66" y="4493"/>
                    <a:pt x="66" y="4493"/>
                    <a:pt x="66" y="4493"/>
                  </a:cubicBezTo>
                  <a:moveTo>
                    <a:pt x="247" y="4071"/>
                  </a:moveTo>
                  <a:cubicBezTo>
                    <a:pt x="247" y="4071"/>
                    <a:pt x="247" y="4071"/>
                    <a:pt x="247" y="4071"/>
                  </a:cubicBezTo>
                  <a:moveTo>
                    <a:pt x="99" y="3512"/>
                  </a:moveTo>
                  <a:cubicBezTo>
                    <a:pt x="99" y="3512"/>
                    <a:pt x="99" y="3512"/>
                    <a:pt x="99" y="3512"/>
                  </a:cubicBezTo>
                  <a:moveTo>
                    <a:pt x="2550" y="106"/>
                  </a:moveTo>
                  <a:cubicBezTo>
                    <a:pt x="2550" y="106"/>
                    <a:pt x="2550" y="106"/>
                    <a:pt x="2550" y="106"/>
                  </a:cubicBezTo>
                  <a:moveTo>
                    <a:pt x="977" y="2858"/>
                  </a:moveTo>
                  <a:cubicBezTo>
                    <a:pt x="976" y="2878"/>
                    <a:pt x="971" y="2913"/>
                    <a:pt x="943" y="2910"/>
                  </a:cubicBezTo>
                  <a:cubicBezTo>
                    <a:pt x="923" y="2902"/>
                    <a:pt x="937" y="2877"/>
                    <a:pt x="949" y="2868"/>
                  </a:cubicBezTo>
                  <a:cubicBezTo>
                    <a:pt x="960" y="2861"/>
                    <a:pt x="987" y="2815"/>
                    <a:pt x="981" y="2840"/>
                  </a:cubicBezTo>
                  <a:cubicBezTo>
                    <a:pt x="980" y="2846"/>
                    <a:pt x="979" y="2852"/>
                    <a:pt x="977" y="2858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3" name="Freeform 91"/>
            <p:cNvSpPr>
              <a:spLocks/>
            </p:cNvSpPr>
            <p:nvPr/>
          </p:nvSpPr>
          <p:spPr bwMode="auto">
            <a:xfrm>
              <a:off x="367" y="119"/>
              <a:ext cx="4" cy="4"/>
            </a:xfrm>
            <a:custGeom>
              <a:avLst/>
              <a:gdLst>
                <a:gd name="T0" fmla="*/ 28 w 59"/>
                <a:gd name="T1" fmla="*/ 3 h 52"/>
                <a:gd name="T2" fmla="*/ 39 w 59"/>
                <a:gd name="T3" fmla="*/ 40 h 52"/>
                <a:gd name="T4" fmla="*/ 28 w 59"/>
                <a:gd name="T5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2">
                  <a:moveTo>
                    <a:pt x="28" y="3"/>
                  </a:moveTo>
                  <a:cubicBezTo>
                    <a:pt x="0" y="6"/>
                    <a:pt x="15" y="52"/>
                    <a:pt x="39" y="40"/>
                  </a:cubicBezTo>
                  <a:cubicBezTo>
                    <a:pt x="59" y="29"/>
                    <a:pt x="50" y="0"/>
                    <a:pt x="28" y="3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4" name="Freeform 92"/>
            <p:cNvSpPr>
              <a:spLocks/>
            </p:cNvSpPr>
            <p:nvPr/>
          </p:nvSpPr>
          <p:spPr bwMode="auto">
            <a:xfrm>
              <a:off x="346" y="148"/>
              <a:ext cx="4" cy="3"/>
            </a:xfrm>
            <a:custGeom>
              <a:avLst/>
              <a:gdLst>
                <a:gd name="T0" fmla="*/ 36 w 71"/>
                <a:gd name="T1" fmla="*/ 1 h 57"/>
                <a:gd name="T2" fmla="*/ 30 w 71"/>
                <a:gd name="T3" fmla="*/ 57 h 57"/>
                <a:gd name="T4" fmla="*/ 45 w 71"/>
                <a:gd name="T5" fmla="*/ 2 h 57"/>
                <a:gd name="T6" fmla="*/ 36 w 71"/>
                <a:gd name="T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7">
                  <a:moveTo>
                    <a:pt x="36" y="1"/>
                  </a:moveTo>
                  <a:cubicBezTo>
                    <a:pt x="10" y="5"/>
                    <a:pt x="0" y="52"/>
                    <a:pt x="30" y="57"/>
                  </a:cubicBezTo>
                  <a:cubicBezTo>
                    <a:pt x="54" y="55"/>
                    <a:pt x="71" y="12"/>
                    <a:pt x="45" y="2"/>
                  </a:cubicBezTo>
                  <a:cubicBezTo>
                    <a:pt x="43" y="1"/>
                    <a:pt x="39" y="0"/>
                    <a:pt x="36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5" name="Freeform 93"/>
            <p:cNvSpPr>
              <a:spLocks/>
            </p:cNvSpPr>
            <p:nvPr/>
          </p:nvSpPr>
          <p:spPr bwMode="auto">
            <a:xfrm>
              <a:off x="331" y="156"/>
              <a:ext cx="6" cy="6"/>
            </a:xfrm>
            <a:custGeom>
              <a:avLst/>
              <a:gdLst>
                <a:gd name="T0" fmla="*/ 40 w 88"/>
                <a:gd name="T1" fmla="*/ 0 h 95"/>
                <a:gd name="T2" fmla="*/ 12 w 88"/>
                <a:gd name="T3" fmla="*/ 75 h 95"/>
                <a:gd name="T4" fmla="*/ 53 w 88"/>
                <a:gd name="T5" fmla="*/ 71 h 95"/>
                <a:gd name="T6" fmla="*/ 57 w 88"/>
                <a:gd name="T7" fmla="*/ 4 h 95"/>
                <a:gd name="T8" fmla="*/ 40 w 8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5">
                  <a:moveTo>
                    <a:pt x="40" y="0"/>
                  </a:moveTo>
                  <a:cubicBezTo>
                    <a:pt x="4" y="4"/>
                    <a:pt x="0" y="49"/>
                    <a:pt x="12" y="75"/>
                  </a:cubicBezTo>
                  <a:cubicBezTo>
                    <a:pt x="20" y="95"/>
                    <a:pt x="42" y="78"/>
                    <a:pt x="53" y="71"/>
                  </a:cubicBezTo>
                  <a:cubicBezTo>
                    <a:pt x="79" y="59"/>
                    <a:pt x="88" y="15"/>
                    <a:pt x="57" y="4"/>
                  </a:cubicBezTo>
                  <a:cubicBezTo>
                    <a:pt x="52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6" name="Freeform 94"/>
            <p:cNvSpPr>
              <a:spLocks noEditPoints="1"/>
            </p:cNvSpPr>
            <p:nvPr/>
          </p:nvSpPr>
          <p:spPr bwMode="auto">
            <a:xfrm>
              <a:off x="335" y="161"/>
              <a:ext cx="7" cy="5"/>
            </a:xfrm>
            <a:custGeom>
              <a:avLst/>
              <a:gdLst>
                <a:gd name="T0" fmla="*/ 36 w 107"/>
                <a:gd name="T1" fmla="*/ 1 h 85"/>
                <a:gd name="T2" fmla="*/ 23 w 107"/>
                <a:gd name="T3" fmla="*/ 38 h 85"/>
                <a:gd name="T4" fmla="*/ 68 w 107"/>
                <a:gd name="T5" fmla="*/ 29 h 85"/>
                <a:gd name="T6" fmla="*/ 36 w 107"/>
                <a:gd name="T7" fmla="*/ 1 h 85"/>
                <a:gd name="T8" fmla="*/ 82 w 107"/>
                <a:gd name="T9" fmla="*/ 48 h 85"/>
                <a:gd name="T10" fmla="*/ 81 w 107"/>
                <a:gd name="T11" fmla="*/ 85 h 85"/>
                <a:gd name="T12" fmla="*/ 82 w 107"/>
                <a:gd name="T1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5">
                  <a:moveTo>
                    <a:pt x="36" y="1"/>
                  </a:moveTo>
                  <a:cubicBezTo>
                    <a:pt x="18" y="1"/>
                    <a:pt x="0" y="30"/>
                    <a:pt x="23" y="38"/>
                  </a:cubicBezTo>
                  <a:cubicBezTo>
                    <a:pt x="36" y="48"/>
                    <a:pt x="66" y="52"/>
                    <a:pt x="68" y="29"/>
                  </a:cubicBezTo>
                  <a:cubicBezTo>
                    <a:pt x="68" y="13"/>
                    <a:pt x="51" y="0"/>
                    <a:pt x="36" y="1"/>
                  </a:cubicBezTo>
                  <a:close/>
                  <a:moveTo>
                    <a:pt x="82" y="48"/>
                  </a:moveTo>
                  <a:cubicBezTo>
                    <a:pt x="62" y="50"/>
                    <a:pt x="59" y="83"/>
                    <a:pt x="81" y="85"/>
                  </a:cubicBezTo>
                  <a:cubicBezTo>
                    <a:pt x="103" y="85"/>
                    <a:pt x="107" y="47"/>
                    <a:pt x="82" y="48"/>
                  </a:cubicBezTo>
                  <a:close/>
                </a:path>
              </a:pathLst>
            </a:custGeom>
            <a:solidFill>
              <a:srgbClr val="B3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224" y="493"/>
              <a:ext cx="33" cy="43"/>
            </a:xfrm>
            <a:custGeom>
              <a:avLst/>
              <a:gdLst>
                <a:gd name="T0" fmla="*/ 441 w 530"/>
                <a:gd name="T1" fmla="*/ 1 h 684"/>
                <a:gd name="T2" fmla="*/ 382 w 530"/>
                <a:gd name="T3" fmla="*/ 15 h 684"/>
                <a:gd name="T4" fmla="*/ 257 w 530"/>
                <a:gd name="T5" fmla="*/ 51 h 684"/>
                <a:gd name="T6" fmla="*/ 257 w 530"/>
                <a:gd name="T7" fmla="*/ 126 h 684"/>
                <a:gd name="T8" fmla="*/ 277 w 530"/>
                <a:gd name="T9" fmla="*/ 167 h 684"/>
                <a:gd name="T10" fmla="*/ 239 w 530"/>
                <a:gd name="T11" fmla="*/ 314 h 684"/>
                <a:gd name="T12" fmla="*/ 207 w 530"/>
                <a:gd name="T13" fmla="*/ 345 h 684"/>
                <a:gd name="T14" fmla="*/ 128 w 530"/>
                <a:gd name="T15" fmla="*/ 289 h 684"/>
                <a:gd name="T16" fmla="*/ 104 w 530"/>
                <a:gd name="T17" fmla="*/ 261 h 684"/>
                <a:gd name="T18" fmla="*/ 84 w 530"/>
                <a:gd name="T19" fmla="*/ 334 h 684"/>
                <a:gd name="T20" fmla="*/ 2 w 530"/>
                <a:gd name="T21" fmla="*/ 459 h 684"/>
                <a:gd name="T22" fmla="*/ 56 w 530"/>
                <a:gd name="T23" fmla="*/ 476 h 684"/>
                <a:gd name="T24" fmla="*/ 140 w 530"/>
                <a:gd name="T25" fmla="*/ 496 h 684"/>
                <a:gd name="T26" fmla="*/ 94 w 530"/>
                <a:gd name="T27" fmla="*/ 527 h 684"/>
                <a:gd name="T28" fmla="*/ 106 w 530"/>
                <a:gd name="T29" fmla="*/ 567 h 684"/>
                <a:gd name="T30" fmla="*/ 175 w 530"/>
                <a:gd name="T31" fmla="*/ 624 h 684"/>
                <a:gd name="T32" fmla="*/ 221 w 530"/>
                <a:gd name="T33" fmla="*/ 638 h 684"/>
                <a:gd name="T34" fmla="*/ 288 w 530"/>
                <a:gd name="T35" fmla="*/ 678 h 684"/>
                <a:gd name="T36" fmla="*/ 307 w 530"/>
                <a:gd name="T37" fmla="*/ 601 h 684"/>
                <a:gd name="T38" fmla="*/ 299 w 530"/>
                <a:gd name="T39" fmla="*/ 446 h 684"/>
                <a:gd name="T40" fmla="*/ 321 w 530"/>
                <a:gd name="T41" fmla="*/ 433 h 684"/>
                <a:gd name="T42" fmla="*/ 431 w 530"/>
                <a:gd name="T43" fmla="*/ 407 h 684"/>
                <a:gd name="T44" fmla="*/ 480 w 530"/>
                <a:gd name="T45" fmla="*/ 325 h 684"/>
                <a:gd name="T46" fmla="*/ 432 w 530"/>
                <a:gd name="T47" fmla="*/ 214 h 684"/>
                <a:gd name="T48" fmla="*/ 485 w 530"/>
                <a:gd name="T49" fmla="*/ 182 h 684"/>
                <a:gd name="T50" fmla="*/ 507 w 530"/>
                <a:gd name="T51" fmla="*/ 27 h 684"/>
                <a:gd name="T52" fmla="*/ 441 w 530"/>
                <a:gd name="T53" fmla="*/ 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84">
                  <a:moveTo>
                    <a:pt x="441" y="1"/>
                  </a:moveTo>
                  <a:cubicBezTo>
                    <a:pt x="421" y="3"/>
                    <a:pt x="404" y="17"/>
                    <a:pt x="382" y="15"/>
                  </a:cubicBezTo>
                  <a:cubicBezTo>
                    <a:pt x="339" y="15"/>
                    <a:pt x="284" y="11"/>
                    <a:pt x="257" y="51"/>
                  </a:cubicBezTo>
                  <a:cubicBezTo>
                    <a:pt x="238" y="71"/>
                    <a:pt x="231" y="108"/>
                    <a:pt x="257" y="126"/>
                  </a:cubicBezTo>
                  <a:cubicBezTo>
                    <a:pt x="267" y="136"/>
                    <a:pt x="290" y="150"/>
                    <a:pt x="277" y="167"/>
                  </a:cubicBezTo>
                  <a:cubicBezTo>
                    <a:pt x="267" y="216"/>
                    <a:pt x="221" y="261"/>
                    <a:pt x="239" y="314"/>
                  </a:cubicBezTo>
                  <a:cubicBezTo>
                    <a:pt x="243" y="333"/>
                    <a:pt x="227" y="352"/>
                    <a:pt x="207" y="345"/>
                  </a:cubicBezTo>
                  <a:cubicBezTo>
                    <a:pt x="175" y="341"/>
                    <a:pt x="138" y="320"/>
                    <a:pt x="128" y="289"/>
                  </a:cubicBezTo>
                  <a:cubicBezTo>
                    <a:pt x="139" y="274"/>
                    <a:pt x="121" y="244"/>
                    <a:pt x="104" y="261"/>
                  </a:cubicBezTo>
                  <a:cubicBezTo>
                    <a:pt x="85" y="281"/>
                    <a:pt x="103" y="313"/>
                    <a:pt x="84" y="334"/>
                  </a:cubicBezTo>
                  <a:cubicBezTo>
                    <a:pt x="58" y="376"/>
                    <a:pt x="0" y="403"/>
                    <a:pt x="2" y="459"/>
                  </a:cubicBezTo>
                  <a:cubicBezTo>
                    <a:pt x="7" y="484"/>
                    <a:pt x="38" y="471"/>
                    <a:pt x="56" y="476"/>
                  </a:cubicBezTo>
                  <a:cubicBezTo>
                    <a:pt x="83" y="481"/>
                    <a:pt x="120" y="474"/>
                    <a:pt x="140" y="496"/>
                  </a:cubicBezTo>
                  <a:cubicBezTo>
                    <a:pt x="137" y="520"/>
                    <a:pt x="106" y="512"/>
                    <a:pt x="94" y="527"/>
                  </a:cubicBezTo>
                  <a:cubicBezTo>
                    <a:pt x="77" y="539"/>
                    <a:pt x="87" y="564"/>
                    <a:pt x="106" y="567"/>
                  </a:cubicBezTo>
                  <a:cubicBezTo>
                    <a:pt x="133" y="578"/>
                    <a:pt x="176" y="588"/>
                    <a:pt x="175" y="624"/>
                  </a:cubicBezTo>
                  <a:cubicBezTo>
                    <a:pt x="185" y="641"/>
                    <a:pt x="208" y="625"/>
                    <a:pt x="221" y="638"/>
                  </a:cubicBezTo>
                  <a:cubicBezTo>
                    <a:pt x="244" y="650"/>
                    <a:pt x="260" y="684"/>
                    <a:pt x="288" y="678"/>
                  </a:cubicBezTo>
                  <a:cubicBezTo>
                    <a:pt x="316" y="663"/>
                    <a:pt x="300" y="626"/>
                    <a:pt x="307" y="601"/>
                  </a:cubicBezTo>
                  <a:cubicBezTo>
                    <a:pt x="323" y="549"/>
                    <a:pt x="291" y="497"/>
                    <a:pt x="299" y="446"/>
                  </a:cubicBezTo>
                  <a:cubicBezTo>
                    <a:pt x="299" y="433"/>
                    <a:pt x="310" y="426"/>
                    <a:pt x="321" y="433"/>
                  </a:cubicBezTo>
                  <a:cubicBezTo>
                    <a:pt x="358" y="451"/>
                    <a:pt x="406" y="441"/>
                    <a:pt x="431" y="407"/>
                  </a:cubicBezTo>
                  <a:cubicBezTo>
                    <a:pt x="445" y="378"/>
                    <a:pt x="478" y="359"/>
                    <a:pt x="480" y="325"/>
                  </a:cubicBezTo>
                  <a:cubicBezTo>
                    <a:pt x="478" y="282"/>
                    <a:pt x="427" y="256"/>
                    <a:pt x="432" y="214"/>
                  </a:cubicBezTo>
                  <a:cubicBezTo>
                    <a:pt x="442" y="193"/>
                    <a:pt x="473" y="196"/>
                    <a:pt x="485" y="182"/>
                  </a:cubicBezTo>
                  <a:cubicBezTo>
                    <a:pt x="489" y="130"/>
                    <a:pt x="530" y="80"/>
                    <a:pt x="507" y="27"/>
                  </a:cubicBezTo>
                  <a:cubicBezTo>
                    <a:pt x="495" y="4"/>
                    <a:pt x="465" y="0"/>
                    <a:pt x="441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8" name="Freeform 96"/>
            <p:cNvSpPr>
              <a:spLocks/>
            </p:cNvSpPr>
            <p:nvPr/>
          </p:nvSpPr>
          <p:spPr bwMode="auto">
            <a:xfrm>
              <a:off x="418" y="674"/>
              <a:ext cx="22" cy="32"/>
            </a:xfrm>
            <a:custGeom>
              <a:avLst/>
              <a:gdLst>
                <a:gd name="T0" fmla="*/ 131 w 357"/>
                <a:gd name="T1" fmla="*/ 7 h 521"/>
                <a:gd name="T2" fmla="*/ 100 w 357"/>
                <a:gd name="T3" fmla="*/ 77 h 521"/>
                <a:gd name="T4" fmla="*/ 43 w 357"/>
                <a:gd name="T5" fmla="*/ 110 h 521"/>
                <a:gd name="T6" fmla="*/ 11 w 357"/>
                <a:gd name="T7" fmla="*/ 355 h 521"/>
                <a:gd name="T8" fmla="*/ 38 w 357"/>
                <a:gd name="T9" fmla="*/ 408 h 521"/>
                <a:gd name="T10" fmla="*/ 130 w 357"/>
                <a:gd name="T11" fmla="*/ 482 h 521"/>
                <a:gd name="T12" fmla="*/ 181 w 357"/>
                <a:gd name="T13" fmla="*/ 521 h 521"/>
                <a:gd name="T14" fmla="*/ 182 w 357"/>
                <a:gd name="T15" fmla="*/ 398 h 521"/>
                <a:gd name="T16" fmla="*/ 191 w 357"/>
                <a:gd name="T17" fmla="*/ 335 h 521"/>
                <a:gd name="T18" fmla="*/ 233 w 357"/>
                <a:gd name="T19" fmla="*/ 273 h 521"/>
                <a:gd name="T20" fmla="*/ 298 w 357"/>
                <a:gd name="T21" fmla="*/ 283 h 521"/>
                <a:gd name="T22" fmla="*/ 330 w 357"/>
                <a:gd name="T23" fmla="*/ 232 h 521"/>
                <a:gd name="T24" fmla="*/ 350 w 357"/>
                <a:gd name="T25" fmla="*/ 145 h 521"/>
                <a:gd name="T26" fmla="*/ 310 w 357"/>
                <a:gd name="T27" fmla="*/ 108 h 521"/>
                <a:gd name="T28" fmla="*/ 134 w 357"/>
                <a:gd name="T29" fmla="*/ 0 h 521"/>
                <a:gd name="T30" fmla="*/ 132 w 357"/>
                <a:gd name="T31" fmla="*/ 3 h 521"/>
                <a:gd name="T32" fmla="*/ 131 w 357"/>
                <a:gd name="T33" fmla="*/ 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521">
                  <a:moveTo>
                    <a:pt x="131" y="7"/>
                  </a:moveTo>
                  <a:cubicBezTo>
                    <a:pt x="119" y="29"/>
                    <a:pt x="115" y="57"/>
                    <a:pt x="100" y="77"/>
                  </a:cubicBezTo>
                  <a:cubicBezTo>
                    <a:pt x="78" y="80"/>
                    <a:pt x="46" y="82"/>
                    <a:pt x="43" y="110"/>
                  </a:cubicBezTo>
                  <a:cubicBezTo>
                    <a:pt x="29" y="191"/>
                    <a:pt x="0" y="271"/>
                    <a:pt x="11" y="355"/>
                  </a:cubicBezTo>
                  <a:cubicBezTo>
                    <a:pt x="9" y="377"/>
                    <a:pt x="17" y="400"/>
                    <a:pt x="38" y="408"/>
                  </a:cubicBezTo>
                  <a:cubicBezTo>
                    <a:pt x="69" y="433"/>
                    <a:pt x="113" y="443"/>
                    <a:pt x="130" y="482"/>
                  </a:cubicBezTo>
                  <a:cubicBezTo>
                    <a:pt x="142" y="500"/>
                    <a:pt x="160" y="515"/>
                    <a:pt x="181" y="521"/>
                  </a:cubicBezTo>
                  <a:cubicBezTo>
                    <a:pt x="187" y="481"/>
                    <a:pt x="205" y="436"/>
                    <a:pt x="182" y="398"/>
                  </a:cubicBezTo>
                  <a:cubicBezTo>
                    <a:pt x="179" y="377"/>
                    <a:pt x="186" y="355"/>
                    <a:pt x="191" y="335"/>
                  </a:cubicBezTo>
                  <a:cubicBezTo>
                    <a:pt x="209" y="317"/>
                    <a:pt x="221" y="295"/>
                    <a:pt x="233" y="273"/>
                  </a:cubicBezTo>
                  <a:cubicBezTo>
                    <a:pt x="250" y="288"/>
                    <a:pt x="277" y="297"/>
                    <a:pt x="298" y="283"/>
                  </a:cubicBezTo>
                  <a:cubicBezTo>
                    <a:pt x="321" y="280"/>
                    <a:pt x="340" y="255"/>
                    <a:pt x="330" y="232"/>
                  </a:cubicBezTo>
                  <a:cubicBezTo>
                    <a:pt x="326" y="204"/>
                    <a:pt x="319" y="161"/>
                    <a:pt x="350" y="145"/>
                  </a:cubicBezTo>
                  <a:cubicBezTo>
                    <a:pt x="357" y="121"/>
                    <a:pt x="322" y="120"/>
                    <a:pt x="310" y="108"/>
                  </a:cubicBezTo>
                  <a:cubicBezTo>
                    <a:pt x="253" y="70"/>
                    <a:pt x="200" y="21"/>
                    <a:pt x="134" y="0"/>
                  </a:cubicBezTo>
                  <a:cubicBezTo>
                    <a:pt x="132" y="3"/>
                    <a:pt x="132" y="3"/>
                    <a:pt x="132" y="3"/>
                  </a:cubicBezTo>
                  <a:lnTo>
                    <a:pt x="1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514" y="561"/>
              <a:ext cx="41" cy="49"/>
            </a:xfrm>
            <a:custGeom>
              <a:avLst/>
              <a:gdLst>
                <a:gd name="T0" fmla="*/ 237 w 670"/>
                <a:gd name="T1" fmla="*/ 1 h 800"/>
                <a:gd name="T2" fmla="*/ 159 w 670"/>
                <a:gd name="T3" fmla="*/ 67 h 800"/>
                <a:gd name="T4" fmla="*/ 22 w 670"/>
                <a:gd name="T5" fmla="*/ 82 h 800"/>
                <a:gd name="T6" fmla="*/ 42 w 670"/>
                <a:gd name="T7" fmla="*/ 162 h 800"/>
                <a:gd name="T8" fmla="*/ 294 w 670"/>
                <a:gd name="T9" fmla="*/ 455 h 800"/>
                <a:gd name="T10" fmla="*/ 371 w 670"/>
                <a:gd name="T11" fmla="*/ 714 h 800"/>
                <a:gd name="T12" fmla="*/ 424 w 670"/>
                <a:gd name="T13" fmla="*/ 776 h 800"/>
                <a:gd name="T14" fmla="*/ 519 w 670"/>
                <a:gd name="T15" fmla="*/ 768 h 800"/>
                <a:gd name="T16" fmla="*/ 509 w 670"/>
                <a:gd name="T17" fmla="*/ 674 h 800"/>
                <a:gd name="T18" fmla="*/ 670 w 670"/>
                <a:gd name="T19" fmla="*/ 407 h 800"/>
                <a:gd name="T20" fmla="*/ 509 w 670"/>
                <a:gd name="T21" fmla="*/ 203 h 800"/>
                <a:gd name="T22" fmla="*/ 465 w 670"/>
                <a:gd name="T23" fmla="*/ 92 h 800"/>
                <a:gd name="T24" fmla="*/ 266 w 670"/>
                <a:gd name="T25" fmla="*/ 6 h 800"/>
                <a:gd name="T26" fmla="*/ 237 w 670"/>
                <a:gd name="T27" fmla="*/ 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0" h="800">
                  <a:moveTo>
                    <a:pt x="237" y="1"/>
                  </a:moveTo>
                  <a:cubicBezTo>
                    <a:pt x="199" y="5"/>
                    <a:pt x="191" y="53"/>
                    <a:pt x="159" y="67"/>
                  </a:cubicBezTo>
                  <a:cubicBezTo>
                    <a:pt x="114" y="75"/>
                    <a:pt x="61" y="53"/>
                    <a:pt x="22" y="82"/>
                  </a:cubicBezTo>
                  <a:cubicBezTo>
                    <a:pt x="0" y="108"/>
                    <a:pt x="26" y="141"/>
                    <a:pt x="42" y="162"/>
                  </a:cubicBezTo>
                  <a:cubicBezTo>
                    <a:pt x="113" y="271"/>
                    <a:pt x="246" y="331"/>
                    <a:pt x="294" y="455"/>
                  </a:cubicBezTo>
                  <a:cubicBezTo>
                    <a:pt x="318" y="542"/>
                    <a:pt x="336" y="631"/>
                    <a:pt x="371" y="714"/>
                  </a:cubicBezTo>
                  <a:cubicBezTo>
                    <a:pt x="377" y="742"/>
                    <a:pt x="396" y="766"/>
                    <a:pt x="424" y="776"/>
                  </a:cubicBezTo>
                  <a:cubicBezTo>
                    <a:pt x="452" y="792"/>
                    <a:pt x="499" y="800"/>
                    <a:pt x="519" y="768"/>
                  </a:cubicBezTo>
                  <a:cubicBezTo>
                    <a:pt x="536" y="737"/>
                    <a:pt x="514" y="704"/>
                    <a:pt x="509" y="674"/>
                  </a:cubicBezTo>
                  <a:cubicBezTo>
                    <a:pt x="532" y="570"/>
                    <a:pt x="591" y="476"/>
                    <a:pt x="670" y="407"/>
                  </a:cubicBezTo>
                  <a:cubicBezTo>
                    <a:pt x="644" y="319"/>
                    <a:pt x="538" y="289"/>
                    <a:pt x="509" y="203"/>
                  </a:cubicBezTo>
                  <a:cubicBezTo>
                    <a:pt x="504" y="163"/>
                    <a:pt x="495" y="121"/>
                    <a:pt x="465" y="92"/>
                  </a:cubicBezTo>
                  <a:cubicBezTo>
                    <a:pt x="415" y="36"/>
                    <a:pt x="335" y="26"/>
                    <a:pt x="266" y="6"/>
                  </a:cubicBezTo>
                  <a:cubicBezTo>
                    <a:pt x="257" y="3"/>
                    <a:pt x="247" y="0"/>
                    <a:pt x="2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0" name="Freeform 98"/>
            <p:cNvSpPr>
              <a:spLocks/>
            </p:cNvSpPr>
            <p:nvPr/>
          </p:nvSpPr>
          <p:spPr bwMode="auto">
            <a:xfrm>
              <a:off x="448" y="688"/>
              <a:ext cx="35" cy="30"/>
            </a:xfrm>
            <a:custGeom>
              <a:avLst/>
              <a:gdLst>
                <a:gd name="T0" fmla="*/ 318 w 558"/>
                <a:gd name="T1" fmla="*/ 12 h 480"/>
                <a:gd name="T2" fmla="*/ 125 w 558"/>
                <a:gd name="T3" fmla="*/ 97 h 480"/>
                <a:gd name="T4" fmla="*/ 100 w 558"/>
                <a:gd name="T5" fmla="*/ 134 h 480"/>
                <a:gd name="T6" fmla="*/ 3 w 558"/>
                <a:gd name="T7" fmla="*/ 222 h 480"/>
                <a:gd name="T8" fmla="*/ 62 w 558"/>
                <a:gd name="T9" fmla="*/ 410 h 480"/>
                <a:gd name="T10" fmla="*/ 209 w 558"/>
                <a:gd name="T11" fmla="*/ 453 h 480"/>
                <a:gd name="T12" fmla="*/ 299 w 558"/>
                <a:gd name="T13" fmla="*/ 406 h 480"/>
                <a:gd name="T14" fmla="*/ 439 w 558"/>
                <a:gd name="T15" fmla="*/ 322 h 480"/>
                <a:gd name="T16" fmla="*/ 537 w 558"/>
                <a:gd name="T17" fmla="*/ 172 h 480"/>
                <a:gd name="T18" fmla="*/ 492 w 558"/>
                <a:gd name="T19" fmla="*/ 85 h 480"/>
                <a:gd name="T20" fmla="*/ 318 w 558"/>
                <a:gd name="T21" fmla="*/ 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480">
                  <a:moveTo>
                    <a:pt x="318" y="12"/>
                  </a:moveTo>
                  <a:cubicBezTo>
                    <a:pt x="247" y="17"/>
                    <a:pt x="168" y="35"/>
                    <a:pt x="125" y="97"/>
                  </a:cubicBezTo>
                  <a:cubicBezTo>
                    <a:pt x="115" y="108"/>
                    <a:pt x="110" y="126"/>
                    <a:pt x="100" y="134"/>
                  </a:cubicBezTo>
                  <a:cubicBezTo>
                    <a:pt x="52" y="135"/>
                    <a:pt x="3" y="171"/>
                    <a:pt x="3" y="222"/>
                  </a:cubicBezTo>
                  <a:cubicBezTo>
                    <a:pt x="0" y="289"/>
                    <a:pt x="20" y="358"/>
                    <a:pt x="62" y="410"/>
                  </a:cubicBezTo>
                  <a:cubicBezTo>
                    <a:pt x="95" y="453"/>
                    <a:pt x="158" y="480"/>
                    <a:pt x="209" y="453"/>
                  </a:cubicBezTo>
                  <a:cubicBezTo>
                    <a:pt x="241" y="439"/>
                    <a:pt x="274" y="431"/>
                    <a:pt x="299" y="406"/>
                  </a:cubicBezTo>
                  <a:cubicBezTo>
                    <a:pt x="340" y="370"/>
                    <a:pt x="380" y="320"/>
                    <a:pt x="439" y="322"/>
                  </a:cubicBezTo>
                  <a:cubicBezTo>
                    <a:pt x="508" y="314"/>
                    <a:pt x="558" y="238"/>
                    <a:pt x="537" y="172"/>
                  </a:cubicBezTo>
                  <a:cubicBezTo>
                    <a:pt x="527" y="141"/>
                    <a:pt x="508" y="113"/>
                    <a:pt x="492" y="85"/>
                  </a:cubicBezTo>
                  <a:cubicBezTo>
                    <a:pt x="453" y="32"/>
                    <a:pt x="383" y="0"/>
                    <a:pt x="31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1" name="Freeform 99"/>
            <p:cNvSpPr>
              <a:spLocks/>
            </p:cNvSpPr>
            <p:nvPr/>
          </p:nvSpPr>
          <p:spPr bwMode="auto">
            <a:xfrm>
              <a:off x="238" y="556"/>
              <a:ext cx="7" cy="10"/>
            </a:xfrm>
            <a:custGeom>
              <a:avLst/>
              <a:gdLst>
                <a:gd name="T0" fmla="*/ 60 w 115"/>
                <a:gd name="T1" fmla="*/ 1 h 166"/>
                <a:gd name="T2" fmla="*/ 36 w 115"/>
                <a:gd name="T3" fmla="*/ 127 h 166"/>
                <a:gd name="T4" fmla="*/ 101 w 115"/>
                <a:gd name="T5" fmla="*/ 143 h 166"/>
                <a:gd name="T6" fmla="*/ 85 w 115"/>
                <a:gd name="T7" fmla="*/ 67 h 166"/>
                <a:gd name="T8" fmla="*/ 79 w 115"/>
                <a:gd name="T9" fmla="*/ 12 h 166"/>
                <a:gd name="T10" fmla="*/ 60 w 115"/>
                <a:gd name="T1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66">
                  <a:moveTo>
                    <a:pt x="60" y="1"/>
                  </a:moveTo>
                  <a:cubicBezTo>
                    <a:pt x="9" y="17"/>
                    <a:pt x="0" y="91"/>
                    <a:pt x="36" y="127"/>
                  </a:cubicBezTo>
                  <a:cubicBezTo>
                    <a:pt x="50" y="146"/>
                    <a:pt x="82" y="166"/>
                    <a:pt x="101" y="143"/>
                  </a:cubicBezTo>
                  <a:cubicBezTo>
                    <a:pt x="115" y="118"/>
                    <a:pt x="99" y="87"/>
                    <a:pt x="85" y="67"/>
                  </a:cubicBezTo>
                  <a:cubicBezTo>
                    <a:pt x="70" y="53"/>
                    <a:pt x="89" y="29"/>
                    <a:pt x="79" y="12"/>
                  </a:cubicBezTo>
                  <a:cubicBezTo>
                    <a:pt x="76" y="4"/>
                    <a:pt x="68" y="0"/>
                    <a:pt x="60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2" name="Freeform 100"/>
            <p:cNvSpPr>
              <a:spLocks/>
            </p:cNvSpPr>
            <p:nvPr/>
          </p:nvSpPr>
          <p:spPr bwMode="auto">
            <a:xfrm>
              <a:off x="407" y="424"/>
              <a:ext cx="57" cy="38"/>
            </a:xfrm>
            <a:custGeom>
              <a:avLst/>
              <a:gdLst>
                <a:gd name="T0" fmla="*/ 508 w 918"/>
                <a:gd name="T1" fmla="*/ 2 h 619"/>
                <a:gd name="T2" fmla="*/ 449 w 918"/>
                <a:gd name="T3" fmla="*/ 61 h 619"/>
                <a:gd name="T4" fmla="*/ 244 w 918"/>
                <a:gd name="T5" fmla="*/ 78 h 619"/>
                <a:gd name="T6" fmla="*/ 192 w 918"/>
                <a:gd name="T7" fmla="*/ 110 h 619"/>
                <a:gd name="T8" fmla="*/ 33 w 918"/>
                <a:gd name="T9" fmla="*/ 222 h 619"/>
                <a:gd name="T10" fmla="*/ 36 w 918"/>
                <a:gd name="T11" fmla="*/ 340 h 619"/>
                <a:gd name="T12" fmla="*/ 187 w 918"/>
                <a:gd name="T13" fmla="*/ 377 h 619"/>
                <a:gd name="T14" fmla="*/ 316 w 918"/>
                <a:gd name="T15" fmla="*/ 401 h 619"/>
                <a:gd name="T16" fmla="*/ 388 w 918"/>
                <a:gd name="T17" fmla="*/ 539 h 619"/>
                <a:gd name="T18" fmla="*/ 433 w 918"/>
                <a:gd name="T19" fmla="*/ 545 h 619"/>
                <a:gd name="T20" fmla="*/ 612 w 918"/>
                <a:gd name="T21" fmla="*/ 608 h 619"/>
                <a:gd name="T22" fmla="*/ 651 w 918"/>
                <a:gd name="T23" fmla="*/ 606 h 619"/>
                <a:gd name="T24" fmla="*/ 839 w 918"/>
                <a:gd name="T25" fmla="*/ 507 h 619"/>
                <a:gd name="T26" fmla="*/ 859 w 918"/>
                <a:gd name="T27" fmla="*/ 382 h 619"/>
                <a:gd name="T28" fmla="*/ 901 w 918"/>
                <a:gd name="T29" fmla="*/ 167 h 619"/>
                <a:gd name="T30" fmla="*/ 729 w 918"/>
                <a:gd name="T31" fmla="*/ 109 h 619"/>
                <a:gd name="T32" fmla="*/ 615 w 918"/>
                <a:gd name="T33" fmla="*/ 64 h 619"/>
                <a:gd name="T34" fmla="*/ 508 w 918"/>
                <a:gd name="T35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8" h="619">
                  <a:moveTo>
                    <a:pt x="508" y="2"/>
                  </a:moveTo>
                  <a:cubicBezTo>
                    <a:pt x="478" y="7"/>
                    <a:pt x="465" y="39"/>
                    <a:pt x="449" y="61"/>
                  </a:cubicBezTo>
                  <a:cubicBezTo>
                    <a:pt x="381" y="69"/>
                    <a:pt x="305" y="38"/>
                    <a:pt x="244" y="78"/>
                  </a:cubicBezTo>
                  <a:cubicBezTo>
                    <a:pt x="225" y="87"/>
                    <a:pt x="217" y="115"/>
                    <a:pt x="192" y="110"/>
                  </a:cubicBezTo>
                  <a:cubicBezTo>
                    <a:pt x="124" y="117"/>
                    <a:pt x="56" y="155"/>
                    <a:pt x="33" y="222"/>
                  </a:cubicBezTo>
                  <a:cubicBezTo>
                    <a:pt x="13" y="257"/>
                    <a:pt x="0" y="310"/>
                    <a:pt x="36" y="340"/>
                  </a:cubicBezTo>
                  <a:cubicBezTo>
                    <a:pt x="78" y="374"/>
                    <a:pt x="136" y="370"/>
                    <a:pt x="187" y="377"/>
                  </a:cubicBezTo>
                  <a:cubicBezTo>
                    <a:pt x="230" y="382"/>
                    <a:pt x="279" y="371"/>
                    <a:pt x="316" y="401"/>
                  </a:cubicBezTo>
                  <a:cubicBezTo>
                    <a:pt x="360" y="433"/>
                    <a:pt x="382" y="487"/>
                    <a:pt x="388" y="539"/>
                  </a:cubicBezTo>
                  <a:cubicBezTo>
                    <a:pt x="397" y="557"/>
                    <a:pt x="418" y="540"/>
                    <a:pt x="433" y="545"/>
                  </a:cubicBezTo>
                  <a:cubicBezTo>
                    <a:pt x="497" y="548"/>
                    <a:pt x="557" y="577"/>
                    <a:pt x="612" y="608"/>
                  </a:cubicBezTo>
                  <a:cubicBezTo>
                    <a:pt x="624" y="619"/>
                    <a:pt x="641" y="618"/>
                    <a:pt x="651" y="606"/>
                  </a:cubicBezTo>
                  <a:cubicBezTo>
                    <a:pt x="712" y="570"/>
                    <a:pt x="796" y="569"/>
                    <a:pt x="839" y="507"/>
                  </a:cubicBezTo>
                  <a:cubicBezTo>
                    <a:pt x="862" y="470"/>
                    <a:pt x="841" y="422"/>
                    <a:pt x="859" y="382"/>
                  </a:cubicBezTo>
                  <a:cubicBezTo>
                    <a:pt x="879" y="312"/>
                    <a:pt x="918" y="242"/>
                    <a:pt x="901" y="167"/>
                  </a:cubicBezTo>
                  <a:cubicBezTo>
                    <a:pt x="837" y="184"/>
                    <a:pt x="776" y="149"/>
                    <a:pt x="729" y="109"/>
                  </a:cubicBezTo>
                  <a:cubicBezTo>
                    <a:pt x="696" y="84"/>
                    <a:pt x="658" y="64"/>
                    <a:pt x="615" y="64"/>
                  </a:cubicBezTo>
                  <a:cubicBezTo>
                    <a:pt x="575" y="52"/>
                    <a:pt x="554" y="0"/>
                    <a:pt x="50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3" name="Freeform 101"/>
            <p:cNvSpPr>
              <a:spLocks/>
            </p:cNvSpPr>
            <p:nvPr/>
          </p:nvSpPr>
          <p:spPr bwMode="auto">
            <a:xfrm>
              <a:off x="402" y="390"/>
              <a:ext cx="73" cy="51"/>
            </a:xfrm>
            <a:custGeom>
              <a:avLst/>
              <a:gdLst>
                <a:gd name="T0" fmla="*/ 614 w 1168"/>
                <a:gd name="T1" fmla="*/ 4 h 830"/>
                <a:gd name="T2" fmla="*/ 470 w 1168"/>
                <a:gd name="T3" fmla="*/ 94 h 830"/>
                <a:gd name="T4" fmla="*/ 474 w 1168"/>
                <a:gd name="T5" fmla="*/ 278 h 830"/>
                <a:gd name="T6" fmla="*/ 336 w 1168"/>
                <a:gd name="T7" fmla="*/ 400 h 830"/>
                <a:gd name="T8" fmla="*/ 134 w 1168"/>
                <a:gd name="T9" fmla="*/ 277 h 830"/>
                <a:gd name="T10" fmla="*/ 35 w 1168"/>
                <a:gd name="T11" fmla="*/ 374 h 830"/>
                <a:gd name="T12" fmla="*/ 23 w 1168"/>
                <a:gd name="T13" fmla="*/ 550 h 830"/>
                <a:gd name="T14" fmla="*/ 0 w 1168"/>
                <a:gd name="T15" fmla="*/ 806 h 830"/>
                <a:gd name="T16" fmla="*/ 63 w 1168"/>
                <a:gd name="T17" fmla="*/ 793 h 830"/>
                <a:gd name="T18" fmla="*/ 189 w 1168"/>
                <a:gd name="T19" fmla="*/ 633 h 830"/>
                <a:gd name="T20" fmla="*/ 361 w 1168"/>
                <a:gd name="T21" fmla="*/ 580 h 830"/>
                <a:gd name="T22" fmla="*/ 386 w 1168"/>
                <a:gd name="T23" fmla="*/ 570 h 830"/>
                <a:gd name="T24" fmla="*/ 593 w 1168"/>
                <a:gd name="T25" fmla="*/ 509 h 830"/>
                <a:gd name="T26" fmla="*/ 642 w 1168"/>
                <a:gd name="T27" fmla="*/ 535 h 830"/>
                <a:gd name="T28" fmla="*/ 827 w 1168"/>
                <a:gd name="T29" fmla="*/ 618 h 830"/>
                <a:gd name="T30" fmla="*/ 972 w 1168"/>
                <a:gd name="T31" fmla="*/ 659 h 830"/>
                <a:gd name="T32" fmla="*/ 990 w 1168"/>
                <a:gd name="T33" fmla="*/ 553 h 830"/>
                <a:gd name="T34" fmla="*/ 1168 w 1168"/>
                <a:gd name="T35" fmla="*/ 311 h 830"/>
                <a:gd name="T36" fmla="*/ 1066 w 1168"/>
                <a:gd name="T37" fmla="*/ 148 h 830"/>
                <a:gd name="T38" fmla="*/ 1090 w 1168"/>
                <a:gd name="T39" fmla="*/ 78 h 830"/>
                <a:gd name="T40" fmla="*/ 1005 w 1168"/>
                <a:gd name="T41" fmla="*/ 42 h 830"/>
                <a:gd name="T42" fmla="*/ 876 w 1168"/>
                <a:gd name="T43" fmla="*/ 44 h 830"/>
                <a:gd name="T44" fmla="*/ 676 w 1168"/>
                <a:gd name="T45" fmla="*/ 28 h 830"/>
                <a:gd name="T46" fmla="*/ 625 w 1168"/>
                <a:gd name="T47" fmla="*/ 3 h 830"/>
                <a:gd name="T48" fmla="*/ 614 w 1168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8" h="830">
                  <a:moveTo>
                    <a:pt x="614" y="4"/>
                  </a:moveTo>
                  <a:cubicBezTo>
                    <a:pt x="557" y="8"/>
                    <a:pt x="489" y="34"/>
                    <a:pt x="470" y="94"/>
                  </a:cubicBezTo>
                  <a:cubicBezTo>
                    <a:pt x="453" y="155"/>
                    <a:pt x="494" y="218"/>
                    <a:pt x="474" y="278"/>
                  </a:cubicBezTo>
                  <a:cubicBezTo>
                    <a:pt x="485" y="351"/>
                    <a:pt x="406" y="417"/>
                    <a:pt x="336" y="400"/>
                  </a:cubicBezTo>
                  <a:cubicBezTo>
                    <a:pt x="274" y="351"/>
                    <a:pt x="210" y="300"/>
                    <a:pt x="134" y="277"/>
                  </a:cubicBezTo>
                  <a:cubicBezTo>
                    <a:pt x="80" y="272"/>
                    <a:pt x="36" y="323"/>
                    <a:pt x="35" y="374"/>
                  </a:cubicBezTo>
                  <a:cubicBezTo>
                    <a:pt x="28" y="433"/>
                    <a:pt x="42" y="493"/>
                    <a:pt x="23" y="550"/>
                  </a:cubicBezTo>
                  <a:cubicBezTo>
                    <a:pt x="10" y="635"/>
                    <a:pt x="23" y="723"/>
                    <a:pt x="0" y="806"/>
                  </a:cubicBezTo>
                  <a:cubicBezTo>
                    <a:pt x="18" y="830"/>
                    <a:pt x="51" y="815"/>
                    <a:pt x="63" y="793"/>
                  </a:cubicBezTo>
                  <a:cubicBezTo>
                    <a:pt x="101" y="737"/>
                    <a:pt x="122" y="661"/>
                    <a:pt x="189" y="633"/>
                  </a:cubicBezTo>
                  <a:cubicBezTo>
                    <a:pt x="245" y="612"/>
                    <a:pt x="316" y="626"/>
                    <a:pt x="361" y="580"/>
                  </a:cubicBezTo>
                  <a:cubicBezTo>
                    <a:pt x="368" y="572"/>
                    <a:pt x="376" y="561"/>
                    <a:pt x="386" y="570"/>
                  </a:cubicBezTo>
                  <a:cubicBezTo>
                    <a:pt x="460" y="590"/>
                    <a:pt x="536" y="553"/>
                    <a:pt x="593" y="509"/>
                  </a:cubicBezTo>
                  <a:cubicBezTo>
                    <a:pt x="611" y="512"/>
                    <a:pt x="624" y="529"/>
                    <a:pt x="642" y="535"/>
                  </a:cubicBezTo>
                  <a:cubicBezTo>
                    <a:pt x="701" y="568"/>
                    <a:pt x="765" y="593"/>
                    <a:pt x="827" y="618"/>
                  </a:cubicBezTo>
                  <a:cubicBezTo>
                    <a:pt x="850" y="671"/>
                    <a:pt x="926" y="700"/>
                    <a:pt x="972" y="659"/>
                  </a:cubicBezTo>
                  <a:cubicBezTo>
                    <a:pt x="1002" y="633"/>
                    <a:pt x="1001" y="588"/>
                    <a:pt x="990" y="553"/>
                  </a:cubicBezTo>
                  <a:cubicBezTo>
                    <a:pt x="1049" y="472"/>
                    <a:pt x="1140" y="411"/>
                    <a:pt x="1168" y="311"/>
                  </a:cubicBezTo>
                  <a:cubicBezTo>
                    <a:pt x="1133" y="258"/>
                    <a:pt x="1068" y="217"/>
                    <a:pt x="1066" y="148"/>
                  </a:cubicBezTo>
                  <a:cubicBezTo>
                    <a:pt x="1064" y="122"/>
                    <a:pt x="1090" y="103"/>
                    <a:pt x="1090" y="78"/>
                  </a:cubicBezTo>
                  <a:cubicBezTo>
                    <a:pt x="1081" y="41"/>
                    <a:pt x="1035" y="39"/>
                    <a:pt x="1005" y="42"/>
                  </a:cubicBezTo>
                  <a:cubicBezTo>
                    <a:pt x="962" y="46"/>
                    <a:pt x="918" y="48"/>
                    <a:pt x="876" y="44"/>
                  </a:cubicBezTo>
                  <a:cubicBezTo>
                    <a:pt x="814" y="75"/>
                    <a:pt x="730" y="74"/>
                    <a:pt x="676" y="28"/>
                  </a:cubicBezTo>
                  <a:cubicBezTo>
                    <a:pt x="665" y="10"/>
                    <a:pt x="646" y="0"/>
                    <a:pt x="625" y="3"/>
                  </a:cubicBezTo>
                  <a:cubicBezTo>
                    <a:pt x="621" y="3"/>
                    <a:pt x="618" y="3"/>
                    <a:pt x="6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4" name="Freeform 102"/>
            <p:cNvSpPr>
              <a:spLocks noEditPoints="1"/>
            </p:cNvSpPr>
            <p:nvPr/>
          </p:nvSpPr>
          <p:spPr bwMode="auto">
            <a:xfrm>
              <a:off x="249" y="615"/>
              <a:ext cx="172" cy="170"/>
            </a:xfrm>
            <a:custGeom>
              <a:avLst/>
              <a:gdLst>
                <a:gd name="T0" fmla="*/ 1058 w 2790"/>
                <a:gd name="T1" fmla="*/ 26 h 2746"/>
                <a:gd name="T2" fmla="*/ 805 w 2790"/>
                <a:gd name="T3" fmla="*/ 82 h 2746"/>
                <a:gd name="T4" fmla="*/ 747 w 2790"/>
                <a:gd name="T5" fmla="*/ 159 h 2746"/>
                <a:gd name="T6" fmla="*/ 710 w 2790"/>
                <a:gd name="T7" fmla="*/ 251 h 2746"/>
                <a:gd name="T8" fmla="*/ 562 w 2790"/>
                <a:gd name="T9" fmla="*/ 219 h 2746"/>
                <a:gd name="T10" fmla="*/ 469 w 2790"/>
                <a:gd name="T11" fmla="*/ 371 h 2746"/>
                <a:gd name="T12" fmla="*/ 355 w 2790"/>
                <a:gd name="T13" fmla="*/ 226 h 2746"/>
                <a:gd name="T14" fmla="*/ 249 w 2790"/>
                <a:gd name="T15" fmla="*/ 361 h 2746"/>
                <a:gd name="T16" fmla="*/ 31 w 2790"/>
                <a:gd name="T17" fmla="*/ 386 h 2746"/>
                <a:gd name="T18" fmla="*/ 83 w 2790"/>
                <a:gd name="T19" fmla="*/ 560 h 2746"/>
                <a:gd name="T20" fmla="*/ 50 w 2790"/>
                <a:gd name="T21" fmla="*/ 706 h 2746"/>
                <a:gd name="T22" fmla="*/ 112 w 2790"/>
                <a:gd name="T23" fmla="*/ 876 h 2746"/>
                <a:gd name="T24" fmla="*/ 185 w 2790"/>
                <a:gd name="T25" fmla="*/ 989 h 2746"/>
                <a:gd name="T26" fmla="*/ 320 w 2790"/>
                <a:gd name="T27" fmla="*/ 912 h 2746"/>
                <a:gd name="T28" fmla="*/ 589 w 2790"/>
                <a:gd name="T29" fmla="*/ 852 h 2746"/>
                <a:gd name="T30" fmla="*/ 814 w 2790"/>
                <a:gd name="T31" fmla="*/ 1065 h 2746"/>
                <a:gd name="T32" fmla="*/ 969 w 2790"/>
                <a:gd name="T33" fmla="*/ 1332 h 2746"/>
                <a:gd name="T34" fmla="*/ 1068 w 2790"/>
                <a:gd name="T35" fmla="*/ 1415 h 2746"/>
                <a:gd name="T36" fmla="*/ 1235 w 2790"/>
                <a:gd name="T37" fmla="*/ 1546 h 2746"/>
                <a:gd name="T38" fmla="*/ 1478 w 2790"/>
                <a:gd name="T39" fmla="*/ 1754 h 2746"/>
                <a:gd name="T40" fmla="*/ 1732 w 2790"/>
                <a:gd name="T41" fmla="*/ 1864 h 2746"/>
                <a:gd name="T42" fmla="*/ 1818 w 2790"/>
                <a:gd name="T43" fmla="*/ 1930 h 2746"/>
                <a:gd name="T44" fmla="*/ 1962 w 2790"/>
                <a:gd name="T45" fmla="*/ 2040 h 2746"/>
                <a:gd name="T46" fmla="*/ 2064 w 2790"/>
                <a:gd name="T47" fmla="*/ 2089 h 2746"/>
                <a:gd name="T48" fmla="*/ 2206 w 2790"/>
                <a:gd name="T49" fmla="*/ 2242 h 2746"/>
                <a:gd name="T50" fmla="*/ 2311 w 2790"/>
                <a:gd name="T51" fmla="*/ 2467 h 2746"/>
                <a:gd name="T52" fmla="*/ 2239 w 2790"/>
                <a:gd name="T53" fmla="*/ 2554 h 2746"/>
                <a:gd name="T54" fmla="*/ 2224 w 2790"/>
                <a:gd name="T55" fmla="*/ 2740 h 2746"/>
                <a:gd name="T56" fmla="*/ 2375 w 2790"/>
                <a:gd name="T57" fmla="*/ 2580 h 2746"/>
                <a:gd name="T58" fmla="*/ 2455 w 2790"/>
                <a:gd name="T59" fmla="*/ 2397 h 2746"/>
                <a:gd name="T60" fmla="*/ 2473 w 2790"/>
                <a:gd name="T61" fmla="*/ 2271 h 2746"/>
                <a:gd name="T62" fmla="*/ 2354 w 2790"/>
                <a:gd name="T63" fmla="*/ 2193 h 2746"/>
                <a:gd name="T64" fmla="*/ 2378 w 2790"/>
                <a:gd name="T65" fmla="*/ 1960 h 2746"/>
                <a:gd name="T66" fmla="*/ 2548 w 2790"/>
                <a:gd name="T67" fmla="*/ 1935 h 2746"/>
                <a:gd name="T68" fmla="*/ 2759 w 2790"/>
                <a:gd name="T69" fmla="*/ 2059 h 2746"/>
                <a:gd name="T70" fmla="*/ 2740 w 2790"/>
                <a:gd name="T71" fmla="*/ 1950 h 2746"/>
                <a:gd name="T72" fmla="*/ 2547 w 2790"/>
                <a:gd name="T73" fmla="*/ 1822 h 2746"/>
                <a:gd name="T74" fmla="*/ 2185 w 2790"/>
                <a:gd name="T75" fmla="*/ 1682 h 2746"/>
                <a:gd name="T76" fmla="*/ 2163 w 2790"/>
                <a:gd name="T77" fmla="*/ 1558 h 2746"/>
                <a:gd name="T78" fmla="*/ 1974 w 2790"/>
                <a:gd name="T79" fmla="*/ 1544 h 2746"/>
                <a:gd name="T80" fmla="*/ 1812 w 2790"/>
                <a:gd name="T81" fmla="*/ 1486 h 2746"/>
                <a:gd name="T82" fmla="*/ 1646 w 2790"/>
                <a:gd name="T83" fmla="*/ 1314 h 2746"/>
                <a:gd name="T84" fmla="*/ 1511 w 2790"/>
                <a:gd name="T85" fmla="*/ 1047 h 2746"/>
                <a:gd name="T86" fmla="*/ 1365 w 2790"/>
                <a:gd name="T87" fmla="*/ 961 h 2746"/>
                <a:gd name="T88" fmla="*/ 1218 w 2790"/>
                <a:gd name="T89" fmla="*/ 738 h 2746"/>
                <a:gd name="T90" fmla="*/ 1225 w 2790"/>
                <a:gd name="T91" fmla="*/ 612 h 2746"/>
                <a:gd name="T92" fmla="*/ 1222 w 2790"/>
                <a:gd name="T93" fmla="*/ 478 h 2746"/>
                <a:gd name="T94" fmla="*/ 1363 w 2790"/>
                <a:gd name="T95" fmla="*/ 412 h 2746"/>
                <a:gd name="T96" fmla="*/ 1490 w 2790"/>
                <a:gd name="T97" fmla="*/ 363 h 2746"/>
                <a:gd name="T98" fmla="*/ 1458 w 2790"/>
                <a:gd name="T99" fmla="*/ 251 h 2746"/>
                <a:gd name="T100" fmla="*/ 1458 w 2790"/>
                <a:gd name="T101" fmla="*/ 156 h 2746"/>
                <a:gd name="T102" fmla="*/ 1210 w 2790"/>
                <a:gd name="T103" fmla="*/ 102 h 2746"/>
                <a:gd name="T104" fmla="*/ 1142 w 2790"/>
                <a:gd name="T105" fmla="*/ 1 h 2746"/>
                <a:gd name="T106" fmla="*/ 1543 w 2790"/>
                <a:gd name="T107" fmla="*/ 427 h 2746"/>
                <a:gd name="T108" fmla="*/ 1541 w 2790"/>
                <a:gd name="T109" fmla="*/ 401 h 2746"/>
                <a:gd name="T110" fmla="*/ 1538 w 2790"/>
                <a:gd name="T111" fmla="*/ 426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0" h="2746">
                  <a:moveTo>
                    <a:pt x="1142" y="1"/>
                  </a:moveTo>
                  <a:cubicBezTo>
                    <a:pt x="1114" y="9"/>
                    <a:pt x="1089" y="34"/>
                    <a:pt x="1058" y="26"/>
                  </a:cubicBezTo>
                  <a:cubicBezTo>
                    <a:pt x="1008" y="27"/>
                    <a:pt x="962" y="47"/>
                    <a:pt x="920" y="72"/>
                  </a:cubicBezTo>
                  <a:cubicBezTo>
                    <a:pt x="885" y="88"/>
                    <a:pt x="842" y="97"/>
                    <a:pt x="805" y="82"/>
                  </a:cubicBezTo>
                  <a:cubicBezTo>
                    <a:pt x="790" y="98"/>
                    <a:pt x="811" y="123"/>
                    <a:pt x="797" y="140"/>
                  </a:cubicBezTo>
                  <a:cubicBezTo>
                    <a:pt x="788" y="159"/>
                    <a:pt x="765" y="159"/>
                    <a:pt x="747" y="159"/>
                  </a:cubicBezTo>
                  <a:cubicBezTo>
                    <a:pt x="728" y="164"/>
                    <a:pt x="740" y="189"/>
                    <a:pt x="745" y="200"/>
                  </a:cubicBezTo>
                  <a:cubicBezTo>
                    <a:pt x="765" y="225"/>
                    <a:pt x="742" y="265"/>
                    <a:pt x="710" y="251"/>
                  </a:cubicBezTo>
                  <a:cubicBezTo>
                    <a:pt x="671" y="234"/>
                    <a:pt x="622" y="249"/>
                    <a:pt x="586" y="225"/>
                  </a:cubicBezTo>
                  <a:cubicBezTo>
                    <a:pt x="579" y="219"/>
                    <a:pt x="563" y="198"/>
                    <a:pt x="562" y="219"/>
                  </a:cubicBezTo>
                  <a:cubicBezTo>
                    <a:pt x="542" y="272"/>
                    <a:pt x="510" y="320"/>
                    <a:pt x="499" y="376"/>
                  </a:cubicBezTo>
                  <a:cubicBezTo>
                    <a:pt x="499" y="398"/>
                    <a:pt x="479" y="376"/>
                    <a:pt x="469" y="371"/>
                  </a:cubicBezTo>
                  <a:cubicBezTo>
                    <a:pt x="438" y="346"/>
                    <a:pt x="413" y="314"/>
                    <a:pt x="380" y="290"/>
                  </a:cubicBezTo>
                  <a:cubicBezTo>
                    <a:pt x="366" y="272"/>
                    <a:pt x="360" y="249"/>
                    <a:pt x="355" y="226"/>
                  </a:cubicBezTo>
                  <a:cubicBezTo>
                    <a:pt x="328" y="237"/>
                    <a:pt x="307" y="264"/>
                    <a:pt x="312" y="294"/>
                  </a:cubicBezTo>
                  <a:cubicBezTo>
                    <a:pt x="304" y="327"/>
                    <a:pt x="265" y="334"/>
                    <a:pt x="249" y="361"/>
                  </a:cubicBezTo>
                  <a:cubicBezTo>
                    <a:pt x="200" y="358"/>
                    <a:pt x="151" y="361"/>
                    <a:pt x="105" y="378"/>
                  </a:cubicBezTo>
                  <a:cubicBezTo>
                    <a:pt x="81" y="384"/>
                    <a:pt x="53" y="378"/>
                    <a:pt x="31" y="386"/>
                  </a:cubicBezTo>
                  <a:cubicBezTo>
                    <a:pt x="27" y="412"/>
                    <a:pt x="49" y="433"/>
                    <a:pt x="54" y="458"/>
                  </a:cubicBezTo>
                  <a:cubicBezTo>
                    <a:pt x="66" y="491"/>
                    <a:pt x="78" y="524"/>
                    <a:pt x="83" y="560"/>
                  </a:cubicBezTo>
                  <a:cubicBezTo>
                    <a:pt x="46" y="576"/>
                    <a:pt x="0" y="608"/>
                    <a:pt x="7" y="654"/>
                  </a:cubicBezTo>
                  <a:cubicBezTo>
                    <a:pt x="20" y="672"/>
                    <a:pt x="56" y="677"/>
                    <a:pt x="50" y="706"/>
                  </a:cubicBezTo>
                  <a:cubicBezTo>
                    <a:pt x="49" y="750"/>
                    <a:pt x="33" y="795"/>
                    <a:pt x="51" y="836"/>
                  </a:cubicBezTo>
                  <a:cubicBezTo>
                    <a:pt x="59" y="862"/>
                    <a:pt x="84" y="881"/>
                    <a:pt x="112" y="876"/>
                  </a:cubicBezTo>
                  <a:cubicBezTo>
                    <a:pt x="140" y="875"/>
                    <a:pt x="180" y="879"/>
                    <a:pt x="187" y="912"/>
                  </a:cubicBezTo>
                  <a:cubicBezTo>
                    <a:pt x="195" y="937"/>
                    <a:pt x="193" y="965"/>
                    <a:pt x="185" y="989"/>
                  </a:cubicBezTo>
                  <a:cubicBezTo>
                    <a:pt x="218" y="1002"/>
                    <a:pt x="254" y="985"/>
                    <a:pt x="284" y="973"/>
                  </a:cubicBezTo>
                  <a:cubicBezTo>
                    <a:pt x="304" y="958"/>
                    <a:pt x="301" y="928"/>
                    <a:pt x="320" y="912"/>
                  </a:cubicBezTo>
                  <a:cubicBezTo>
                    <a:pt x="344" y="883"/>
                    <a:pt x="366" y="850"/>
                    <a:pt x="398" y="830"/>
                  </a:cubicBezTo>
                  <a:cubicBezTo>
                    <a:pt x="459" y="797"/>
                    <a:pt x="535" y="813"/>
                    <a:pt x="589" y="852"/>
                  </a:cubicBezTo>
                  <a:cubicBezTo>
                    <a:pt x="647" y="889"/>
                    <a:pt x="707" y="924"/>
                    <a:pt x="772" y="949"/>
                  </a:cubicBezTo>
                  <a:cubicBezTo>
                    <a:pt x="807" y="977"/>
                    <a:pt x="792" y="1029"/>
                    <a:pt x="814" y="1065"/>
                  </a:cubicBezTo>
                  <a:cubicBezTo>
                    <a:pt x="839" y="1122"/>
                    <a:pt x="870" y="1179"/>
                    <a:pt x="875" y="1242"/>
                  </a:cubicBezTo>
                  <a:cubicBezTo>
                    <a:pt x="900" y="1278"/>
                    <a:pt x="941" y="1299"/>
                    <a:pt x="969" y="1332"/>
                  </a:cubicBezTo>
                  <a:cubicBezTo>
                    <a:pt x="993" y="1356"/>
                    <a:pt x="1008" y="1390"/>
                    <a:pt x="1018" y="1420"/>
                  </a:cubicBezTo>
                  <a:cubicBezTo>
                    <a:pt x="1034" y="1415"/>
                    <a:pt x="1051" y="1407"/>
                    <a:pt x="1068" y="1415"/>
                  </a:cubicBezTo>
                  <a:cubicBezTo>
                    <a:pt x="1119" y="1428"/>
                    <a:pt x="1141" y="1481"/>
                    <a:pt x="1172" y="1518"/>
                  </a:cubicBezTo>
                  <a:cubicBezTo>
                    <a:pt x="1190" y="1533"/>
                    <a:pt x="1221" y="1523"/>
                    <a:pt x="1235" y="1546"/>
                  </a:cubicBezTo>
                  <a:cubicBezTo>
                    <a:pt x="1291" y="1626"/>
                    <a:pt x="1366" y="1690"/>
                    <a:pt x="1449" y="1742"/>
                  </a:cubicBezTo>
                  <a:cubicBezTo>
                    <a:pt x="1456" y="1749"/>
                    <a:pt x="1467" y="1764"/>
                    <a:pt x="1478" y="1754"/>
                  </a:cubicBezTo>
                  <a:cubicBezTo>
                    <a:pt x="1527" y="1744"/>
                    <a:pt x="1578" y="1747"/>
                    <a:pt x="1627" y="1753"/>
                  </a:cubicBezTo>
                  <a:cubicBezTo>
                    <a:pt x="1675" y="1774"/>
                    <a:pt x="1706" y="1821"/>
                    <a:pt x="1732" y="1864"/>
                  </a:cubicBezTo>
                  <a:cubicBezTo>
                    <a:pt x="1749" y="1882"/>
                    <a:pt x="1778" y="1872"/>
                    <a:pt x="1796" y="1890"/>
                  </a:cubicBezTo>
                  <a:cubicBezTo>
                    <a:pt x="1811" y="1898"/>
                    <a:pt x="1816" y="1916"/>
                    <a:pt x="1818" y="1930"/>
                  </a:cubicBezTo>
                  <a:cubicBezTo>
                    <a:pt x="1848" y="1918"/>
                    <a:pt x="1884" y="1905"/>
                    <a:pt x="1914" y="1924"/>
                  </a:cubicBezTo>
                  <a:cubicBezTo>
                    <a:pt x="1950" y="1951"/>
                    <a:pt x="1957" y="1999"/>
                    <a:pt x="1962" y="2040"/>
                  </a:cubicBezTo>
                  <a:cubicBezTo>
                    <a:pt x="1984" y="2065"/>
                    <a:pt x="2027" y="2058"/>
                    <a:pt x="2049" y="2086"/>
                  </a:cubicBezTo>
                  <a:cubicBezTo>
                    <a:pt x="2055" y="2091"/>
                    <a:pt x="2060" y="2103"/>
                    <a:pt x="2064" y="2089"/>
                  </a:cubicBezTo>
                  <a:cubicBezTo>
                    <a:pt x="2077" y="2069"/>
                    <a:pt x="2109" y="2062"/>
                    <a:pt x="2124" y="2083"/>
                  </a:cubicBezTo>
                  <a:cubicBezTo>
                    <a:pt x="2170" y="2126"/>
                    <a:pt x="2161" y="2200"/>
                    <a:pt x="2206" y="2242"/>
                  </a:cubicBezTo>
                  <a:cubicBezTo>
                    <a:pt x="2235" y="2277"/>
                    <a:pt x="2255" y="2319"/>
                    <a:pt x="2266" y="2363"/>
                  </a:cubicBezTo>
                  <a:cubicBezTo>
                    <a:pt x="2280" y="2398"/>
                    <a:pt x="2307" y="2430"/>
                    <a:pt x="2311" y="2467"/>
                  </a:cubicBezTo>
                  <a:cubicBezTo>
                    <a:pt x="2301" y="2495"/>
                    <a:pt x="2266" y="2491"/>
                    <a:pt x="2249" y="2511"/>
                  </a:cubicBezTo>
                  <a:cubicBezTo>
                    <a:pt x="2234" y="2520"/>
                    <a:pt x="2230" y="2540"/>
                    <a:pt x="2239" y="2554"/>
                  </a:cubicBezTo>
                  <a:cubicBezTo>
                    <a:pt x="2249" y="2595"/>
                    <a:pt x="2208" y="2622"/>
                    <a:pt x="2205" y="2660"/>
                  </a:cubicBezTo>
                  <a:cubicBezTo>
                    <a:pt x="2201" y="2687"/>
                    <a:pt x="2203" y="2722"/>
                    <a:pt x="2224" y="2740"/>
                  </a:cubicBezTo>
                  <a:cubicBezTo>
                    <a:pt x="2252" y="2746"/>
                    <a:pt x="2286" y="2729"/>
                    <a:pt x="2289" y="2699"/>
                  </a:cubicBezTo>
                  <a:cubicBezTo>
                    <a:pt x="2299" y="2649"/>
                    <a:pt x="2328" y="2602"/>
                    <a:pt x="2375" y="2580"/>
                  </a:cubicBezTo>
                  <a:cubicBezTo>
                    <a:pt x="2399" y="2536"/>
                    <a:pt x="2354" y="2482"/>
                    <a:pt x="2387" y="2440"/>
                  </a:cubicBezTo>
                  <a:cubicBezTo>
                    <a:pt x="2405" y="2419"/>
                    <a:pt x="2435" y="2415"/>
                    <a:pt x="2455" y="2397"/>
                  </a:cubicBezTo>
                  <a:cubicBezTo>
                    <a:pt x="2467" y="2388"/>
                    <a:pt x="2494" y="2388"/>
                    <a:pt x="2489" y="2367"/>
                  </a:cubicBezTo>
                  <a:cubicBezTo>
                    <a:pt x="2482" y="2335"/>
                    <a:pt x="2480" y="2303"/>
                    <a:pt x="2473" y="2271"/>
                  </a:cubicBezTo>
                  <a:cubicBezTo>
                    <a:pt x="2466" y="2240"/>
                    <a:pt x="2428" y="2245"/>
                    <a:pt x="2408" y="2228"/>
                  </a:cubicBezTo>
                  <a:cubicBezTo>
                    <a:pt x="2390" y="2216"/>
                    <a:pt x="2379" y="2193"/>
                    <a:pt x="2354" y="2193"/>
                  </a:cubicBezTo>
                  <a:cubicBezTo>
                    <a:pt x="2330" y="2190"/>
                    <a:pt x="2318" y="2165"/>
                    <a:pt x="2323" y="2143"/>
                  </a:cubicBezTo>
                  <a:cubicBezTo>
                    <a:pt x="2324" y="2078"/>
                    <a:pt x="2338" y="2012"/>
                    <a:pt x="2378" y="1960"/>
                  </a:cubicBezTo>
                  <a:cubicBezTo>
                    <a:pt x="2401" y="1928"/>
                    <a:pt x="2434" y="1891"/>
                    <a:pt x="2477" y="1899"/>
                  </a:cubicBezTo>
                  <a:cubicBezTo>
                    <a:pt x="2505" y="1904"/>
                    <a:pt x="2520" y="1931"/>
                    <a:pt x="2548" y="1935"/>
                  </a:cubicBezTo>
                  <a:cubicBezTo>
                    <a:pt x="2594" y="1949"/>
                    <a:pt x="2656" y="1943"/>
                    <a:pt x="2686" y="1988"/>
                  </a:cubicBezTo>
                  <a:cubicBezTo>
                    <a:pt x="2706" y="2014"/>
                    <a:pt x="2722" y="2058"/>
                    <a:pt x="2759" y="2059"/>
                  </a:cubicBezTo>
                  <a:cubicBezTo>
                    <a:pt x="2775" y="2053"/>
                    <a:pt x="2769" y="2031"/>
                    <a:pt x="2777" y="2018"/>
                  </a:cubicBezTo>
                  <a:cubicBezTo>
                    <a:pt x="2790" y="1988"/>
                    <a:pt x="2758" y="1968"/>
                    <a:pt x="2740" y="1950"/>
                  </a:cubicBezTo>
                  <a:cubicBezTo>
                    <a:pt x="2706" y="1923"/>
                    <a:pt x="2672" y="1895"/>
                    <a:pt x="2650" y="1856"/>
                  </a:cubicBezTo>
                  <a:cubicBezTo>
                    <a:pt x="2626" y="1824"/>
                    <a:pt x="2581" y="1834"/>
                    <a:pt x="2547" y="1822"/>
                  </a:cubicBezTo>
                  <a:cubicBezTo>
                    <a:pt x="2503" y="1814"/>
                    <a:pt x="2464" y="1792"/>
                    <a:pt x="2428" y="1766"/>
                  </a:cubicBezTo>
                  <a:cubicBezTo>
                    <a:pt x="2352" y="1724"/>
                    <a:pt x="2261" y="1723"/>
                    <a:pt x="2185" y="1682"/>
                  </a:cubicBezTo>
                  <a:cubicBezTo>
                    <a:pt x="2158" y="1677"/>
                    <a:pt x="2119" y="1676"/>
                    <a:pt x="2113" y="1643"/>
                  </a:cubicBezTo>
                  <a:cubicBezTo>
                    <a:pt x="2104" y="1605"/>
                    <a:pt x="2141" y="1581"/>
                    <a:pt x="2163" y="1558"/>
                  </a:cubicBezTo>
                  <a:cubicBezTo>
                    <a:pt x="2176" y="1532"/>
                    <a:pt x="2137" y="1497"/>
                    <a:pt x="2115" y="1520"/>
                  </a:cubicBezTo>
                  <a:cubicBezTo>
                    <a:pt x="2073" y="1547"/>
                    <a:pt x="2019" y="1536"/>
                    <a:pt x="1974" y="1544"/>
                  </a:cubicBezTo>
                  <a:cubicBezTo>
                    <a:pt x="1971" y="1568"/>
                    <a:pt x="1935" y="1572"/>
                    <a:pt x="1923" y="1552"/>
                  </a:cubicBezTo>
                  <a:cubicBezTo>
                    <a:pt x="1892" y="1522"/>
                    <a:pt x="1853" y="1499"/>
                    <a:pt x="1812" y="1486"/>
                  </a:cubicBezTo>
                  <a:cubicBezTo>
                    <a:pt x="1822" y="1462"/>
                    <a:pt x="1787" y="1467"/>
                    <a:pt x="1778" y="1452"/>
                  </a:cubicBezTo>
                  <a:cubicBezTo>
                    <a:pt x="1728" y="1412"/>
                    <a:pt x="1673" y="1374"/>
                    <a:pt x="1646" y="1314"/>
                  </a:cubicBezTo>
                  <a:cubicBezTo>
                    <a:pt x="1608" y="1251"/>
                    <a:pt x="1582" y="1182"/>
                    <a:pt x="1556" y="1113"/>
                  </a:cubicBezTo>
                  <a:cubicBezTo>
                    <a:pt x="1543" y="1091"/>
                    <a:pt x="1534" y="1061"/>
                    <a:pt x="1511" y="1047"/>
                  </a:cubicBezTo>
                  <a:cubicBezTo>
                    <a:pt x="1491" y="1043"/>
                    <a:pt x="1470" y="1037"/>
                    <a:pt x="1455" y="1021"/>
                  </a:cubicBezTo>
                  <a:cubicBezTo>
                    <a:pt x="1425" y="1001"/>
                    <a:pt x="1397" y="978"/>
                    <a:pt x="1365" y="961"/>
                  </a:cubicBezTo>
                  <a:cubicBezTo>
                    <a:pt x="1329" y="951"/>
                    <a:pt x="1293" y="935"/>
                    <a:pt x="1269" y="905"/>
                  </a:cubicBezTo>
                  <a:cubicBezTo>
                    <a:pt x="1227" y="861"/>
                    <a:pt x="1210" y="798"/>
                    <a:pt x="1218" y="738"/>
                  </a:cubicBezTo>
                  <a:cubicBezTo>
                    <a:pt x="1215" y="706"/>
                    <a:pt x="1217" y="668"/>
                    <a:pt x="1244" y="647"/>
                  </a:cubicBezTo>
                  <a:cubicBezTo>
                    <a:pt x="1254" y="632"/>
                    <a:pt x="1243" y="611"/>
                    <a:pt x="1225" y="612"/>
                  </a:cubicBezTo>
                  <a:cubicBezTo>
                    <a:pt x="1204" y="604"/>
                    <a:pt x="1196" y="580"/>
                    <a:pt x="1197" y="560"/>
                  </a:cubicBezTo>
                  <a:cubicBezTo>
                    <a:pt x="1188" y="531"/>
                    <a:pt x="1194" y="495"/>
                    <a:pt x="1222" y="478"/>
                  </a:cubicBezTo>
                  <a:cubicBezTo>
                    <a:pt x="1237" y="459"/>
                    <a:pt x="1262" y="445"/>
                    <a:pt x="1287" y="453"/>
                  </a:cubicBezTo>
                  <a:cubicBezTo>
                    <a:pt x="1314" y="444"/>
                    <a:pt x="1336" y="421"/>
                    <a:pt x="1363" y="412"/>
                  </a:cubicBezTo>
                  <a:cubicBezTo>
                    <a:pt x="1388" y="395"/>
                    <a:pt x="1415" y="371"/>
                    <a:pt x="1447" y="381"/>
                  </a:cubicBezTo>
                  <a:cubicBezTo>
                    <a:pt x="1462" y="380"/>
                    <a:pt x="1480" y="370"/>
                    <a:pt x="1490" y="363"/>
                  </a:cubicBezTo>
                  <a:cubicBezTo>
                    <a:pt x="1474" y="349"/>
                    <a:pt x="1477" y="325"/>
                    <a:pt x="1463" y="310"/>
                  </a:cubicBezTo>
                  <a:cubicBezTo>
                    <a:pt x="1454" y="292"/>
                    <a:pt x="1449" y="270"/>
                    <a:pt x="1458" y="251"/>
                  </a:cubicBezTo>
                  <a:cubicBezTo>
                    <a:pt x="1429" y="250"/>
                    <a:pt x="1429" y="211"/>
                    <a:pt x="1437" y="191"/>
                  </a:cubicBezTo>
                  <a:cubicBezTo>
                    <a:pt x="1442" y="178"/>
                    <a:pt x="1451" y="165"/>
                    <a:pt x="1458" y="156"/>
                  </a:cubicBezTo>
                  <a:cubicBezTo>
                    <a:pt x="1410" y="138"/>
                    <a:pt x="1358" y="145"/>
                    <a:pt x="1308" y="138"/>
                  </a:cubicBezTo>
                  <a:cubicBezTo>
                    <a:pt x="1273" y="131"/>
                    <a:pt x="1243" y="114"/>
                    <a:pt x="1210" y="102"/>
                  </a:cubicBezTo>
                  <a:cubicBezTo>
                    <a:pt x="1172" y="86"/>
                    <a:pt x="1144" y="48"/>
                    <a:pt x="1145" y="6"/>
                  </a:cubicBezTo>
                  <a:cubicBezTo>
                    <a:pt x="1144" y="5"/>
                    <a:pt x="1145" y="0"/>
                    <a:pt x="1142" y="1"/>
                  </a:cubicBezTo>
                  <a:close/>
                  <a:moveTo>
                    <a:pt x="1541" y="401"/>
                  </a:moveTo>
                  <a:cubicBezTo>
                    <a:pt x="1539" y="408"/>
                    <a:pt x="1529" y="426"/>
                    <a:pt x="1543" y="427"/>
                  </a:cubicBezTo>
                  <a:cubicBezTo>
                    <a:pt x="1555" y="423"/>
                    <a:pt x="1556" y="400"/>
                    <a:pt x="1542" y="398"/>
                  </a:cubicBezTo>
                  <a:lnTo>
                    <a:pt x="1541" y="401"/>
                  </a:lnTo>
                  <a:close/>
                  <a:moveTo>
                    <a:pt x="1538" y="426"/>
                  </a:moveTo>
                  <a:cubicBezTo>
                    <a:pt x="1538" y="426"/>
                    <a:pt x="1538" y="426"/>
                    <a:pt x="1538" y="426"/>
                  </a:cubicBezTo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5" name="Freeform 103"/>
            <p:cNvSpPr>
              <a:spLocks/>
            </p:cNvSpPr>
            <p:nvPr/>
          </p:nvSpPr>
          <p:spPr bwMode="auto">
            <a:xfrm>
              <a:off x="269" y="727"/>
              <a:ext cx="21" cy="44"/>
            </a:xfrm>
            <a:custGeom>
              <a:avLst/>
              <a:gdLst>
                <a:gd name="T0" fmla="*/ 221 w 352"/>
                <a:gd name="T1" fmla="*/ 2 h 714"/>
                <a:gd name="T2" fmla="*/ 187 w 352"/>
                <a:gd name="T3" fmla="*/ 31 h 714"/>
                <a:gd name="T4" fmla="*/ 42 w 352"/>
                <a:gd name="T5" fmla="*/ 133 h 714"/>
                <a:gd name="T6" fmla="*/ 0 w 352"/>
                <a:gd name="T7" fmla="*/ 143 h 714"/>
                <a:gd name="T8" fmla="*/ 61 w 352"/>
                <a:gd name="T9" fmla="*/ 239 h 714"/>
                <a:gd name="T10" fmla="*/ 71 w 352"/>
                <a:gd name="T11" fmla="*/ 349 h 714"/>
                <a:gd name="T12" fmla="*/ 58 w 352"/>
                <a:gd name="T13" fmla="*/ 499 h 714"/>
                <a:gd name="T14" fmla="*/ 131 w 352"/>
                <a:gd name="T15" fmla="*/ 703 h 714"/>
                <a:gd name="T16" fmla="*/ 183 w 352"/>
                <a:gd name="T17" fmla="*/ 669 h 714"/>
                <a:gd name="T18" fmla="*/ 254 w 352"/>
                <a:gd name="T19" fmla="*/ 607 h 714"/>
                <a:gd name="T20" fmla="*/ 299 w 352"/>
                <a:gd name="T21" fmla="*/ 632 h 714"/>
                <a:gd name="T22" fmla="*/ 332 w 352"/>
                <a:gd name="T23" fmla="*/ 223 h 714"/>
                <a:gd name="T24" fmla="*/ 255 w 352"/>
                <a:gd name="T25" fmla="*/ 18 h 714"/>
                <a:gd name="T26" fmla="*/ 221 w 352"/>
                <a:gd name="T27" fmla="*/ 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714">
                  <a:moveTo>
                    <a:pt x="221" y="2"/>
                  </a:moveTo>
                  <a:cubicBezTo>
                    <a:pt x="207" y="8"/>
                    <a:pt x="202" y="26"/>
                    <a:pt x="187" y="31"/>
                  </a:cubicBezTo>
                  <a:cubicBezTo>
                    <a:pt x="135" y="61"/>
                    <a:pt x="105" y="123"/>
                    <a:pt x="42" y="133"/>
                  </a:cubicBezTo>
                  <a:cubicBezTo>
                    <a:pt x="28" y="138"/>
                    <a:pt x="3" y="122"/>
                    <a:pt x="0" y="143"/>
                  </a:cubicBezTo>
                  <a:cubicBezTo>
                    <a:pt x="14" y="178"/>
                    <a:pt x="48" y="203"/>
                    <a:pt x="61" y="239"/>
                  </a:cubicBezTo>
                  <a:cubicBezTo>
                    <a:pt x="79" y="273"/>
                    <a:pt x="63" y="313"/>
                    <a:pt x="71" y="349"/>
                  </a:cubicBezTo>
                  <a:cubicBezTo>
                    <a:pt x="77" y="399"/>
                    <a:pt x="85" y="454"/>
                    <a:pt x="58" y="499"/>
                  </a:cubicBezTo>
                  <a:cubicBezTo>
                    <a:pt x="49" y="572"/>
                    <a:pt x="64" y="661"/>
                    <a:pt x="131" y="703"/>
                  </a:cubicBezTo>
                  <a:cubicBezTo>
                    <a:pt x="155" y="714"/>
                    <a:pt x="170" y="684"/>
                    <a:pt x="183" y="669"/>
                  </a:cubicBezTo>
                  <a:cubicBezTo>
                    <a:pt x="201" y="645"/>
                    <a:pt x="219" y="607"/>
                    <a:pt x="254" y="607"/>
                  </a:cubicBezTo>
                  <a:cubicBezTo>
                    <a:pt x="271" y="610"/>
                    <a:pt x="285" y="622"/>
                    <a:pt x="299" y="632"/>
                  </a:cubicBezTo>
                  <a:cubicBezTo>
                    <a:pt x="352" y="502"/>
                    <a:pt x="311" y="358"/>
                    <a:pt x="332" y="223"/>
                  </a:cubicBezTo>
                  <a:cubicBezTo>
                    <a:pt x="317" y="152"/>
                    <a:pt x="315" y="68"/>
                    <a:pt x="255" y="18"/>
                  </a:cubicBezTo>
                  <a:cubicBezTo>
                    <a:pt x="244" y="12"/>
                    <a:pt x="234" y="0"/>
                    <a:pt x="221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6" name="Freeform 104"/>
            <p:cNvSpPr>
              <a:spLocks/>
            </p:cNvSpPr>
            <p:nvPr/>
          </p:nvSpPr>
          <p:spPr bwMode="auto">
            <a:xfrm>
              <a:off x="335" y="780"/>
              <a:ext cx="46" cy="30"/>
            </a:xfrm>
            <a:custGeom>
              <a:avLst/>
              <a:gdLst>
                <a:gd name="T0" fmla="*/ 741 w 757"/>
                <a:gd name="T1" fmla="*/ 3 h 477"/>
                <a:gd name="T2" fmla="*/ 628 w 757"/>
                <a:gd name="T3" fmla="*/ 42 h 477"/>
                <a:gd name="T4" fmla="*/ 507 w 757"/>
                <a:gd name="T5" fmla="*/ 81 h 477"/>
                <a:gd name="T6" fmla="*/ 293 w 757"/>
                <a:gd name="T7" fmla="*/ 125 h 477"/>
                <a:gd name="T8" fmla="*/ 113 w 757"/>
                <a:gd name="T9" fmla="*/ 98 h 477"/>
                <a:gd name="T10" fmla="*/ 18 w 757"/>
                <a:gd name="T11" fmla="*/ 125 h 477"/>
                <a:gd name="T12" fmla="*/ 103 w 757"/>
                <a:gd name="T13" fmla="*/ 231 h 477"/>
                <a:gd name="T14" fmla="*/ 391 w 757"/>
                <a:gd name="T15" fmla="*/ 360 h 477"/>
                <a:gd name="T16" fmla="*/ 552 w 757"/>
                <a:gd name="T17" fmla="*/ 439 h 477"/>
                <a:gd name="T18" fmla="*/ 679 w 757"/>
                <a:gd name="T19" fmla="*/ 463 h 477"/>
                <a:gd name="T20" fmla="*/ 654 w 757"/>
                <a:gd name="T21" fmla="*/ 285 h 477"/>
                <a:gd name="T22" fmla="*/ 666 w 757"/>
                <a:gd name="T23" fmla="*/ 200 h 477"/>
                <a:gd name="T24" fmla="*/ 757 w 757"/>
                <a:gd name="T25" fmla="*/ 0 h 477"/>
                <a:gd name="T26" fmla="*/ 741 w 757"/>
                <a:gd name="T27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477">
                  <a:moveTo>
                    <a:pt x="741" y="3"/>
                  </a:moveTo>
                  <a:cubicBezTo>
                    <a:pt x="699" y="6"/>
                    <a:pt x="669" y="38"/>
                    <a:pt x="628" y="42"/>
                  </a:cubicBezTo>
                  <a:cubicBezTo>
                    <a:pt x="586" y="49"/>
                    <a:pt x="544" y="61"/>
                    <a:pt x="507" y="81"/>
                  </a:cubicBezTo>
                  <a:cubicBezTo>
                    <a:pt x="434" y="88"/>
                    <a:pt x="363" y="119"/>
                    <a:pt x="293" y="125"/>
                  </a:cubicBezTo>
                  <a:cubicBezTo>
                    <a:pt x="257" y="64"/>
                    <a:pt x="163" y="50"/>
                    <a:pt x="113" y="98"/>
                  </a:cubicBezTo>
                  <a:cubicBezTo>
                    <a:pt x="82" y="75"/>
                    <a:pt x="31" y="87"/>
                    <a:pt x="18" y="125"/>
                  </a:cubicBezTo>
                  <a:cubicBezTo>
                    <a:pt x="0" y="177"/>
                    <a:pt x="49" y="235"/>
                    <a:pt x="103" y="231"/>
                  </a:cubicBezTo>
                  <a:cubicBezTo>
                    <a:pt x="208" y="251"/>
                    <a:pt x="290" y="331"/>
                    <a:pt x="391" y="360"/>
                  </a:cubicBezTo>
                  <a:cubicBezTo>
                    <a:pt x="456" y="349"/>
                    <a:pt x="504" y="405"/>
                    <a:pt x="552" y="439"/>
                  </a:cubicBezTo>
                  <a:cubicBezTo>
                    <a:pt x="588" y="465"/>
                    <a:pt x="636" y="477"/>
                    <a:pt x="679" y="463"/>
                  </a:cubicBezTo>
                  <a:cubicBezTo>
                    <a:pt x="707" y="407"/>
                    <a:pt x="705" y="328"/>
                    <a:pt x="654" y="285"/>
                  </a:cubicBezTo>
                  <a:cubicBezTo>
                    <a:pt x="651" y="257"/>
                    <a:pt x="659" y="228"/>
                    <a:pt x="666" y="200"/>
                  </a:cubicBezTo>
                  <a:cubicBezTo>
                    <a:pt x="686" y="129"/>
                    <a:pt x="723" y="65"/>
                    <a:pt x="757" y="0"/>
                  </a:cubicBezTo>
                  <a:cubicBezTo>
                    <a:pt x="752" y="1"/>
                    <a:pt x="746" y="2"/>
                    <a:pt x="741" y="3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7" name="Freeform 105"/>
            <p:cNvSpPr>
              <a:spLocks noEditPoints="1"/>
            </p:cNvSpPr>
            <p:nvPr/>
          </p:nvSpPr>
          <p:spPr bwMode="auto">
            <a:xfrm>
              <a:off x="52" y="434"/>
              <a:ext cx="56" cy="68"/>
            </a:xfrm>
            <a:custGeom>
              <a:avLst/>
              <a:gdLst>
                <a:gd name="T0" fmla="*/ 658 w 906"/>
                <a:gd name="T1" fmla="*/ 2 h 1090"/>
                <a:gd name="T2" fmla="*/ 568 w 906"/>
                <a:gd name="T3" fmla="*/ 75 h 1090"/>
                <a:gd name="T4" fmla="*/ 579 w 906"/>
                <a:gd name="T5" fmla="*/ 142 h 1090"/>
                <a:gd name="T6" fmla="*/ 696 w 906"/>
                <a:gd name="T7" fmla="*/ 99 h 1090"/>
                <a:gd name="T8" fmla="*/ 700 w 906"/>
                <a:gd name="T9" fmla="*/ 12 h 1090"/>
                <a:gd name="T10" fmla="*/ 680 w 906"/>
                <a:gd name="T11" fmla="*/ 13 h 1090"/>
                <a:gd name="T12" fmla="*/ 658 w 906"/>
                <a:gd name="T13" fmla="*/ 2 h 1090"/>
                <a:gd name="T14" fmla="*/ 264 w 906"/>
                <a:gd name="T15" fmla="*/ 214 h 1090"/>
                <a:gd name="T16" fmla="*/ 268 w 906"/>
                <a:gd name="T17" fmla="*/ 329 h 1090"/>
                <a:gd name="T18" fmla="*/ 264 w 906"/>
                <a:gd name="T19" fmla="*/ 374 h 1090"/>
                <a:gd name="T20" fmla="*/ 174 w 906"/>
                <a:gd name="T21" fmla="*/ 428 h 1090"/>
                <a:gd name="T22" fmla="*/ 235 w 906"/>
                <a:gd name="T23" fmla="*/ 513 h 1090"/>
                <a:gd name="T24" fmla="*/ 271 w 906"/>
                <a:gd name="T25" fmla="*/ 525 h 1090"/>
                <a:gd name="T26" fmla="*/ 344 w 906"/>
                <a:gd name="T27" fmla="*/ 587 h 1090"/>
                <a:gd name="T28" fmla="*/ 272 w 906"/>
                <a:gd name="T29" fmla="*/ 616 h 1090"/>
                <a:gd name="T30" fmla="*/ 213 w 906"/>
                <a:gd name="T31" fmla="*/ 716 h 1090"/>
                <a:gd name="T32" fmla="*/ 267 w 906"/>
                <a:gd name="T33" fmla="*/ 714 h 1090"/>
                <a:gd name="T34" fmla="*/ 314 w 906"/>
                <a:gd name="T35" fmla="*/ 686 h 1090"/>
                <a:gd name="T36" fmla="*/ 339 w 906"/>
                <a:gd name="T37" fmla="*/ 779 h 1090"/>
                <a:gd name="T38" fmla="*/ 146 w 906"/>
                <a:gd name="T39" fmla="*/ 779 h 1090"/>
                <a:gd name="T40" fmla="*/ 57 w 906"/>
                <a:gd name="T41" fmla="*/ 902 h 1090"/>
                <a:gd name="T42" fmla="*/ 0 w 906"/>
                <a:gd name="T43" fmla="*/ 939 h 1090"/>
                <a:gd name="T44" fmla="*/ 52 w 906"/>
                <a:gd name="T45" fmla="*/ 960 h 1090"/>
                <a:gd name="T46" fmla="*/ 106 w 906"/>
                <a:gd name="T47" fmla="*/ 979 h 1090"/>
                <a:gd name="T48" fmla="*/ 100 w 906"/>
                <a:gd name="T49" fmla="*/ 1053 h 1090"/>
                <a:gd name="T50" fmla="*/ 171 w 906"/>
                <a:gd name="T51" fmla="*/ 1083 h 1090"/>
                <a:gd name="T52" fmla="*/ 257 w 906"/>
                <a:gd name="T53" fmla="*/ 1089 h 1090"/>
                <a:gd name="T54" fmla="*/ 319 w 906"/>
                <a:gd name="T55" fmla="*/ 1000 h 1090"/>
                <a:gd name="T56" fmla="*/ 338 w 906"/>
                <a:gd name="T57" fmla="*/ 1012 h 1090"/>
                <a:gd name="T58" fmla="*/ 439 w 906"/>
                <a:gd name="T59" fmla="*/ 1024 h 1090"/>
                <a:gd name="T60" fmla="*/ 542 w 906"/>
                <a:gd name="T61" fmla="*/ 985 h 1090"/>
                <a:gd name="T62" fmla="*/ 710 w 906"/>
                <a:gd name="T63" fmla="*/ 999 h 1090"/>
                <a:gd name="T64" fmla="*/ 780 w 906"/>
                <a:gd name="T65" fmla="*/ 884 h 1090"/>
                <a:gd name="T66" fmla="*/ 835 w 906"/>
                <a:gd name="T67" fmla="*/ 799 h 1090"/>
                <a:gd name="T68" fmla="*/ 853 w 906"/>
                <a:gd name="T69" fmla="*/ 643 h 1090"/>
                <a:gd name="T70" fmla="*/ 873 w 906"/>
                <a:gd name="T71" fmla="*/ 595 h 1090"/>
                <a:gd name="T72" fmla="*/ 868 w 906"/>
                <a:gd name="T73" fmla="*/ 429 h 1090"/>
                <a:gd name="T74" fmla="*/ 884 w 906"/>
                <a:gd name="T75" fmla="*/ 335 h 1090"/>
                <a:gd name="T76" fmla="*/ 739 w 906"/>
                <a:gd name="T77" fmla="*/ 341 h 1090"/>
                <a:gd name="T78" fmla="*/ 670 w 906"/>
                <a:gd name="T79" fmla="*/ 361 h 1090"/>
                <a:gd name="T80" fmla="*/ 601 w 906"/>
                <a:gd name="T81" fmla="*/ 240 h 1090"/>
                <a:gd name="T82" fmla="*/ 524 w 906"/>
                <a:gd name="T83" fmla="*/ 230 h 1090"/>
                <a:gd name="T84" fmla="*/ 482 w 906"/>
                <a:gd name="T85" fmla="*/ 281 h 1090"/>
                <a:gd name="T86" fmla="*/ 439 w 906"/>
                <a:gd name="T87" fmla="*/ 270 h 1090"/>
                <a:gd name="T88" fmla="*/ 267 w 906"/>
                <a:gd name="T89" fmla="*/ 211 h 1090"/>
                <a:gd name="T90" fmla="*/ 264 w 906"/>
                <a:gd name="T91" fmla="*/ 21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6" h="1090">
                  <a:moveTo>
                    <a:pt x="658" y="2"/>
                  </a:moveTo>
                  <a:cubicBezTo>
                    <a:pt x="622" y="17"/>
                    <a:pt x="590" y="43"/>
                    <a:pt x="568" y="75"/>
                  </a:cubicBezTo>
                  <a:cubicBezTo>
                    <a:pt x="553" y="95"/>
                    <a:pt x="551" y="132"/>
                    <a:pt x="579" y="142"/>
                  </a:cubicBezTo>
                  <a:cubicBezTo>
                    <a:pt x="622" y="157"/>
                    <a:pt x="665" y="126"/>
                    <a:pt x="696" y="99"/>
                  </a:cubicBezTo>
                  <a:cubicBezTo>
                    <a:pt x="720" y="77"/>
                    <a:pt x="731" y="32"/>
                    <a:pt x="700" y="12"/>
                  </a:cubicBezTo>
                  <a:cubicBezTo>
                    <a:pt x="693" y="6"/>
                    <a:pt x="684" y="13"/>
                    <a:pt x="680" y="13"/>
                  </a:cubicBezTo>
                  <a:cubicBezTo>
                    <a:pt x="674" y="7"/>
                    <a:pt x="667" y="0"/>
                    <a:pt x="658" y="2"/>
                  </a:cubicBezTo>
                  <a:close/>
                  <a:moveTo>
                    <a:pt x="264" y="214"/>
                  </a:moveTo>
                  <a:cubicBezTo>
                    <a:pt x="230" y="244"/>
                    <a:pt x="246" y="296"/>
                    <a:pt x="268" y="329"/>
                  </a:cubicBezTo>
                  <a:cubicBezTo>
                    <a:pt x="276" y="342"/>
                    <a:pt x="287" y="369"/>
                    <a:pt x="264" y="374"/>
                  </a:cubicBezTo>
                  <a:cubicBezTo>
                    <a:pt x="233" y="386"/>
                    <a:pt x="187" y="391"/>
                    <a:pt x="174" y="428"/>
                  </a:cubicBezTo>
                  <a:cubicBezTo>
                    <a:pt x="169" y="469"/>
                    <a:pt x="219" y="482"/>
                    <a:pt x="235" y="513"/>
                  </a:cubicBezTo>
                  <a:cubicBezTo>
                    <a:pt x="241" y="528"/>
                    <a:pt x="258" y="528"/>
                    <a:pt x="271" y="525"/>
                  </a:cubicBezTo>
                  <a:cubicBezTo>
                    <a:pt x="303" y="527"/>
                    <a:pt x="345" y="551"/>
                    <a:pt x="344" y="587"/>
                  </a:cubicBezTo>
                  <a:cubicBezTo>
                    <a:pt x="332" y="617"/>
                    <a:pt x="294" y="603"/>
                    <a:pt x="272" y="616"/>
                  </a:cubicBezTo>
                  <a:cubicBezTo>
                    <a:pt x="236" y="634"/>
                    <a:pt x="207" y="675"/>
                    <a:pt x="213" y="716"/>
                  </a:cubicBezTo>
                  <a:cubicBezTo>
                    <a:pt x="223" y="739"/>
                    <a:pt x="254" y="730"/>
                    <a:pt x="267" y="714"/>
                  </a:cubicBezTo>
                  <a:cubicBezTo>
                    <a:pt x="281" y="704"/>
                    <a:pt x="295" y="680"/>
                    <a:pt x="314" y="686"/>
                  </a:cubicBezTo>
                  <a:cubicBezTo>
                    <a:pt x="333" y="713"/>
                    <a:pt x="326" y="750"/>
                    <a:pt x="339" y="779"/>
                  </a:cubicBezTo>
                  <a:cubicBezTo>
                    <a:pt x="276" y="804"/>
                    <a:pt x="210" y="772"/>
                    <a:pt x="146" y="779"/>
                  </a:cubicBezTo>
                  <a:cubicBezTo>
                    <a:pt x="95" y="801"/>
                    <a:pt x="83" y="860"/>
                    <a:pt x="57" y="902"/>
                  </a:cubicBezTo>
                  <a:cubicBezTo>
                    <a:pt x="41" y="919"/>
                    <a:pt x="5" y="912"/>
                    <a:pt x="0" y="939"/>
                  </a:cubicBezTo>
                  <a:cubicBezTo>
                    <a:pt x="2" y="964"/>
                    <a:pt x="34" y="956"/>
                    <a:pt x="52" y="960"/>
                  </a:cubicBezTo>
                  <a:cubicBezTo>
                    <a:pt x="69" y="963"/>
                    <a:pt x="97" y="960"/>
                    <a:pt x="106" y="979"/>
                  </a:cubicBezTo>
                  <a:cubicBezTo>
                    <a:pt x="97" y="1002"/>
                    <a:pt x="89" y="1029"/>
                    <a:pt x="100" y="1053"/>
                  </a:cubicBezTo>
                  <a:cubicBezTo>
                    <a:pt x="110" y="1083"/>
                    <a:pt x="144" y="1085"/>
                    <a:pt x="171" y="1083"/>
                  </a:cubicBezTo>
                  <a:cubicBezTo>
                    <a:pt x="200" y="1081"/>
                    <a:pt x="229" y="1090"/>
                    <a:pt x="257" y="1089"/>
                  </a:cubicBezTo>
                  <a:cubicBezTo>
                    <a:pt x="299" y="1082"/>
                    <a:pt x="311" y="1035"/>
                    <a:pt x="319" y="1000"/>
                  </a:cubicBezTo>
                  <a:cubicBezTo>
                    <a:pt x="324" y="993"/>
                    <a:pt x="333" y="1010"/>
                    <a:pt x="338" y="1012"/>
                  </a:cubicBezTo>
                  <a:cubicBezTo>
                    <a:pt x="363" y="1042"/>
                    <a:pt x="407" y="1041"/>
                    <a:pt x="439" y="1024"/>
                  </a:cubicBezTo>
                  <a:cubicBezTo>
                    <a:pt x="471" y="1006"/>
                    <a:pt x="504" y="986"/>
                    <a:pt x="542" y="985"/>
                  </a:cubicBezTo>
                  <a:cubicBezTo>
                    <a:pt x="598" y="976"/>
                    <a:pt x="655" y="985"/>
                    <a:pt x="710" y="999"/>
                  </a:cubicBezTo>
                  <a:cubicBezTo>
                    <a:pt x="751" y="974"/>
                    <a:pt x="757" y="922"/>
                    <a:pt x="780" y="884"/>
                  </a:cubicBezTo>
                  <a:cubicBezTo>
                    <a:pt x="793" y="852"/>
                    <a:pt x="819" y="828"/>
                    <a:pt x="835" y="799"/>
                  </a:cubicBezTo>
                  <a:cubicBezTo>
                    <a:pt x="857" y="749"/>
                    <a:pt x="828" y="690"/>
                    <a:pt x="853" y="643"/>
                  </a:cubicBezTo>
                  <a:cubicBezTo>
                    <a:pt x="869" y="632"/>
                    <a:pt x="876" y="614"/>
                    <a:pt x="873" y="595"/>
                  </a:cubicBezTo>
                  <a:cubicBezTo>
                    <a:pt x="873" y="540"/>
                    <a:pt x="846" y="483"/>
                    <a:pt x="868" y="429"/>
                  </a:cubicBezTo>
                  <a:cubicBezTo>
                    <a:pt x="892" y="405"/>
                    <a:pt x="906" y="365"/>
                    <a:pt x="884" y="335"/>
                  </a:cubicBezTo>
                  <a:cubicBezTo>
                    <a:pt x="850" y="289"/>
                    <a:pt x="770" y="293"/>
                    <a:pt x="739" y="341"/>
                  </a:cubicBezTo>
                  <a:cubicBezTo>
                    <a:pt x="723" y="361"/>
                    <a:pt x="693" y="381"/>
                    <a:pt x="670" y="361"/>
                  </a:cubicBezTo>
                  <a:cubicBezTo>
                    <a:pt x="632" y="331"/>
                    <a:pt x="624" y="280"/>
                    <a:pt x="601" y="240"/>
                  </a:cubicBezTo>
                  <a:cubicBezTo>
                    <a:pt x="586" y="213"/>
                    <a:pt x="545" y="204"/>
                    <a:pt x="524" y="230"/>
                  </a:cubicBezTo>
                  <a:cubicBezTo>
                    <a:pt x="509" y="245"/>
                    <a:pt x="503" y="272"/>
                    <a:pt x="482" y="281"/>
                  </a:cubicBezTo>
                  <a:cubicBezTo>
                    <a:pt x="469" y="275"/>
                    <a:pt x="455" y="265"/>
                    <a:pt x="439" y="270"/>
                  </a:cubicBezTo>
                  <a:cubicBezTo>
                    <a:pt x="377" y="265"/>
                    <a:pt x="329" y="214"/>
                    <a:pt x="267" y="211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8" name="Freeform 106"/>
            <p:cNvSpPr>
              <a:spLocks noEditPoints="1"/>
            </p:cNvSpPr>
            <p:nvPr/>
          </p:nvSpPr>
          <p:spPr bwMode="auto">
            <a:xfrm>
              <a:off x="4" y="169"/>
              <a:ext cx="94" cy="65"/>
            </a:xfrm>
            <a:custGeom>
              <a:avLst/>
              <a:gdLst>
                <a:gd name="T0" fmla="*/ 256 w 1511"/>
                <a:gd name="T1" fmla="*/ 63 h 1056"/>
                <a:gd name="T2" fmla="*/ 273 w 1511"/>
                <a:gd name="T3" fmla="*/ 107 h 1056"/>
                <a:gd name="T4" fmla="*/ 275 w 1511"/>
                <a:gd name="T5" fmla="*/ 151 h 1056"/>
                <a:gd name="T6" fmla="*/ 171 w 1511"/>
                <a:gd name="T7" fmla="*/ 127 h 1056"/>
                <a:gd name="T8" fmla="*/ 161 w 1511"/>
                <a:gd name="T9" fmla="*/ 236 h 1056"/>
                <a:gd name="T10" fmla="*/ 161 w 1511"/>
                <a:gd name="T11" fmla="*/ 245 h 1056"/>
                <a:gd name="T12" fmla="*/ 97 w 1511"/>
                <a:gd name="T13" fmla="*/ 277 h 1056"/>
                <a:gd name="T14" fmla="*/ 51 w 1511"/>
                <a:gd name="T15" fmla="*/ 313 h 1056"/>
                <a:gd name="T16" fmla="*/ 207 w 1511"/>
                <a:gd name="T17" fmla="*/ 328 h 1056"/>
                <a:gd name="T18" fmla="*/ 288 w 1511"/>
                <a:gd name="T19" fmla="*/ 325 h 1056"/>
                <a:gd name="T20" fmla="*/ 363 w 1511"/>
                <a:gd name="T21" fmla="*/ 349 h 1056"/>
                <a:gd name="T22" fmla="*/ 384 w 1511"/>
                <a:gd name="T23" fmla="*/ 451 h 1056"/>
                <a:gd name="T24" fmla="*/ 128 w 1511"/>
                <a:gd name="T25" fmla="*/ 502 h 1056"/>
                <a:gd name="T26" fmla="*/ 160 w 1511"/>
                <a:gd name="T27" fmla="*/ 541 h 1056"/>
                <a:gd name="T28" fmla="*/ 301 w 1511"/>
                <a:gd name="T29" fmla="*/ 659 h 1056"/>
                <a:gd name="T30" fmla="*/ 345 w 1511"/>
                <a:gd name="T31" fmla="*/ 721 h 1056"/>
                <a:gd name="T32" fmla="*/ 263 w 1511"/>
                <a:gd name="T33" fmla="*/ 806 h 1056"/>
                <a:gd name="T34" fmla="*/ 223 w 1511"/>
                <a:gd name="T35" fmla="*/ 861 h 1056"/>
                <a:gd name="T36" fmla="*/ 465 w 1511"/>
                <a:gd name="T37" fmla="*/ 893 h 1056"/>
                <a:gd name="T38" fmla="*/ 541 w 1511"/>
                <a:gd name="T39" fmla="*/ 971 h 1056"/>
                <a:gd name="T40" fmla="*/ 875 w 1511"/>
                <a:gd name="T41" fmla="*/ 990 h 1056"/>
                <a:gd name="T42" fmla="*/ 996 w 1511"/>
                <a:gd name="T43" fmla="*/ 918 h 1056"/>
                <a:gd name="T44" fmla="*/ 1231 w 1511"/>
                <a:gd name="T45" fmla="*/ 804 h 1056"/>
                <a:gd name="T46" fmla="*/ 1351 w 1511"/>
                <a:gd name="T47" fmla="*/ 771 h 1056"/>
                <a:gd name="T48" fmla="*/ 1425 w 1511"/>
                <a:gd name="T49" fmla="*/ 691 h 1056"/>
                <a:gd name="T50" fmla="*/ 1472 w 1511"/>
                <a:gd name="T51" fmla="*/ 624 h 1056"/>
                <a:gd name="T52" fmla="*/ 1497 w 1511"/>
                <a:gd name="T53" fmla="*/ 538 h 1056"/>
                <a:gd name="T54" fmla="*/ 1414 w 1511"/>
                <a:gd name="T55" fmla="*/ 386 h 1056"/>
                <a:gd name="T56" fmla="*/ 1384 w 1511"/>
                <a:gd name="T57" fmla="*/ 265 h 1056"/>
                <a:gd name="T58" fmla="*/ 1339 w 1511"/>
                <a:gd name="T59" fmla="*/ 180 h 1056"/>
                <a:gd name="T60" fmla="*/ 1236 w 1511"/>
                <a:gd name="T61" fmla="*/ 115 h 1056"/>
                <a:gd name="T62" fmla="*/ 1132 w 1511"/>
                <a:gd name="T63" fmla="*/ 116 h 1056"/>
                <a:gd name="T64" fmla="*/ 1075 w 1511"/>
                <a:gd name="T65" fmla="*/ 184 h 1056"/>
                <a:gd name="T66" fmla="*/ 977 w 1511"/>
                <a:gd name="T67" fmla="*/ 220 h 1056"/>
                <a:gd name="T68" fmla="*/ 861 w 1511"/>
                <a:gd name="T69" fmla="*/ 222 h 1056"/>
                <a:gd name="T70" fmla="*/ 722 w 1511"/>
                <a:gd name="T71" fmla="*/ 210 h 1056"/>
                <a:gd name="T72" fmla="*/ 649 w 1511"/>
                <a:gd name="T73" fmla="*/ 143 h 1056"/>
                <a:gd name="T74" fmla="*/ 564 w 1511"/>
                <a:gd name="T75" fmla="*/ 319 h 1056"/>
                <a:gd name="T76" fmla="*/ 480 w 1511"/>
                <a:gd name="T77" fmla="*/ 408 h 1056"/>
                <a:gd name="T78" fmla="*/ 417 w 1511"/>
                <a:gd name="T79" fmla="*/ 258 h 1056"/>
                <a:gd name="T80" fmla="*/ 469 w 1511"/>
                <a:gd name="T81" fmla="*/ 186 h 1056"/>
                <a:gd name="T82" fmla="*/ 374 w 1511"/>
                <a:gd name="T83" fmla="*/ 67 h 1056"/>
                <a:gd name="T84" fmla="*/ 1346 w 1511"/>
                <a:gd name="T85" fmla="*/ 173 h 1056"/>
                <a:gd name="T86" fmla="*/ 393 w 1511"/>
                <a:gd name="T87" fmla="*/ 619 h 1056"/>
                <a:gd name="T88" fmla="*/ 385 w 1511"/>
                <a:gd name="T89" fmla="*/ 694 h 1056"/>
                <a:gd name="T90" fmla="*/ 429 w 1511"/>
                <a:gd name="T91" fmla="*/ 8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1" h="1056">
                  <a:moveTo>
                    <a:pt x="273" y="3"/>
                  </a:moveTo>
                  <a:cubicBezTo>
                    <a:pt x="259" y="2"/>
                    <a:pt x="256" y="19"/>
                    <a:pt x="250" y="26"/>
                  </a:cubicBezTo>
                  <a:cubicBezTo>
                    <a:pt x="231" y="32"/>
                    <a:pt x="238" y="59"/>
                    <a:pt x="256" y="63"/>
                  </a:cubicBezTo>
                  <a:cubicBezTo>
                    <a:pt x="279" y="71"/>
                    <a:pt x="306" y="65"/>
                    <a:pt x="329" y="78"/>
                  </a:cubicBezTo>
                  <a:cubicBezTo>
                    <a:pt x="309" y="86"/>
                    <a:pt x="290" y="61"/>
                    <a:pt x="270" y="71"/>
                  </a:cubicBezTo>
                  <a:cubicBezTo>
                    <a:pt x="252" y="78"/>
                    <a:pt x="264" y="98"/>
                    <a:pt x="273" y="107"/>
                  </a:cubicBezTo>
                  <a:cubicBezTo>
                    <a:pt x="292" y="132"/>
                    <a:pt x="335" y="151"/>
                    <a:pt x="328" y="189"/>
                  </a:cubicBezTo>
                  <a:cubicBezTo>
                    <a:pt x="312" y="182"/>
                    <a:pt x="313" y="164"/>
                    <a:pt x="306" y="151"/>
                  </a:cubicBezTo>
                  <a:cubicBezTo>
                    <a:pt x="300" y="139"/>
                    <a:pt x="279" y="140"/>
                    <a:pt x="275" y="151"/>
                  </a:cubicBezTo>
                  <a:cubicBezTo>
                    <a:pt x="269" y="145"/>
                    <a:pt x="256" y="146"/>
                    <a:pt x="260" y="134"/>
                  </a:cubicBezTo>
                  <a:cubicBezTo>
                    <a:pt x="253" y="102"/>
                    <a:pt x="214" y="74"/>
                    <a:pt x="182" y="88"/>
                  </a:cubicBezTo>
                  <a:cubicBezTo>
                    <a:pt x="168" y="94"/>
                    <a:pt x="166" y="117"/>
                    <a:pt x="171" y="127"/>
                  </a:cubicBezTo>
                  <a:cubicBezTo>
                    <a:pt x="150" y="114"/>
                    <a:pt x="132" y="142"/>
                    <a:pt x="144" y="160"/>
                  </a:cubicBezTo>
                  <a:cubicBezTo>
                    <a:pt x="149" y="168"/>
                    <a:pt x="150" y="170"/>
                    <a:pt x="138" y="166"/>
                  </a:cubicBezTo>
                  <a:cubicBezTo>
                    <a:pt x="113" y="188"/>
                    <a:pt x="132" y="229"/>
                    <a:pt x="161" y="236"/>
                  </a:cubicBezTo>
                  <a:cubicBezTo>
                    <a:pt x="167" y="240"/>
                    <a:pt x="183" y="239"/>
                    <a:pt x="185" y="243"/>
                  </a:cubicBezTo>
                  <a:cubicBezTo>
                    <a:pt x="178" y="250"/>
                    <a:pt x="191" y="262"/>
                    <a:pt x="177" y="263"/>
                  </a:cubicBezTo>
                  <a:cubicBezTo>
                    <a:pt x="165" y="273"/>
                    <a:pt x="171" y="249"/>
                    <a:pt x="161" y="245"/>
                  </a:cubicBezTo>
                  <a:cubicBezTo>
                    <a:pt x="141" y="224"/>
                    <a:pt x="116" y="210"/>
                    <a:pt x="89" y="199"/>
                  </a:cubicBezTo>
                  <a:cubicBezTo>
                    <a:pt x="83" y="218"/>
                    <a:pt x="87" y="240"/>
                    <a:pt x="100" y="255"/>
                  </a:cubicBezTo>
                  <a:cubicBezTo>
                    <a:pt x="90" y="258"/>
                    <a:pt x="97" y="274"/>
                    <a:pt x="97" y="277"/>
                  </a:cubicBezTo>
                  <a:cubicBezTo>
                    <a:pt x="89" y="264"/>
                    <a:pt x="71" y="246"/>
                    <a:pt x="56" y="261"/>
                  </a:cubicBezTo>
                  <a:cubicBezTo>
                    <a:pt x="46" y="275"/>
                    <a:pt x="41" y="292"/>
                    <a:pt x="26" y="303"/>
                  </a:cubicBezTo>
                  <a:cubicBezTo>
                    <a:pt x="0" y="322"/>
                    <a:pt x="38" y="312"/>
                    <a:pt x="51" y="313"/>
                  </a:cubicBezTo>
                  <a:cubicBezTo>
                    <a:pt x="66" y="312"/>
                    <a:pt x="92" y="308"/>
                    <a:pt x="95" y="328"/>
                  </a:cubicBezTo>
                  <a:cubicBezTo>
                    <a:pt x="102" y="347"/>
                    <a:pt x="125" y="352"/>
                    <a:pt x="140" y="340"/>
                  </a:cubicBezTo>
                  <a:cubicBezTo>
                    <a:pt x="161" y="328"/>
                    <a:pt x="185" y="322"/>
                    <a:pt x="207" y="328"/>
                  </a:cubicBezTo>
                  <a:cubicBezTo>
                    <a:pt x="219" y="326"/>
                    <a:pt x="217" y="308"/>
                    <a:pt x="230" y="314"/>
                  </a:cubicBezTo>
                  <a:cubicBezTo>
                    <a:pt x="241" y="314"/>
                    <a:pt x="253" y="303"/>
                    <a:pt x="255" y="319"/>
                  </a:cubicBezTo>
                  <a:cubicBezTo>
                    <a:pt x="262" y="332"/>
                    <a:pt x="278" y="327"/>
                    <a:pt x="288" y="325"/>
                  </a:cubicBezTo>
                  <a:cubicBezTo>
                    <a:pt x="299" y="330"/>
                    <a:pt x="316" y="337"/>
                    <a:pt x="326" y="334"/>
                  </a:cubicBezTo>
                  <a:cubicBezTo>
                    <a:pt x="314" y="349"/>
                    <a:pt x="334" y="367"/>
                    <a:pt x="348" y="358"/>
                  </a:cubicBezTo>
                  <a:cubicBezTo>
                    <a:pt x="357" y="357"/>
                    <a:pt x="357" y="333"/>
                    <a:pt x="363" y="349"/>
                  </a:cubicBezTo>
                  <a:cubicBezTo>
                    <a:pt x="367" y="357"/>
                    <a:pt x="389" y="352"/>
                    <a:pt x="378" y="363"/>
                  </a:cubicBezTo>
                  <a:cubicBezTo>
                    <a:pt x="339" y="379"/>
                    <a:pt x="298" y="399"/>
                    <a:pt x="273" y="434"/>
                  </a:cubicBezTo>
                  <a:cubicBezTo>
                    <a:pt x="304" y="455"/>
                    <a:pt x="350" y="479"/>
                    <a:pt x="384" y="451"/>
                  </a:cubicBezTo>
                  <a:cubicBezTo>
                    <a:pt x="390" y="442"/>
                    <a:pt x="392" y="448"/>
                    <a:pt x="388" y="456"/>
                  </a:cubicBezTo>
                  <a:cubicBezTo>
                    <a:pt x="381" y="467"/>
                    <a:pt x="378" y="489"/>
                    <a:pt x="361" y="481"/>
                  </a:cubicBezTo>
                  <a:cubicBezTo>
                    <a:pt x="284" y="467"/>
                    <a:pt x="196" y="459"/>
                    <a:pt x="128" y="502"/>
                  </a:cubicBezTo>
                  <a:cubicBezTo>
                    <a:pt x="113" y="492"/>
                    <a:pt x="85" y="479"/>
                    <a:pt x="72" y="500"/>
                  </a:cubicBezTo>
                  <a:cubicBezTo>
                    <a:pt x="58" y="528"/>
                    <a:pt x="86" y="571"/>
                    <a:pt x="118" y="563"/>
                  </a:cubicBezTo>
                  <a:cubicBezTo>
                    <a:pt x="133" y="558"/>
                    <a:pt x="141" y="532"/>
                    <a:pt x="160" y="541"/>
                  </a:cubicBezTo>
                  <a:cubicBezTo>
                    <a:pt x="203" y="548"/>
                    <a:pt x="247" y="561"/>
                    <a:pt x="290" y="559"/>
                  </a:cubicBezTo>
                  <a:cubicBezTo>
                    <a:pt x="295" y="569"/>
                    <a:pt x="305" y="586"/>
                    <a:pt x="289" y="589"/>
                  </a:cubicBezTo>
                  <a:cubicBezTo>
                    <a:pt x="271" y="610"/>
                    <a:pt x="291" y="639"/>
                    <a:pt x="301" y="659"/>
                  </a:cubicBezTo>
                  <a:cubicBezTo>
                    <a:pt x="309" y="670"/>
                    <a:pt x="327" y="666"/>
                    <a:pt x="333" y="662"/>
                  </a:cubicBezTo>
                  <a:cubicBezTo>
                    <a:pt x="322" y="679"/>
                    <a:pt x="314" y="697"/>
                    <a:pt x="314" y="717"/>
                  </a:cubicBezTo>
                  <a:cubicBezTo>
                    <a:pt x="322" y="724"/>
                    <a:pt x="341" y="720"/>
                    <a:pt x="345" y="721"/>
                  </a:cubicBezTo>
                  <a:cubicBezTo>
                    <a:pt x="337" y="735"/>
                    <a:pt x="355" y="746"/>
                    <a:pt x="358" y="756"/>
                  </a:cubicBezTo>
                  <a:cubicBezTo>
                    <a:pt x="342" y="755"/>
                    <a:pt x="324" y="766"/>
                    <a:pt x="326" y="783"/>
                  </a:cubicBezTo>
                  <a:cubicBezTo>
                    <a:pt x="309" y="798"/>
                    <a:pt x="277" y="785"/>
                    <a:pt x="263" y="806"/>
                  </a:cubicBezTo>
                  <a:cubicBezTo>
                    <a:pt x="244" y="800"/>
                    <a:pt x="252" y="770"/>
                    <a:pt x="236" y="761"/>
                  </a:cubicBezTo>
                  <a:cubicBezTo>
                    <a:pt x="217" y="763"/>
                    <a:pt x="221" y="789"/>
                    <a:pt x="215" y="802"/>
                  </a:cubicBezTo>
                  <a:cubicBezTo>
                    <a:pt x="212" y="822"/>
                    <a:pt x="213" y="843"/>
                    <a:pt x="223" y="861"/>
                  </a:cubicBezTo>
                  <a:cubicBezTo>
                    <a:pt x="284" y="836"/>
                    <a:pt x="352" y="894"/>
                    <a:pt x="412" y="857"/>
                  </a:cubicBezTo>
                  <a:cubicBezTo>
                    <a:pt x="418" y="851"/>
                    <a:pt x="420" y="843"/>
                    <a:pt x="420" y="855"/>
                  </a:cubicBezTo>
                  <a:cubicBezTo>
                    <a:pt x="427" y="876"/>
                    <a:pt x="455" y="875"/>
                    <a:pt x="465" y="893"/>
                  </a:cubicBezTo>
                  <a:cubicBezTo>
                    <a:pt x="475" y="896"/>
                    <a:pt x="486" y="891"/>
                    <a:pt x="492" y="887"/>
                  </a:cubicBezTo>
                  <a:cubicBezTo>
                    <a:pt x="492" y="897"/>
                    <a:pt x="504" y="905"/>
                    <a:pt x="504" y="912"/>
                  </a:cubicBezTo>
                  <a:cubicBezTo>
                    <a:pt x="499" y="938"/>
                    <a:pt x="525" y="955"/>
                    <a:pt x="541" y="971"/>
                  </a:cubicBezTo>
                  <a:cubicBezTo>
                    <a:pt x="563" y="990"/>
                    <a:pt x="596" y="978"/>
                    <a:pt x="620" y="995"/>
                  </a:cubicBezTo>
                  <a:cubicBezTo>
                    <a:pt x="667" y="1017"/>
                    <a:pt x="715" y="1056"/>
                    <a:pt x="772" y="1042"/>
                  </a:cubicBezTo>
                  <a:cubicBezTo>
                    <a:pt x="811" y="1037"/>
                    <a:pt x="848" y="1020"/>
                    <a:pt x="875" y="990"/>
                  </a:cubicBezTo>
                  <a:cubicBezTo>
                    <a:pt x="856" y="989"/>
                    <a:pt x="855" y="962"/>
                    <a:pt x="871" y="956"/>
                  </a:cubicBezTo>
                  <a:cubicBezTo>
                    <a:pt x="910" y="969"/>
                    <a:pt x="947" y="929"/>
                    <a:pt x="986" y="948"/>
                  </a:cubicBezTo>
                  <a:cubicBezTo>
                    <a:pt x="991" y="938"/>
                    <a:pt x="994" y="928"/>
                    <a:pt x="996" y="918"/>
                  </a:cubicBezTo>
                  <a:cubicBezTo>
                    <a:pt x="1001" y="933"/>
                    <a:pt x="1020" y="945"/>
                    <a:pt x="1034" y="933"/>
                  </a:cubicBezTo>
                  <a:cubicBezTo>
                    <a:pt x="1100" y="903"/>
                    <a:pt x="1145" y="832"/>
                    <a:pt x="1220" y="823"/>
                  </a:cubicBezTo>
                  <a:cubicBezTo>
                    <a:pt x="1227" y="819"/>
                    <a:pt x="1229" y="808"/>
                    <a:pt x="1231" y="804"/>
                  </a:cubicBezTo>
                  <a:cubicBezTo>
                    <a:pt x="1249" y="815"/>
                    <a:pt x="1266" y="829"/>
                    <a:pt x="1287" y="834"/>
                  </a:cubicBezTo>
                  <a:cubicBezTo>
                    <a:pt x="1287" y="812"/>
                    <a:pt x="1309" y="780"/>
                    <a:pt x="1333" y="796"/>
                  </a:cubicBezTo>
                  <a:cubicBezTo>
                    <a:pt x="1342" y="799"/>
                    <a:pt x="1343" y="777"/>
                    <a:pt x="1351" y="771"/>
                  </a:cubicBezTo>
                  <a:cubicBezTo>
                    <a:pt x="1359" y="760"/>
                    <a:pt x="1358" y="744"/>
                    <a:pt x="1349" y="736"/>
                  </a:cubicBezTo>
                  <a:cubicBezTo>
                    <a:pt x="1365" y="732"/>
                    <a:pt x="1372" y="712"/>
                    <a:pt x="1374" y="701"/>
                  </a:cubicBezTo>
                  <a:cubicBezTo>
                    <a:pt x="1389" y="711"/>
                    <a:pt x="1418" y="708"/>
                    <a:pt x="1425" y="691"/>
                  </a:cubicBezTo>
                  <a:cubicBezTo>
                    <a:pt x="1423" y="680"/>
                    <a:pt x="1430" y="682"/>
                    <a:pt x="1437" y="679"/>
                  </a:cubicBezTo>
                  <a:cubicBezTo>
                    <a:pt x="1454" y="673"/>
                    <a:pt x="1459" y="651"/>
                    <a:pt x="1468" y="641"/>
                  </a:cubicBezTo>
                  <a:cubicBezTo>
                    <a:pt x="1503" y="640"/>
                    <a:pt x="1507" y="635"/>
                    <a:pt x="1472" y="624"/>
                  </a:cubicBezTo>
                  <a:cubicBezTo>
                    <a:pt x="1471" y="623"/>
                    <a:pt x="1488" y="621"/>
                    <a:pt x="1491" y="615"/>
                  </a:cubicBezTo>
                  <a:cubicBezTo>
                    <a:pt x="1507" y="603"/>
                    <a:pt x="1509" y="581"/>
                    <a:pt x="1494" y="568"/>
                  </a:cubicBezTo>
                  <a:cubicBezTo>
                    <a:pt x="1486" y="557"/>
                    <a:pt x="1486" y="545"/>
                    <a:pt x="1497" y="538"/>
                  </a:cubicBezTo>
                  <a:cubicBezTo>
                    <a:pt x="1503" y="527"/>
                    <a:pt x="1494" y="515"/>
                    <a:pt x="1485" y="509"/>
                  </a:cubicBezTo>
                  <a:cubicBezTo>
                    <a:pt x="1503" y="484"/>
                    <a:pt x="1511" y="445"/>
                    <a:pt x="1485" y="423"/>
                  </a:cubicBezTo>
                  <a:cubicBezTo>
                    <a:pt x="1466" y="403"/>
                    <a:pt x="1434" y="397"/>
                    <a:pt x="1414" y="386"/>
                  </a:cubicBezTo>
                  <a:cubicBezTo>
                    <a:pt x="1424" y="369"/>
                    <a:pt x="1419" y="338"/>
                    <a:pt x="1395" y="341"/>
                  </a:cubicBezTo>
                  <a:cubicBezTo>
                    <a:pt x="1378" y="341"/>
                    <a:pt x="1358" y="352"/>
                    <a:pt x="1345" y="353"/>
                  </a:cubicBezTo>
                  <a:cubicBezTo>
                    <a:pt x="1357" y="325"/>
                    <a:pt x="1397" y="301"/>
                    <a:pt x="1384" y="265"/>
                  </a:cubicBezTo>
                  <a:cubicBezTo>
                    <a:pt x="1375" y="238"/>
                    <a:pt x="1342" y="257"/>
                    <a:pt x="1325" y="242"/>
                  </a:cubicBezTo>
                  <a:cubicBezTo>
                    <a:pt x="1317" y="238"/>
                    <a:pt x="1312" y="225"/>
                    <a:pt x="1325" y="225"/>
                  </a:cubicBezTo>
                  <a:cubicBezTo>
                    <a:pt x="1344" y="220"/>
                    <a:pt x="1356" y="195"/>
                    <a:pt x="1339" y="180"/>
                  </a:cubicBezTo>
                  <a:cubicBezTo>
                    <a:pt x="1320" y="160"/>
                    <a:pt x="1283" y="175"/>
                    <a:pt x="1282" y="202"/>
                  </a:cubicBezTo>
                  <a:cubicBezTo>
                    <a:pt x="1273" y="188"/>
                    <a:pt x="1251" y="184"/>
                    <a:pt x="1246" y="168"/>
                  </a:cubicBezTo>
                  <a:cubicBezTo>
                    <a:pt x="1253" y="151"/>
                    <a:pt x="1260" y="121"/>
                    <a:pt x="1236" y="115"/>
                  </a:cubicBezTo>
                  <a:cubicBezTo>
                    <a:pt x="1234" y="106"/>
                    <a:pt x="1233" y="87"/>
                    <a:pt x="1220" y="80"/>
                  </a:cubicBezTo>
                  <a:cubicBezTo>
                    <a:pt x="1198" y="62"/>
                    <a:pt x="1167" y="74"/>
                    <a:pt x="1141" y="73"/>
                  </a:cubicBezTo>
                  <a:cubicBezTo>
                    <a:pt x="1119" y="71"/>
                    <a:pt x="1131" y="101"/>
                    <a:pt x="1132" y="116"/>
                  </a:cubicBezTo>
                  <a:cubicBezTo>
                    <a:pt x="1136" y="134"/>
                    <a:pt x="1148" y="160"/>
                    <a:pt x="1134" y="175"/>
                  </a:cubicBezTo>
                  <a:cubicBezTo>
                    <a:pt x="1119" y="177"/>
                    <a:pt x="1099" y="188"/>
                    <a:pt x="1104" y="206"/>
                  </a:cubicBezTo>
                  <a:cubicBezTo>
                    <a:pt x="1094" y="198"/>
                    <a:pt x="1076" y="200"/>
                    <a:pt x="1075" y="184"/>
                  </a:cubicBezTo>
                  <a:cubicBezTo>
                    <a:pt x="1069" y="164"/>
                    <a:pt x="1044" y="161"/>
                    <a:pt x="1030" y="174"/>
                  </a:cubicBezTo>
                  <a:cubicBezTo>
                    <a:pt x="1010" y="188"/>
                    <a:pt x="1010" y="216"/>
                    <a:pt x="999" y="234"/>
                  </a:cubicBezTo>
                  <a:cubicBezTo>
                    <a:pt x="988" y="237"/>
                    <a:pt x="975" y="234"/>
                    <a:pt x="977" y="220"/>
                  </a:cubicBezTo>
                  <a:cubicBezTo>
                    <a:pt x="964" y="185"/>
                    <a:pt x="928" y="160"/>
                    <a:pt x="890" y="159"/>
                  </a:cubicBezTo>
                  <a:cubicBezTo>
                    <a:pt x="880" y="183"/>
                    <a:pt x="873" y="210"/>
                    <a:pt x="882" y="235"/>
                  </a:cubicBezTo>
                  <a:cubicBezTo>
                    <a:pt x="875" y="232"/>
                    <a:pt x="852" y="237"/>
                    <a:pt x="861" y="222"/>
                  </a:cubicBezTo>
                  <a:cubicBezTo>
                    <a:pt x="867" y="186"/>
                    <a:pt x="842" y="140"/>
                    <a:pt x="800" y="146"/>
                  </a:cubicBezTo>
                  <a:cubicBezTo>
                    <a:pt x="784" y="147"/>
                    <a:pt x="777" y="166"/>
                    <a:pt x="773" y="176"/>
                  </a:cubicBezTo>
                  <a:cubicBezTo>
                    <a:pt x="750" y="167"/>
                    <a:pt x="721" y="183"/>
                    <a:pt x="722" y="210"/>
                  </a:cubicBezTo>
                  <a:cubicBezTo>
                    <a:pt x="718" y="236"/>
                    <a:pt x="737" y="269"/>
                    <a:pt x="716" y="291"/>
                  </a:cubicBezTo>
                  <a:cubicBezTo>
                    <a:pt x="708" y="289"/>
                    <a:pt x="698" y="287"/>
                    <a:pt x="701" y="275"/>
                  </a:cubicBezTo>
                  <a:cubicBezTo>
                    <a:pt x="689" y="229"/>
                    <a:pt x="651" y="192"/>
                    <a:pt x="649" y="143"/>
                  </a:cubicBezTo>
                  <a:cubicBezTo>
                    <a:pt x="628" y="148"/>
                    <a:pt x="592" y="156"/>
                    <a:pt x="597" y="185"/>
                  </a:cubicBezTo>
                  <a:cubicBezTo>
                    <a:pt x="599" y="241"/>
                    <a:pt x="616" y="308"/>
                    <a:pt x="577" y="354"/>
                  </a:cubicBezTo>
                  <a:cubicBezTo>
                    <a:pt x="561" y="351"/>
                    <a:pt x="554" y="333"/>
                    <a:pt x="564" y="319"/>
                  </a:cubicBezTo>
                  <a:cubicBezTo>
                    <a:pt x="571" y="308"/>
                    <a:pt x="570" y="281"/>
                    <a:pt x="551" y="289"/>
                  </a:cubicBezTo>
                  <a:cubicBezTo>
                    <a:pt x="520" y="299"/>
                    <a:pt x="503" y="331"/>
                    <a:pt x="498" y="361"/>
                  </a:cubicBezTo>
                  <a:cubicBezTo>
                    <a:pt x="475" y="363"/>
                    <a:pt x="481" y="395"/>
                    <a:pt x="480" y="408"/>
                  </a:cubicBezTo>
                  <a:cubicBezTo>
                    <a:pt x="472" y="374"/>
                    <a:pt x="487" y="333"/>
                    <a:pt x="461" y="304"/>
                  </a:cubicBezTo>
                  <a:cubicBezTo>
                    <a:pt x="453" y="294"/>
                    <a:pt x="438" y="292"/>
                    <a:pt x="428" y="291"/>
                  </a:cubicBezTo>
                  <a:cubicBezTo>
                    <a:pt x="427" y="280"/>
                    <a:pt x="416" y="267"/>
                    <a:pt x="417" y="258"/>
                  </a:cubicBezTo>
                  <a:cubicBezTo>
                    <a:pt x="422" y="271"/>
                    <a:pt x="429" y="294"/>
                    <a:pt x="448" y="286"/>
                  </a:cubicBezTo>
                  <a:cubicBezTo>
                    <a:pt x="482" y="275"/>
                    <a:pt x="483" y="232"/>
                    <a:pt x="485" y="203"/>
                  </a:cubicBezTo>
                  <a:cubicBezTo>
                    <a:pt x="485" y="194"/>
                    <a:pt x="470" y="190"/>
                    <a:pt x="469" y="186"/>
                  </a:cubicBezTo>
                  <a:cubicBezTo>
                    <a:pt x="479" y="170"/>
                    <a:pt x="461" y="146"/>
                    <a:pt x="443" y="153"/>
                  </a:cubicBezTo>
                  <a:cubicBezTo>
                    <a:pt x="437" y="125"/>
                    <a:pt x="425" y="93"/>
                    <a:pt x="401" y="77"/>
                  </a:cubicBezTo>
                  <a:cubicBezTo>
                    <a:pt x="391" y="72"/>
                    <a:pt x="370" y="84"/>
                    <a:pt x="374" y="67"/>
                  </a:cubicBezTo>
                  <a:cubicBezTo>
                    <a:pt x="368" y="21"/>
                    <a:pt x="314" y="0"/>
                    <a:pt x="273" y="3"/>
                  </a:cubicBezTo>
                  <a:close/>
                  <a:moveTo>
                    <a:pt x="1356" y="136"/>
                  </a:moveTo>
                  <a:cubicBezTo>
                    <a:pt x="1337" y="136"/>
                    <a:pt x="1322" y="169"/>
                    <a:pt x="1346" y="173"/>
                  </a:cubicBezTo>
                  <a:cubicBezTo>
                    <a:pt x="1361" y="173"/>
                    <a:pt x="1387" y="164"/>
                    <a:pt x="1379" y="144"/>
                  </a:cubicBezTo>
                  <a:cubicBezTo>
                    <a:pt x="1377" y="136"/>
                    <a:pt x="1363" y="135"/>
                    <a:pt x="1356" y="136"/>
                  </a:cubicBezTo>
                  <a:close/>
                  <a:moveTo>
                    <a:pt x="393" y="619"/>
                  </a:moveTo>
                  <a:cubicBezTo>
                    <a:pt x="401" y="623"/>
                    <a:pt x="390" y="628"/>
                    <a:pt x="385" y="623"/>
                  </a:cubicBezTo>
                  <a:cubicBezTo>
                    <a:pt x="393" y="625"/>
                    <a:pt x="385" y="613"/>
                    <a:pt x="393" y="619"/>
                  </a:cubicBezTo>
                  <a:close/>
                  <a:moveTo>
                    <a:pt x="385" y="694"/>
                  </a:moveTo>
                  <a:cubicBezTo>
                    <a:pt x="396" y="695"/>
                    <a:pt x="369" y="699"/>
                    <a:pt x="382" y="694"/>
                  </a:cubicBezTo>
                  <a:lnTo>
                    <a:pt x="385" y="694"/>
                  </a:lnTo>
                  <a:close/>
                  <a:moveTo>
                    <a:pt x="429" y="837"/>
                  </a:moveTo>
                  <a:cubicBezTo>
                    <a:pt x="431" y="839"/>
                    <a:pt x="420" y="842"/>
                    <a:pt x="428" y="838"/>
                  </a:cubicBezTo>
                  <a:cubicBezTo>
                    <a:pt x="428" y="838"/>
                    <a:pt x="429" y="837"/>
                    <a:pt x="429" y="8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9" name="Freeform 107"/>
            <p:cNvSpPr>
              <a:spLocks/>
            </p:cNvSpPr>
            <p:nvPr/>
          </p:nvSpPr>
          <p:spPr bwMode="auto">
            <a:xfrm>
              <a:off x="376" y="574"/>
              <a:ext cx="78" cy="57"/>
            </a:xfrm>
            <a:custGeom>
              <a:avLst/>
              <a:gdLst>
                <a:gd name="T0" fmla="*/ 966 w 1274"/>
                <a:gd name="T1" fmla="*/ 2 h 930"/>
                <a:gd name="T2" fmla="*/ 892 w 1274"/>
                <a:gd name="T3" fmla="*/ 7 h 930"/>
                <a:gd name="T4" fmla="*/ 791 w 1274"/>
                <a:gd name="T5" fmla="*/ 99 h 930"/>
                <a:gd name="T6" fmla="*/ 680 w 1274"/>
                <a:gd name="T7" fmla="*/ 154 h 930"/>
                <a:gd name="T8" fmla="*/ 531 w 1274"/>
                <a:gd name="T9" fmla="*/ 216 h 930"/>
                <a:gd name="T10" fmla="*/ 430 w 1274"/>
                <a:gd name="T11" fmla="*/ 320 h 930"/>
                <a:gd name="T12" fmla="*/ 358 w 1274"/>
                <a:gd name="T13" fmla="*/ 334 h 930"/>
                <a:gd name="T14" fmla="*/ 189 w 1274"/>
                <a:gd name="T15" fmla="*/ 296 h 930"/>
                <a:gd name="T16" fmla="*/ 141 w 1274"/>
                <a:gd name="T17" fmla="*/ 344 h 930"/>
                <a:gd name="T18" fmla="*/ 81 w 1274"/>
                <a:gd name="T19" fmla="*/ 384 h 930"/>
                <a:gd name="T20" fmla="*/ 44 w 1274"/>
                <a:gd name="T21" fmla="*/ 386 h 930"/>
                <a:gd name="T22" fmla="*/ 51 w 1274"/>
                <a:gd name="T23" fmla="*/ 439 h 930"/>
                <a:gd name="T24" fmla="*/ 39 w 1274"/>
                <a:gd name="T25" fmla="*/ 589 h 930"/>
                <a:gd name="T26" fmla="*/ 18 w 1274"/>
                <a:gd name="T27" fmla="*/ 656 h 930"/>
                <a:gd name="T28" fmla="*/ 134 w 1274"/>
                <a:gd name="T29" fmla="*/ 756 h 930"/>
                <a:gd name="T30" fmla="*/ 336 w 1274"/>
                <a:gd name="T31" fmla="*/ 893 h 930"/>
                <a:gd name="T32" fmla="*/ 505 w 1274"/>
                <a:gd name="T33" fmla="*/ 875 h 930"/>
                <a:gd name="T34" fmla="*/ 703 w 1274"/>
                <a:gd name="T35" fmla="*/ 772 h 930"/>
                <a:gd name="T36" fmla="*/ 830 w 1274"/>
                <a:gd name="T37" fmla="*/ 713 h 930"/>
                <a:gd name="T38" fmla="*/ 980 w 1274"/>
                <a:gd name="T39" fmla="*/ 676 h 930"/>
                <a:gd name="T40" fmla="*/ 1038 w 1274"/>
                <a:gd name="T41" fmla="*/ 595 h 930"/>
                <a:gd name="T42" fmla="*/ 1100 w 1274"/>
                <a:gd name="T43" fmla="*/ 405 h 930"/>
                <a:gd name="T44" fmla="*/ 1189 w 1274"/>
                <a:gd name="T45" fmla="*/ 176 h 930"/>
                <a:gd name="T46" fmla="*/ 1268 w 1274"/>
                <a:gd name="T47" fmla="*/ 117 h 930"/>
                <a:gd name="T48" fmla="*/ 1190 w 1274"/>
                <a:gd name="T49" fmla="*/ 28 h 930"/>
                <a:gd name="T50" fmla="*/ 1096 w 1274"/>
                <a:gd name="T51" fmla="*/ 21 h 930"/>
                <a:gd name="T52" fmla="*/ 966 w 1274"/>
                <a:gd name="T53" fmla="*/ 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4" h="930">
                  <a:moveTo>
                    <a:pt x="966" y="2"/>
                  </a:moveTo>
                  <a:cubicBezTo>
                    <a:pt x="941" y="4"/>
                    <a:pt x="917" y="10"/>
                    <a:pt x="892" y="7"/>
                  </a:cubicBezTo>
                  <a:cubicBezTo>
                    <a:pt x="841" y="12"/>
                    <a:pt x="816" y="61"/>
                    <a:pt x="791" y="99"/>
                  </a:cubicBezTo>
                  <a:cubicBezTo>
                    <a:pt x="763" y="132"/>
                    <a:pt x="718" y="141"/>
                    <a:pt x="680" y="154"/>
                  </a:cubicBezTo>
                  <a:cubicBezTo>
                    <a:pt x="627" y="168"/>
                    <a:pt x="571" y="180"/>
                    <a:pt x="531" y="216"/>
                  </a:cubicBezTo>
                  <a:cubicBezTo>
                    <a:pt x="477" y="225"/>
                    <a:pt x="464" y="287"/>
                    <a:pt x="430" y="320"/>
                  </a:cubicBezTo>
                  <a:cubicBezTo>
                    <a:pt x="409" y="335"/>
                    <a:pt x="381" y="321"/>
                    <a:pt x="358" y="334"/>
                  </a:cubicBezTo>
                  <a:cubicBezTo>
                    <a:pt x="300" y="351"/>
                    <a:pt x="232" y="340"/>
                    <a:pt x="189" y="296"/>
                  </a:cubicBezTo>
                  <a:cubicBezTo>
                    <a:pt x="160" y="287"/>
                    <a:pt x="148" y="323"/>
                    <a:pt x="141" y="344"/>
                  </a:cubicBezTo>
                  <a:cubicBezTo>
                    <a:pt x="134" y="368"/>
                    <a:pt x="109" y="400"/>
                    <a:pt x="81" y="384"/>
                  </a:cubicBezTo>
                  <a:cubicBezTo>
                    <a:pt x="71" y="379"/>
                    <a:pt x="45" y="365"/>
                    <a:pt x="44" y="386"/>
                  </a:cubicBezTo>
                  <a:cubicBezTo>
                    <a:pt x="53" y="402"/>
                    <a:pt x="57" y="421"/>
                    <a:pt x="51" y="439"/>
                  </a:cubicBezTo>
                  <a:cubicBezTo>
                    <a:pt x="37" y="487"/>
                    <a:pt x="27" y="541"/>
                    <a:pt x="39" y="589"/>
                  </a:cubicBezTo>
                  <a:cubicBezTo>
                    <a:pt x="11" y="596"/>
                    <a:pt x="0" y="633"/>
                    <a:pt x="18" y="656"/>
                  </a:cubicBezTo>
                  <a:cubicBezTo>
                    <a:pt x="42" y="703"/>
                    <a:pt x="87" y="734"/>
                    <a:pt x="134" y="756"/>
                  </a:cubicBezTo>
                  <a:cubicBezTo>
                    <a:pt x="190" y="815"/>
                    <a:pt x="263" y="856"/>
                    <a:pt x="336" y="893"/>
                  </a:cubicBezTo>
                  <a:cubicBezTo>
                    <a:pt x="388" y="930"/>
                    <a:pt x="458" y="909"/>
                    <a:pt x="505" y="875"/>
                  </a:cubicBezTo>
                  <a:cubicBezTo>
                    <a:pt x="567" y="833"/>
                    <a:pt x="638" y="810"/>
                    <a:pt x="703" y="772"/>
                  </a:cubicBezTo>
                  <a:cubicBezTo>
                    <a:pt x="744" y="751"/>
                    <a:pt x="786" y="727"/>
                    <a:pt x="830" y="713"/>
                  </a:cubicBezTo>
                  <a:cubicBezTo>
                    <a:pt x="881" y="738"/>
                    <a:pt x="939" y="707"/>
                    <a:pt x="980" y="676"/>
                  </a:cubicBezTo>
                  <a:cubicBezTo>
                    <a:pt x="1008" y="657"/>
                    <a:pt x="1035" y="631"/>
                    <a:pt x="1038" y="595"/>
                  </a:cubicBezTo>
                  <a:cubicBezTo>
                    <a:pt x="1059" y="531"/>
                    <a:pt x="1090" y="471"/>
                    <a:pt x="1100" y="405"/>
                  </a:cubicBezTo>
                  <a:cubicBezTo>
                    <a:pt x="1149" y="336"/>
                    <a:pt x="1121" y="233"/>
                    <a:pt x="1189" y="176"/>
                  </a:cubicBezTo>
                  <a:cubicBezTo>
                    <a:pt x="1216" y="159"/>
                    <a:pt x="1261" y="155"/>
                    <a:pt x="1268" y="117"/>
                  </a:cubicBezTo>
                  <a:cubicBezTo>
                    <a:pt x="1274" y="71"/>
                    <a:pt x="1227" y="41"/>
                    <a:pt x="1190" y="28"/>
                  </a:cubicBezTo>
                  <a:cubicBezTo>
                    <a:pt x="1159" y="22"/>
                    <a:pt x="1126" y="32"/>
                    <a:pt x="1096" y="21"/>
                  </a:cubicBezTo>
                  <a:cubicBezTo>
                    <a:pt x="1053" y="13"/>
                    <a:pt x="1010" y="0"/>
                    <a:pt x="966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0" name="Freeform 108"/>
            <p:cNvSpPr>
              <a:spLocks/>
            </p:cNvSpPr>
            <p:nvPr/>
          </p:nvSpPr>
          <p:spPr bwMode="auto">
            <a:xfrm>
              <a:off x="450" y="687"/>
              <a:ext cx="84" cy="81"/>
            </a:xfrm>
            <a:custGeom>
              <a:avLst/>
              <a:gdLst>
                <a:gd name="T0" fmla="*/ 1306 w 1365"/>
                <a:gd name="T1" fmla="*/ 1 h 1319"/>
                <a:gd name="T2" fmla="*/ 1283 w 1365"/>
                <a:gd name="T3" fmla="*/ 37 h 1319"/>
                <a:gd name="T4" fmla="*/ 1115 w 1365"/>
                <a:gd name="T5" fmla="*/ 190 h 1319"/>
                <a:gd name="T6" fmla="*/ 865 w 1365"/>
                <a:gd name="T7" fmla="*/ 164 h 1319"/>
                <a:gd name="T8" fmla="*/ 771 w 1365"/>
                <a:gd name="T9" fmla="*/ 220 h 1319"/>
                <a:gd name="T10" fmla="*/ 515 w 1365"/>
                <a:gd name="T11" fmla="*/ 316 h 1319"/>
                <a:gd name="T12" fmla="*/ 383 w 1365"/>
                <a:gd name="T13" fmla="*/ 395 h 1319"/>
                <a:gd name="T14" fmla="*/ 282 w 1365"/>
                <a:gd name="T15" fmla="*/ 477 h 1319"/>
                <a:gd name="T16" fmla="*/ 146 w 1365"/>
                <a:gd name="T17" fmla="*/ 542 h 1319"/>
                <a:gd name="T18" fmla="*/ 152 w 1365"/>
                <a:gd name="T19" fmla="*/ 610 h 1319"/>
                <a:gd name="T20" fmla="*/ 35 w 1365"/>
                <a:gd name="T21" fmla="*/ 861 h 1319"/>
                <a:gd name="T22" fmla="*/ 32 w 1365"/>
                <a:gd name="T23" fmla="*/ 979 h 1319"/>
                <a:gd name="T24" fmla="*/ 84 w 1365"/>
                <a:gd name="T25" fmla="*/ 1017 h 1319"/>
                <a:gd name="T26" fmla="*/ 230 w 1365"/>
                <a:gd name="T27" fmla="*/ 1074 h 1319"/>
                <a:gd name="T28" fmla="*/ 265 w 1365"/>
                <a:gd name="T29" fmla="*/ 1113 h 1319"/>
                <a:gd name="T30" fmla="*/ 275 w 1365"/>
                <a:gd name="T31" fmla="*/ 1238 h 1319"/>
                <a:gd name="T32" fmla="*/ 385 w 1365"/>
                <a:gd name="T33" fmla="*/ 1244 h 1319"/>
                <a:gd name="T34" fmla="*/ 571 w 1365"/>
                <a:gd name="T35" fmla="*/ 1217 h 1319"/>
                <a:gd name="T36" fmla="*/ 696 w 1365"/>
                <a:gd name="T37" fmla="*/ 1199 h 1319"/>
                <a:gd name="T38" fmla="*/ 748 w 1365"/>
                <a:gd name="T39" fmla="*/ 1220 h 1319"/>
                <a:gd name="T40" fmla="*/ 811 w 1365"/>
                <a:gd name="T41" fmla="*/ 1254 h 1319"/>
                <a:gd name="T42" fmla="*/ 887 w 1365"/>
                <a:gd name="T43" fmla="*/ 1279 h 1319"/>
                <a:gd name="T44" fmla="*/ 926 w 1365"/>
                <a:gd name="T45" fmla="*/ 1273 h 1319"/>
                <a:gd name="T46" fmla="*/ 1011 w 1365"/>
                <a:gd name="T47" fmla="*/ 1300 h 1319"/>
                <a:gd name="T48" fmla="*/ 1000 w 1365"/>
                <a:gd name="T49" fmla="*/ 1216 h 1319"/>
                <a:gd name="T50" fmla="*/ 933 w 1365"/>
                <a:gd name="T51" fmla="*/ 1188 h 1319"/>
                <a:gd name="T52" fmla="*/ 805 w 1365"/>
                <a:gd name="T53" fmla="*/ 1135 h 1319"/>
                <a:gd name="T54" fmla="*/ 611 w 1365"/>
                <a:gd name="T55" fmla="*/ 1081 h 1319"/>
                <a:gd name="T56" fmla="*/ 558 w 1365"/>
                <a:gd name="T57" fmla="*/ 1040 h 1319"/>
                <a:gd name="T58" fmla="*/ 661 w 1365"/>
                <a:gd name="T59" fmla="*/ 987 h 1319"/>
                <a:gd name="T60" fmla="*/ 643 w 1365"/>
                <a:gd name="T61" fmla="*/ 946 h 1319"/>
                <a:gd name="T62" fmla="*/ 641 w 1365"/>
                <a:gd name="T63" fmla="*/ 840 h 1319"/>
                <a:gd name="T64" fmla="*/ 524 w 1365"/>
                <a:gd name="T65" fmla="*/ 683 h 1319"/>
                <a:gd name="T66" fmla="*/ 509 w 1365"/>
                <a:gd name="T67" fmla="*/ 530 h 1319"/>
                <a:gd name="T68" fmla="*/ 586 w 1365"/>
                <a:gd name="T69" fmla="*/ 531 h 1319"/>
                <a:gd name="T70" fmla="*/ 683 w 1365"/>
                <a:gd name="T71" fmla="*/ 585 h 1319"/>
                <a:gd name="T72" fmla="*/ 812 w 1365"/>
                <a:gd name="T73" fmla="*/ 535 h 1319"/>
                <a:gd name="T74" fmla="*/ 773 w 1365"/>
                <a:gd name="T75" fmla="*/ 493 h 1319"/>
                <a:gd name="T76" fmla="*/ 757 w 1365"/>
                <a:gd name="T77" fmla="*/ 453 h 1319"/>
                <a:gd name="T78" fmla="*/ 873 w 1365"/>
                <a:gd name="T79" fmla="*/ 375 h 1319"/>
                <a:gd name="T80" fmla="*/ 932 w 1365"/>
                <a:gd name="T81" fmla="*/ 322 h 1319"/>
                <a:gd name="T82" fmla="*/ 1041 w 1365"/>
                <a:gd name="T83" fmla="*/ 280 h 1319"/>
                <a:gd name="T84" fmla="*/ 1111 w 1365"/>
                <a:gd name="T85" fmla="*/ 269 h 1319"/>
                <a:gd name="T86" fmla="*/ 1337 w 1365"/>
                <a:gd name="T87" fmla="*/ 300 h 1319"/>
                <a:gd name="T88" fmla="*/ 1353 w 1365"/>
                <a:gd name="T89" fmla="*/ 29 h 1319"/>
                <a:gd name="T90" fmla="*/ 1306 w 1365"/>
                <a:gd name="T91" fmla="*/ 1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5" h="1319">
                  <a:moveTo>
                    <a:pt x="1306" y="1"/>
                  </a:moveTo>
                  <a:cubicBezTo>
                    <a:pt x="1287" y="1"/>
                    <a:pt x="1277" y="21"/>
                    <a:pt x="1283" y="37"/>
                  </a:cubicBezTo>
                  <a:cubicBezTo>
                    <a:pt x="1285" y="125"/>
                    <a:pt x="1196" y="187"/>
                    <a:pt x="1115" y="190"/>
                  </a:cubicBezTo>
                  <a:cubicBezTo>
                    <a:pt x="1031" y="187"/>
                    <a:pt x="949" y="147"/>
                    <a:pt x="865" y="164"/>
                  </a:cubicBezTo>
                  <a:cubicBezTo>
                    <a:pt x="827" y="170"/>
                    <a:pt x="802" y="201"/>
                    <a:pt x="771" y="220"/>
                  </a:cubicBezTo>
                  <a:cubicBezTo>
                    <a:pt x="686" y="252"/>
                    <a:pt x="590" y="262"/>
                    <a:pt x="515" y="316"/>
                  </a:cubicBezTo>
                  <a:cubicBezTo>
                    <a:pt x="497" y="371"/>
                    <a:pt x="431" y="381"/>
                    <a:pt x="383" y="395"/>
                  </a:cubicBezTo>
                  <a:cubicBezTo>
                    <a:pt x="340" y="406"/>
                    <a:pt x="301" y="436"/>
                    <a:pt x="282" y="477"/>
                  </a:cubicBezTo>
                  <a:cubicBezTo>
                    <a:pt x="242" y="510"/>
                    <a:pt x="174" y="493"/>
                    <a:pt x="146" y="542"/>
                  </a:cubicBezTo>
                  <a:cubicBezTo>
                    <a:pt x="134" y="565"/>
                    <a:pt x="152" y="589"/>
                    <a:pt x="152" y="610"/>
                  </a:cubicBezTo>
                  <a:cubicBezTo>
                    <a:pt x="123" y="698"/>
                    <a:pt x="61" y="773"/>
                    <a:pt x="35" y="861"/>
                  </a:cubicBezTo>
                  <a:cubicBezTo>
                    <a:pt x="19" y="897"/>
                    <a:pt x="0" y="946"/>
                    <a:pt x="32" y="979"/>
                  </a:cubicBezTo>
                  <a:cubicBezTo>
                    <a:pt x="47" y="996"/>
                    <a:pt x="75" y="995"/>
                    <a:pt x="84" y="1017"/>
                  </a:cubicBezTo>
                  <a:cubicBezTo>
                    <a:pt x="119" y="1062"/>
                    <a:pt x="182" y="1057"/>
                    <a:pt x="230" y="1074"/>
                  </a:cubicBezTo>
                  <a:cubicBezTo>
                    <a:pt x="246" y="1082"/>
                    <a:pt x="262" y="1095"/>
                    <a:pt x="265" y="1113"/>
                  </a:cubicBezTo>
                  <a:cubicBezTo>
                    <a:pt x="227" y="1144"/>
                    <a:pt x="225" y="1218"/>
                    <a:pt x="275" y="1238"/>
                  </a:cubicBezTo>
                  <a:cubicBezTo>
                    <a:pt x="311" y="1246"/>
                    <a:pt x="348" y="1245"/>
                    <a:pt x="385" y="1244"/>
                  </a:cubicBezTo>
                  <a:cubicBezTo>
                    <a:pt x="447" y="1238"/>
                    <a:pt x="509" y="1223"/>
                    <a:pt x="571" y="1217"/>
                  </a:cubicBezTo>
                  <a:cubicBezTo>
                    <a:pt x="611" y="1207"/>
                    <a:pt x="655" y="1176"/>
                    <a:pt x="696" y="1199"/>
                  </a:cubicBezTo>
                  <a:cubicBezTo>
                    <a:pt x="711" y="1211"/>
                    <a:pt x="727" y="1231"/>
                    <a:pt x="748" y="1220"/>
                  </a:cubicBezTo>
                  <a:cubicBezTo>
                    <a:pt x="774" y="1215"/>
                    <a:pt x="802" y="1229"/>
                    <a:pt x="811" y="1254"/>
                  </a:cubicBezTo>
                  <a:cubicBezTo>
                    <a:pt x="825" y="1281"/>
                    <a:pt x="859" y="1294"/>
                    <a:pt x="887" y="1279"/>
                  </a:cubicBezTo>
                  <a:cubicBezTo>
                    <a:pt x="900" y="1276"/>
                    <a:pt x="915" y="1254"/>
                    <a:pt x="926" y="1273"/>
                  </a:cubicBezTo>
                  <a:cubicBezTo>
                    <a:pt x="947" y="1294"/>
                    <a:pt x="982" y="1319"/>
                    <a:pt x="1011" y="1300"/>
                  </a:cubicBezTo>
                  <a:cubicBezTo>
                    <a:pt x="1036" y="1275"/>
                    <a:pt x="1015" y="1239"/>
                    <a:pt x="1000" y="1216"/>
                  </a:cubicBezTo>
                  <a:cubicBezTo>
                    <a:pt x="987" y="1190"/>
                    <a:pt x="955" y="1199"/>
                    <a:pt x="933" y="1188"/>
                  </a:cubicBezTo>
                  <a:cubicBezTo>
                    <a:pt x="889" y="1173"/>
                    <a:pt x="845" y="1155"/>
                    <a:pt x="805" y="1135"/>
                  </a:cubicBezTo>
                  <a:cubicBezTo>
                    <a:pt x="752" y="1085"/>
                    <a:pt x="671" y="1112"/>
                    <a:pt x="611" y="1081"/>
                  </a:cubicBezTo>
                  <a:cubicBezTo>
                    <a:pt x="592" y="1069"/>
                    <a:pt x="577" y="1052"/>
                    <a:pt x="558" y="1040"/>
                  </a:cubicBezTo>
                  <a:cubicBezTo>
                    <a:pt x="590" y="1021"/>
                    <a:pt x="643" y="1026"/>
                    <a:pt x="661" y="987"/>
                  </a:cubicBezTo>
                  <a:cubicBezTo>
                    <a:pt x="666" y="970"/>
                    <a:pt x="653" y="956"/>
                    <a:pt x="643" y="946"/>
                  </a:cubicBezTo>
                  <a:cubicBezTo>
                    <a:pt x="652" y="912"/>
                    <a:pt x="674" y="868"/>
                    <a:pt x="641" y="840"/>
                  </a:cubicBezTo>
                  <a:cubicBezTo>
                    <a:pt x="598" y="792"/>
                    <a:pt x="540" y="749"/>
                    <a:pt x="524" y="683"/>
                  </a:cubicBezTo>
                  <a:cubicBezTo>
                    <a:pt x="509" y="634"/>
                    <a:pt x="502" y="580"/>
                    <a:pt x="509" y="530"/>
                  </a:cubicBezTo>
                  <a:cubicBezTo>
                    <a:pt x="530" y="509"/>
                    <a:pt x="566" y="508"/>
                    <a:pt x="586" y="531"/>
                  </a:cubicBezTo>
                  <a:cubicBezTo>
                    <a:pt x="616" y="554"/>
                    <a:pt x="648" y="573"/>
                    <a:pt x="683" y="585"/>
                  </a:cubicBezTo>
                  <a:cubicBezTo>
                    <a:pt x="728" y="611"/>
                    <a:pt x="804" y="592"/>
                    <a:pt x="812" y="535"/>
                  </a:cubicBezTo>
                  <a:cubicBezTo>
                    <a:pt x="813" y="513"/>
                    <a:pt x="794" y="496"/>
                    <a:pt x="773" y="493"/>
                  </a:cubicBezTo>
                  <a:cubicBezTo>
                    <a:pt x="757" y="487"/>
                    <a:pt x="742" y="467"/>
                    <a:pt x="757" y="453"/>
                  </a:cubicBezTo>
                  <a:cubicBezTo>
                    <a:pt x="784" y="414"/>
                    <a:pt x="830" y="393"/>
                    <a:pt x="873" y="375"/>
                  </a:cubicBezTo>
                  <a:cubicBezTo>
                    <a:pt x="871" y="343"/>
                    <a:pt x="900" y="315"/>
                    <a:pt x="932" y="322"/>
                  </a:cubicBezTo>
                  <a:cubicBezTo>
                    <a:pt x="972" y="322"/>
                    <a:pt x="1019" y="316"/>
                    <a:pt x="1041" y="280"/>
                  </a:cubicBezTo>
                  <a:cubicBezTo>
                    <a:pt x="1063" y="271"/>
                    <a:pt x="1088" y="275"/>
                    <a:pt x="1111" y="269"/>
                  </a:cubicBezTo>
                  <a:cubicBezTo>
                    <a:pt x="1188" y="262"/>
                    <a:pt x="1268" y="266"/>
                    <a:pt x="1337" y="300"/>
                  </a:cubicBezTo>
                  <a:cubicBezTo>
                    <a:pt x="1316" y="209"/>
                    <a:pt x="1365" y="120"/>
                    <a:pt x="1353" y="29"/>
                  </a:cubicBezTo>
                  <a:cubicBezTo>
                    <a:pt x="1341" y="15"/>
                    <a:pt x="1325" y="0"/>
                    <a:pt x="1306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1" name="Freeform 109"/>
            <p:cNvSpPr>
              <a:spLocks/>
            </p:cNvSpPr>
            <p:nvPr/>
          </p:nvSpPr>
          <p:spPr bwMode="auto">
            <a:xfrm>
              <a:off x="468" y="764"/>
              <a:ext cx="39" cy="36"/>
            </a:xfrm>
            <a:custGeom>
              <a:avLst/>
              <a:gdLst>
                <a:gd name="T0" fmla="*/ 206 w 632"/>
                <a:gd name="T1" fmla="*/ 3 h 577"/>
                <a:gd name="T2" fmla="*/ 104 w 632"/>
                <a:gd name="T3" fmla="*/ 66 h 577"/>
                <a:gd name="T4" fmla="*/ 61 w 632"/>
                <a:gd name="T5" fmla="*/ 74 h 577"/>
                <a:gd name="T6" fmla="*/ 23 w 632"/>
                <a:gd name="T7" fmla="*/ 140 h 577"/>
                <a:gd name="T8" fmla="*/ 29 w 632"/>
                <a:gd name="T9" fmla="*/ 242 h 577"/>
                <a:gd name="T10" fmla="*/ 128 w 632"/>
                <a:gd name="T11" fmla="*/ 293 h 577"/>
                <a:gd name="T12" fmla="*/ 162 w 632"/>
                <a:gd name="T13" fmla="*/ 331 h 577"/>
                <a:gd name="T14" fmla="*/ 160 w 632"/>
                <a:gd name="T15" fmla="*/ 392 h 577"/>
                <a:gd name="T16" fmla="*/ 227 w 632"/>
                <a:gd name="T17" fmla="*/ 500 h 577"/>
                <a:gd name="T18" fmla="*/ 268 w 632"/>
                <a:gd name="T19" fmla="*/ 503 h 577"/>
                <a:gd name="T20" fmla="*/ 286 w 632"/>
                <a:gd name="T21" fmla="*/ 416 h 577"/>
                <a:gd name="T22" fmla="*/ 360 w 632"/>
                <a:gd name="T23" fmla="*/ 487 h 577"/>
                <a:gd name="T24" fmla="*/ 394 w 632"/>
                <a:gd name="T25" fmla="*/ 559 h 577"/>
                <a:gd name="T26" fmla="*/ 437 w 632"/>
                <a:gd name="T27" fmla="*/ 540 h 577"/>
                <a:gd name="T28" fmla="*/ 438 w 632"/>
                <a:gd name="T29" fmla="*/ 466 h 577"/>
                <a:gd name="T30" fmla="*/ 482 w 632"/>
                <a:gd name="T31" fmla="*/ 475 h 577"/>
                <a:gd name="T32" fmla="*/ 582 w 632"/>
                <a:gd name="T33" fmla="*/ 549 h 577"/>
                <a:gd name="T34" fmla="*/ 569 w 632"/>
                <a:gd name="T35" fmla="*/ 460 h 577"/>
                <a:gd name="T36" fmla="*/ 551 w 632"/>
                <a:gd name="T37" fmla="*/ 387 h 577"/>
                <a:gd name="T38" fmla="*/ 467 w 632"/>
                <a:gd name="T39" fmla="*/ 261 h 577"/>
                <a:gd name="T40" fmla="*/ 454 w 632"/>
                <a:gd name="T41" fmla="*/ 226 h 577"/>
                <a:gd name="T42" fmla="*/ 520 w 632"/>
                <a:gd name="T43" fmla="*/ 256 h 577"/>
                <a:gd name="T44" fmla="*/ 573 w 632"/>
                <a:gd name="T45" fmla="*/ 260 h 577"/>
                <a:gd name="T46" fmla="*/ 611 w 632"/>
                <a:gd name="T47" fmla="*/ 228 h 577"/>
                <a:gd name="T48" fmla="*/ 609 w 632"/>
                <a:gd name="T49" fmla="*/ 178 h 577"/>
                <a:gd name="T50" fmla="*/ 532 w 632"/>
                <a:gd name="T51" fmla="*/ 128 h 577"/>
                <a:gd name="T52" fmla="*/ 501 w 632"/>
                <a:gd name="T53" fmla="*/ 70 h 577"/>
                <a:gd name="T54" fmla="*/ 267 w 632"/>
                <a:gd name="T55" fmla="*/ 28 h 577"/>
                <a:gd name="T56" fmla="*/ 206 w 632"/>
                <a:gd name="T57" fmla="*/ 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2" h="577">
                  <a:moveTo>
                    <a:pt x="206" y="3"/>
                  </a:moveTo>
                  <a:cubicBezTo>
                    <a:pt x="166" y="11"/>
                    <a:pt x="128" y="32"/>
                    <a:pt x="104" y="66"/>
                  </a:cubicBezTo>
                  <a:cubicBezTo>
                    <a:pt x="94" y="81"/>
                    <a:pt x="75" y="64"/>
                    <a:pt x="61" y="74"/>
                  </a:cubicBezTo>
                  <a:cubicBezTo>
                    <a:pt x="33" y="85"/>
                    <a:pt x="37" y="119"/>
                    <a:pt x="23" y="140"/>
                  </a:cubicBezTo>
                  <a:cubicBezTo>
                    <a:pt x="9" y="172"/>
                    <a:pt x="0" y="215"/>
                    <a:pt x="29" y="242"/>
                  </a:cubicBezTo>
                  <a:cubicBezTo>
                    <a:pt x="51" y="272"/>
                    <a:pt x="88" y="299"/>
                    <a:pt x="128" y="293"/>
                  </a:cubicBezTo>
                  <a:cubicBezTo>
                    <a:pt x="139" y="305"/>
                    <a:pt x="151" y="318"/>
                    <a:pt x="162" y="331"/>
                  </a:cubicBezTo>
                  <a:cubicBezTo>
                    <a:pt x="175" y="350"/>
                    <a:pt x="157" y="372"/>
                    <a:pt x="160" y="392"/>
                  </a:cubicBezTo>
                  <a:cubicBezTo>
                    <a:pt x="158" y="436"/>
                    <a:pt x="180" y="489"/>
                    <a:pt x="227" y="500"/>
                  </a:cubicBezTo>
                  <a:cubicBezTo>
                    <a:pt x="240" y="504"/>
                    <a:pt x="254" y="504"/>
                    <a:pt x="268" y="503"/>
                  </a:cubicBezTo>
                  <a:cubicBezTo>
                    <a:pt x="262" y="474"/>
                    <a:pt x="268" y="436"/>
                    <a:pt x="286" y="416"/>
                  </a:cubicBezTo>
                  <a:cubicBezTo>
                    <a:pt x="304" y="446"/>
                    <a:pt x="350" y="449"/>
                    <a:pt x="360" y="487"/>
                  </a:cubicBezTo>
                  <a:cubicBezTo>
                    <a:pt x="374" y="509"/>
                    <a:pt x="382" y="536"/>
                    <a:pt x="394" y="559"/>
                  </a:cubicBezTo>
                  <a:cubicBezTo>
                    <a:pt x="409" y="577"/>
                    <a:pt x="442" y="564"/>
                    <a:pt x="437" y="540"/>
                  </a:cubicBezTo>
                  <a:cubicBezTo>
                    <a:pt x="439" y="516"/>
                    <a:pt x="432" y="488"/>
                    <a:pt x="438" y="466"/>
                  </a:cubicBezTo>
                  <a:cubicBezTo>
                    <a:pt x="453" y="461"/>
                    <a:pt x="471" y="460"/>
                    <a:pt x="482" y="475"/>
                  </a:cubicBezTo>
                  <a:cubicBezTo>
                    <a:pt x="509" y="507"/>
                    <a:pt x="544" y="531"/>
                    <a:pt x="582" y="549"/>
                  </a:cubicBezTo>
                  <a:cubicBezTo>
                    <a:pt x="604" y="520"/>
                    <a:pt x="582" y="487"/>
                    <a:pt x="569" y="460"/>
                  </a:cubicBezTo>
                  <a:cubicBezTo>
                    <a:pt x="562" y="436"/>
                    <a:pt x="569" y="408"/>
                    <a:pt x="551" y="387"/>
                  </a:cubicBezTo>
                  <a:cubicBezTo>
                    <a:pt x="528" y="342"/>
                    <a:pt x="510" y="291"/>
                    <a:pt x="467" y="261"/>
                  </a:cubicBezTo>
                  <a:cubicBezTo>
                    <a:pt x="462" y="252"/>
                    <a:pt x="442" y="224"/>
                    <a:pt x="454" y="226"/>
                  </a:cubicBezTo>
                  <a:cubicBezTo>
                    <a:pt x="476" y="234"/>
                    <a:pt x="504" y="239"/>
                    <a:pt x="520" y="256"/>
                  </a:cubicBezTo>
                  <a:cubicBezTo>
                    <a:pt x="527" y="279"/>
                    <a:pt x="562" y="280"/>
                    <a:pt x="573" y="260"/>
                  </a:cubicBezTo>
                  <a:cubicBezTo>
                    <a:pt x="583" y="246"/>
                    <a:pt x="592" y="230"/>
                    <a:pt x="611" y="228"/>
                  </a:cubicBezTo>
                  <a:cubicBezTo>
                    <a:pt x="632" y="219"/>
                    <a:pt x="631" y="186"/>
                    <a:pt x="609" y="178"/>
                  </a:cubicBezTo>
                  <a:cubicBezTo>
                    <a:pt x="582" y="164"/>
                    <a:pt x="544" y="161"/>
                    <a:pt x="532" y="128"/>
                  </a:cubicBezTo>
                  <a:cubicBezTo>
                    <a:pt x="519" y="111"/>
                    <a:pt x="497" y="94"/>
                    <a:pt x="501" y="70"/>
                  </a:cubicBezTo>
                  <a:cubicBezTo>
                    <a:pt x="424" y="50"/>
                    <a:pt x="346" y="27"/>
                    <a:pt x="267" y="28"/>
                  </a:cubicBezTo>
                  <a:cubicBezTo>
                    <a:pt x="243" y="40"/>
                    <a:pt x="230" y="0"/>
                    <a:pt x="206" y="3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2" name="Freeform 110"/>
            <p:cNvSpPr>
              <a:spLocks/>
            </p:cNvSpPr>
            <p:nvPr/>
          </p:nvSpPr>
          <p:spPr bwMode="auto">
            <a:xfrm>
              <a:off x="503" y="752"/>
              <a:ext cx="10" cy="6"/>
            </a:xfrm>
            <a:custGeom>
              <a:avLst/>
              <a:gdLst>
                <a:gd name="T0" fmla="*/ 20 w 157"/>
                <a:gd name="T1" fmla="*/ 0 h 84"/>
                <a:gd name="T2" fmla="*/ 17 w 157"/>
                <a:gd name="T3" fmla="*/ 38 h 84"/>
                <a:gd name="T4" fmla="*/ 144 w 157"/>
                <a:gd name="T5" fmla="*/ 49 h 84"/>
                <a:gd name="T6" fmla="*/ 109 w 157"/>
                <a:gd name="T7" fmla="*/ 9 h 84"/>
                <a:gd name="T8" fmla="*/ 20 w 1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84">
                  <a:moveTo>
                    <a:pt x="20" y="0"/>
                  </a:moveTo>
                  <a:cubicBezTo>
                    <a:pt x="0" y="3"/>
                    <a:pt x="2" y="29"/>
                    <a:pt x="17" y="38"/>
                  </a:cubicBezTo>
                  <a:cubicBezTo>
                    <a:pt x="47" y="72"/>
                    <a:pt x="111" y="84"/>
                    <a:pt x="144" y="49"/>
                  </a:cubicBezTo>
                  <a:cubicBezTo>
                    <a:pt x="157" y="27"/>
                    <a:pt x="128" y="8"/>
                    <a:pt x="109" y="9"/>
                  </a:cubicBezTo>
                  <a:cubicBezTo>
                    <a:pt x="79" y="9"/>
                    <a:pt x="49" y="7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3" name="Freeform 111"/>
            <p:cNvSpPr>
              <a:spLocks/>
            </p:cNvSpPr>
            <p:nvPr/>
          </p:nvSpPr>
          <p:spPr bwMode="auto">
            <a:xfrm>
              <a:off x="242" y="465"/>
              <a:ext cx="107" cy="144"/>
            </a:xfrm>
            <a:custGeom>
              <a:avLst/>
              <a:gdLst>
                <a:gd name="T0" fmla="*/ 597 w 1722"/>
                <a:gd name="T1" fmla="*/ 87 h 2332"/>
                <a:gd name="T2" fmla="*/ 614 w 1722"/>
                <a:gd name="T3" fmla="*/ 277 h 2332"/>
                <a:gd name="T4" fmla="*/ 529 w 1722"/>
                <a:gd name="T5" fmla="*/ 367 h 2332"/>
                <a:gd name="T6" fmla="*/ 527 w 1722"/>
                <a:gd name="T7" fmla="*/ 508 h 2332"/>
                <a:gd name="T8" fmla="*/ 311 w 1722"/>
                <a:gd name="T9" fmla="*/ 392 h 2332"/>
                <a:gd name="T10" fmla="*/ 345 w 1722"/>
                <a:gd name="T11" fmla="*/ 551 h 2332"/>
                <a:gd name="T12" fmla="*/ 255 w 1722"/>
                <a:gd name="T13" fmla="*/ 545 h 2332"/>
                <a:gd name="T14" fmla="*/ 213 w 1722"/>
                <a:gd name="T15" fmla="*/ 729 h 2332"/>
                <a:gd name="T16" fmla="*/ 120 w 1722"/>
                <a:gd name="T17" fmla="*/ 947 h 2332"/>
                <a:gd name="T18" fmla="*/ 44 w 1722"/>
                <a:gd name="T19" fmla="*/ 1080 h 2332"/>
                <a:gd name="T20" fmla="*/ 59 w 1722"/>
                <a:gd name="T21" fmla="*/ 1416 h 2332"/>
                <a:gd name="T22" fmla="*/ 69 w 1722"/>
                <a:gd name="T23" fmla="*/ 1647 h 2332"/>
                <a:gd name="T24" fmla="*/ 419 w 1722"/>
                <a:gd name="T25" fmla="*/ 1826 h 2332"/>
                <a:gd name="T26" fmla="*/ 315 w 1722"/>
                <a:gd name="T27" fmla="*/ 2070 h 2332"/>
                <a:gd name="T28" fmla="*/ 411 w 1722"/>
                <a:gd name="T29" fmla="*/ 2252 h 2332"/>
                <a:gd name="T30" fmla="*/ 816 w 1722"/>
                <a:gd name="T31" fmla="*/ 2275 h 2332"/>
                <a:gd name="T32" fmla="*/ 983 w 1722"/>
                <a:gd name="T33" fmla="*/ 2266 h 2332"/>
                <a:gd name="T34" fmla="*/ 1119 w 1722"/>
                <a:gd name="T35" fmla="*/ 2252 h 2332"/>
                <a:gd name="T36" fmla="*/ 1291 w 1722"/>
                <a:gd name="T37" fmla="*/ 2200 h 2332"/>
                <a:gd name="T38" fmla="*/ 1368 w 1722"/>
                <a:gd name="T39" fmla="*/ 2100 h 2332"/>
                <a:gd name="T40" fmla="*/ 1536 w 1722"/>
                <a:gd name="T41" fmla="*/ 1885 h 2332"/>
                <a:gd name="T42" fmla="*/ 1407 w 1722"/>
                <a:gd name="T43" fmla="*/ 1754 h 2332"/>
                <a:gd name="T44" fmla="*/ 1243 w 1722"/>
                <a:gd name="T45" fmla="*/ 1535 h 2332"/>
                <a:gd name="T46" fmla="*/ 1178 w 1722"/>
                <a:gd name="T47" fmla="*/ 1384 h 2332"/>
                <a:gd name="T48" fmla="*/ 1319 w 1722"/>
                <a:gd name="T49" fmla="*/ 1354 h 2332"/>
                <a:gd name="T50" fmla="*/ 1572 w 1722"/>
                <a:gd name="T51" fmla="*/ 1187 h 2332"/>
                <a:gd name="T52" fmla="*/ 1693 w 1722"/>
                <a:gd name="T53" fmla="*/ 1162 h 2332"/>
                <a:gd name="T54" fmla="*/ 1693 w 1722"/>
                <a:gd name="T55" fmla="*/ 1014 h 2332"/>
                <a:gd name="T56" fmla="*/ 1588 w 1722"/>
                <a:gd name="T57" fmla="*/ 649 h 2332"/>
                <a:gd name="T58" fmla="*/ 1560 w 1722"/>
                <a:gd name="T59" fmla="*/ 448 h 2332"/>
                <a:gd name="T60" fmla="*/ 1432 w 1722"/>
                <a:gd name="T61" fmla="*/ 266 h 2332"/>
                <a:gd name="T62" fmla="*/ 1269 w 1722"/>
                <a:gd name="T63" fmla="*/ 162 h 2332"/>
                <a:gd name="T64" fmla="*/ 1067 w 1722"/>
                <a:gd name="T65" fmla="*/ 268 h 2332"/>
                <a:gd name="T66" fmla="*/ 907 w 1722"/>
                <a:gd name="T67" fmla="*/ 323 h 2332"/>
                <a:gd name="T68" fmla="*/ 895 w 1722"/>
                <a:gd name="T69" fmla="*/ 193 h 2332"/>
                <a:gd name="T70" fmla="*/ 715 w 1722"/>
                <a:gd name="T71" fmla="*/ 133 h 2332"/>
                <a:gd name="T72" fmla="*/ 708 w 1722"/>
                <a:gd name="T73" fmla="*/ 45 h 2332"/>
                <a:gd name="T74" fmla="*/ 551 w 1722"/>
                <a:gd name="T75" fmla="*/ 2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2" h="2332">
                  <a:moveTo>
                    <a:pt x="551" y="22"/>
                  </a:moveTo>
                  <a:cubicBezTo>
                    <a:pt x="562" y="47"/>
                    <a:pt x="577" y="69"/>
                    <a:pt x="597" y="87"/>
                  </a:cubicBezTo>
                  <a:cubicBezTo>
                    <a:pt x="619" y="115"/>
                    <a:pt x="588" y="146"/>
                    <a:pt x="583" y="174"/>
                  </a:cubicBezTo>
                  <a:cubicBezTo>
                    <a:pt x="574" y="211"/>
                    <a:pt x="605" y="243"/>
                    <a:pt x="614" y="277"/>
                  </a:cubicBezTo>
                  <a:cubicBezTo>
                    <a:pt x="620" y="294"/>
                    <a:pt x="639" y="324"/>
                    <a:pt x="616" y="336"/>
                  </a:cubicBezTo>
                  <a:cubicBezTo>
                    <a:pt x="588" y="346"/>
                    <a:pt x="545" y="334"/>
                    <a:pt x="529" y="367"/>
                  </a:cubicBezTo>
                  <a:cubicBezTo>
                    <a:pt x="511" y="421"/>
                    <a:pt x="554" y="473"/>
                    <a:pt x="550" y="528"/>
                  </a:cubicBezTo>
                  <a:cubicBezTo>
                    <a:pt x="552" y="542"/>
                    <a:pt x="535" y="513"/>
                    <a:pt x="527" y="508"/>
                  </a:cubicBezTo>
                  <a:cubicBezTo>
                    <a:pt x="504" y="482"/>
                    <a:pt x="470" y="455"/>
                    <a:pt x="433" y="461"/>
                  </a:cubicBezTo>
                  <a:cubicBezTo>
                    <a:pt x="434" y="402"/>
                    <a:pt x="360" y="369"/>
                    <a:pt x="311" y="392"/>
                  </a:cubicBezTo>
                  <a:cubicBezTo>
                    <a:pt x="287" y="402"/>
                    <a:pt x="271" y="424"/>
                    <a:pt x="263" y="448"/>
                  </a:cubicBezTo>
                  <a:cubicBezTo>
                    <a:pt x="314" y="452"/>
                    <a:pt x="334" y="509"/>
                    <a:pt x="345" y="551"/>
                  </a:cubicBezTo>
                  <a:cubicBezTo>
                    <a:pt x="352" y="569"/>
                    <a:pt x="338" y="556"/>
                    <a:pt x="330" y="549"/>
                  </a:cubicBezTo>
                  <a:cubicBezTo>
                    <a:pt x="310" y="530"/>
                    <a:pt x="273" y="519"/>
                    <a:pt x="255" y="545"/>
                  </a:cubicBezTo>
                  <a:cubicBezTo>
                    <a:pt x="230" y="574"/>
                    <a:pt x="243" y="618"/>
                    <a:pt x="216" y="645"/>
                  </a:cubicBezTo>
                  <a:cubicBezTo>
                    <a:pt x="196" y="669"/>
                    <a:pt x="188" y="706"/>
                    <a:pt x="213" y="729"/>
                  </a:cubicBezTo>
                  <a:cubicBezTo>
                    <a:pt x="232" y="752"/>
                    <a:pt x="244" y="792"/>
                    <a:pt x="217" y="813"/>
                  </a:cubicBezTo>
                  <a:cubicBezTo>
                    <a:pt x="181" y="855"/>
                    <a:pt x="170" y="918"/>
                    <a:pt x="120" y="947"/>
                  </a:cubicBezTo>
                  <a:cubicBezTo>
                    <a:pt x="97" y="937"/>
                    <a:pt x="59" y="930"/>
                    <a:pt x="47" y="960"/>
                  </a:cubicBezTo>
                  <a:cubicBezTo>
                    <a:pt x="39" y="999"/>
                    <a:pt x="56" y="1041"/>
                    <a:pt x="44" y="1080"/>
                  </a:cubicBezTo>
                  <a:cubicBezTo>
                    <a:pt x="47" y="1144"/>
                    <a:pt x="0" y="1209"/>
                    <a:pt x="32" y="1272"/>
                  </a:cubicBezTo>
                  <a:cubicBezTo>
                    <a:pt x="63" y="1313"/>
                    <a:pt x="66" y="1366"/>
                    <a:pt x="59" y="1416"/>
                  </a:cubicBezTo>
                  <a:cubicBezTo>
                    <a:pt x="57" y="1453"/>
                    <a:pt x="40" y="1490"/>
                    <a:pt x="55" y="1526"/>
                  </a:cubicBezTo>
                  <a:cubicBezTo>
                    <a:pt x="66" y="1565"/>
                    <a:pt x="90" y="1608"/>
                    <a:pt x="69" y="1647"/>
                  </a:cubicBezTo>
                  <a:cubicBezTo>
                    <a:pt x="110" y="1691"/>
                    <a:pt x="150" y="1752"/>
                    <a:pt x="216" y="1755"/>
                  </a:cubicBezTo>
                  <a:cubicBezTo>
                    <a:pt x="286" y="1768"/>
                    <a:pt x="353" y="1798"/>
                    <a:pt x="419" y="1826"/>
                  </a:cubicBezTo>
                  <a:cubicBezTo>
                    <a:pt x="428" y="1836"/>
                    <a:pt x="416" y="1856"/>
                    <a:pt x="413" y="1869"/>
                  </a:cubicBezTo>
                  <a:cubicBezTo>
                    <a:pt x="384" y="1938"/>
                    <a:pt x="322" y="1992"/>
                    <a:pt x="315" y="2070"/>
                  </a:cubicBezTo>
                  <a:cubicBezTo>
                    <a:pt x="301" y="2124"/>
                    <a:pt x="277" y="2186"/>
                    <a:pt x="306" y="2239"/>
                  </a:cubicBezTo>
                  <a:cubicBezTo>
                    <a:pt x="332" y="2270"/>
                    <a:pt x="377" y="2254"/>
                    <a:pt x="411" y="2252"/>
                  </a:cubicBezTo>
                  <a:cubicBezTo>
                    <a:pt x="490" y="2242"/>
                    <a:pt x="578" y="2216"/>
                    <a:pt x="652" y="2257"/>
                  </a:cubicBezTo>
                  <a:cubicBezTo>
                    <a:pt x="701" y="2294"/>
                    <a:pt x="765" y="2244"/>
                    <a:pt x="816" y="2275"/>
                  </a:cubicBezTo>
                  <a:cubicBezTo>
                    <a:pt x="832" y="2289"/>
                    <a:pt x="835" y="2312"/>
                    <a:pt x="842" y="2332"/>
                  </a:cubicBezTo>
                  <a:cubicBezTo>
                    <a:pt x="865" y="2278"/>
                    <a:pt x="928" y="2252"/>
                    <a:pt x="983" y="2266"/>
                  </a:cubicBezTo>
                  <a:cubicBezTo>
                    <a:pt x="1005" y="2267"/>
                    <a:pt x="1019" y="2286"/>
                    <a:pt x="1039" y="2289"/>
                  </a:cubicBezTo>
                  <a:cubicBezTo>
                    <a:pt x="1069" y="2285"/>
                    <a:pt x="1093" y="2264"/>
                    <a:pt x="1119" y="2252"/>
                  </a:cubicBezTo>
                  <a:cubicBezTo>
                    <a:pt x="1156" y="2233"/>
                    <a:pt x="1195" y="2217"/>
                    <a:pt x="1237" y="2224"/>
                  </a:cubicBezTo>
                  <a:cubicBezTo>
                    <a:pt x="1238" y="2196"/>
                    <a:pt x="1271" y="2196"/>
                    <a:pt x="1291" y="2200"/>
                  </a:cubicBezTo>
                  <a:cubicBezTo>
                    <a:pt x="1321" y="2201"/>
                    <a:pt x="1359" y="2220"/>
                    <a:pt x="1382" y="2194"/>
                  </a:cubicBezTo>
                  <a:cubicBezTo>
                    <a:pt x="1400" y="2162"/>
                    <a:pt x="1361" y="2133"/>
                    <a:pt x="1368" y="2100"/>
                  </a:cubicBezTo>
                  <a:cubicBezTo>
                    <a:pt x="1373" y="2039"/>
                    <a:pt x="1436" y="2011"/>
                    <a:pt x="1470" y="1969"/>
                  </a:cubicBezTo>
                  <a:cubicBezTo>
                    <a:pt x="1492" y="1941"/>
                    <a:pt x="1522" y="1917"/>
                    <a:pt x="1536" y="1885"/>
                  </a:cubicBezTo>
                  <a:cubicBezTo>
                    <a:pt x="1542" y="1850"/>
                    <a:pt x="1505" y="1831"/>
                    <a:pt x="1480" y="1818"/>
                  </a:cubicBezTo>
                  <a:cubicBezTo>
                    <a:pt x="1453" y="1800"/>
                    <a:pt x="1436" y="1771"/>
                    <a:pt x="1407" y="1754"/>
                  </a:cubicBezTo>
                  <a:cubicBezTo>
                    <a:pt x="1352" y="1712"/>
                    <a:pt x="1281" y="1678"/>
                    <a:pt x="1256" y="1609"/>
                  </a:cubicBezTo>
                  <a:cubicBezTo>
                    <a:pt x="1253" y="1584"/>
                    <a:pt x="1261" y="1557"/>
                    <a:pt x="1243" y="1535"/>
                  </a:cubicBezTo>
                  <a:cubicBezTo>
                    <a:pt x="1221" y="1498"/>
                    <a:pt x="1168" y="1484"/>
                    <a:pt x="1158" y="1438"/>
                  </a:cubicBezTo>
                  <a:cubicBezTo>
                    <a:pt x="1157" y="1420"/>
                    <a:pt x="1160" y="1394"/>
                    <a:pt x="1178" y="1384"/>
                  </a:cubicBezTo>
                  <a:cubicBezTo>
                    <a:pt x="1209" y="1382"/>
                    <a:pt x="1242" y="1403"/>
                    <a:pt x="1273" y="1387"/>
                  </a:cubicBezTo>
                  <a:cubicBezTo>
                    <a:pt x="1292" y="1382"/>
                    <a:pt x="1304" y="1364"/>
                    <a:pt x="1319" y="1354"/>
                  </a:cubicBezTo>
                  <a:cubicBezTo>
                    <a:pt x="1387" y="1345"/>
                    <a:pt x="1425" y="1278"/>
                    <a:pt x="1479" y="1245"/>
                  </a:cubicBezTo>
                  <a:cubicBezTo>
                    <a:pt x="1514" y="1234"/>
                    <a:pt x="1553" y="1222"/>
                    <a:pt x="1572" y="1187"/>
                  </a:cubicBezTo>
                  <a:cubicBezTo>
                    <a:pt x="1589" y="1163"/>
                    <a:pt x="1590" y="1129"/>
                    <a:pt x="1591" y="1103"/>
                  </a:cubicBezTo>
                  <a:cubicBezTo>
                    <a:pt x="1633" y="1106"/>
                    <a:pt x="1653" y="1155"/>
                    <a:pt x="1693" y="1162"/>
                  </a:cubicBezTo>
                  <a:cubicBezTo>
                    <a:pt x="1722" y="1158"/>
                    <a:pt x="1717" y="1121"/>
                    <a:pt x="1716" y="1100"/>
                  </a:cubicBezTo>
                  <a:cubicBezTo>
                    <a:pt x="1720" y="1069"/>
                    <a:pt x="1717" y="1036"/>
                    <a:pt x="1693" y="1014"/>
                  </a:cubicBezTo>
                  <a:cubicBezTo>
                    <a:pt x="1670" y="987"/>
                    <a:pt x="1628" y="960"/>
                    <a:pt x="1637" y="918"/>
                  </a:cubicBezTo>
                  <a:cubicBezTo>
                    <a:pt x="1633" y="827"/>
                    <a:pt x="1604" y="739"/>
                    <a:pt x="1588" y="649"/>
                  </a:cubicBezTo>
                  <a:cubicBezTo>
                    <a:pt x="1548" y="646"/>
                    <a:pt x="1523" y="603"/>
                    <a:pt x="1533" y="566"/>
                  </a:cubicBezTo>
                  <a:cubicBezTo>
                    <a:pt x="1539" y="526"/>
                    <a:pt x="1569" y="491"/>
                    <a:pt x="1560" y="448"/>
                  </a:cubicBezTo>
                  <a:cubicBezTo>
                    <a:pt x="1557" y="386"/>
                    <a:pt x="1520" y="319"/>
                    <a:pt x="1454" y="309"/>
                  </a:cubicBezTo>
                  <a:cubicBezTo>
                    <a:pt x="1444" y="297"/>
                    <a:pt x="1443" y="279"/>
                    <a:pt x="1432" y="266"/>
                  </a:cubicBezTo>
                  <a:cubicBezTo>
                    <a:pt x="1411" y="234"/>
                    <a:pt x="1376" y="211"/>
                    <a:pt x="1338" y="209"/>
                  </a:cubicBezTo>
                  <a:cubicBezTo>
                    <a:pt x="1330" y="180"/>
                    <a:pt x="1300" y="156"/>
                    <a:pt x="1269" y="162"/>
                  </a:cubicBezTo>
                  <a:cubicBezTo>
                    <a:pt x="1215" y="170"/>
                    <a:pt x="1177" y="214"/>
                    <a:pt x="1136" y="243"/>
                  </a:cubicBezTo>
                  <a:cubicBezTo>
                    <a:pt x="1111" y="232"/>
                    <a:pt x="1075" y="239"/>
                    <a:pt x="1067" y="268"/>
                  </a:cubicBezTo>
                  <a:cubicBezTo>
                    <a:pt x="1058" y="284"/>
                    <a:pt x="1039" y="302"/>
                    <a:pt x="1020" y="290"/>
                  </a:cubicBezTo>
                  <a:cubicBezTo>
                    <a:pt x="979" y="280"/>
                    <a:pt x="944" y="316"/>
                    <a:pt x="907" y="323"/>
                  </a:cubicBezTo>
                  <a:cubicBezTo>
                    <a:pt x="893" y="309"/>
                    <a:pt x="878" y="291"/>
                    <a:pt x="887" y="269"/>
                  </a:cubicBezTo>
                  <a:cubicBezTo>
                    <a:pt x="892" y="246"/>
                    <a:pt x="916" y="215"/>
                    <a:pt x="895" y="193"/>
                  </a:cubicBezTo>
                  <a:cubicBezTo>
                    <a:pt x="878" y="177"/>
                    <a:pt x="853" y="197"/>
                    <a:pt x="836" y="182"/>
                  </a:cubicBezTo>
                  <a:cubicBezTo>
                    <a:pt x="797" y="163"/>
                    <a:pt x="739" y="176"/>
                    <a:pt x="715" y="133"/>
                  </a:cubicBezTo>
                  <a:cubicBezTo>
                    <a:pt x="710" y="125"/>
                    <a:pt x="727" y="120"/>
                    <a:pt x="728" y="111"/>
                  </a:cubicBezTo>
                  <a:cubicBezTo>
                    <a:pt x="744" y="89"/>
                    <a:pt x="738" y="52"/>
                    <a:pt x="708" y="45"/>
                  </a:cubicBezTo>
                  <a:cubicBezTo>
                    <a:pt x="653" y="23"/>
                    <a:pt x="590" y="34"/>
                    <a:pt x="539" y="0"/>
                  </a:cubicBezTo>
                  <a:cubicBezTo>
                    <a:pt x="543" y="7"/>
                    <a:pt x="547" y="15"/>
                    <a:pt x="551" y="2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4" name="Freeform 112"/>
            <p:cNvSpPr>
              <a:spLocks/>
            </p:cNvSpPr>
            <p:nvPr/>
          </p:nvSpPr>
          <p:spPr bwMode="auto">
            <a:xfrm>
              <a:off x="722" y="610"/>
              <a:ext cx="95" cy="39"/>
            </a:xfrm>
            <a:custGeom>
              <a:avLst/>
              <a:gdLst>
                <a:gd name="T0" fmla="*/ 1199 w 1540"/>
                <a:gd name="T1" fmla="*/ 4 h 638"/>
                <a:gd name="T2" fmla="*/ 1125 w 1540"/>
                <a:gd name="T3" fmla="*/ 7 h 638"/>
                <a:gd name="T4" fmla="*/ 1074 w 1540"/>
                <a:gd name="T5" fmla="*/ 68 h 638"/>
                <a:gd name="T6" fmla="*/ 944 w 1540"/>
                <a:gd name="T7" fmla="*/ 77 h 638"/>
                <a:gd name="T8" fmla="*/ 929 w 1540"/>
                <a:gd name="T9" fmla="*/ 143 h 638"/>
                <a:gd name="T10" fmla="*/ 870 w 1540"/>
                <a:gd name="T11" fmla="*/ 105 h 638"/>
                <a:gd name="T12" fmla="*/ 715 w 1540"/>
                <a:gd name="T13" fmla="*/ 55 h 638"/>
                <a:gd name="T14" fmla="*/ 224 w 1540"/>
                <a:gd name="T15" fmla="*/ 82 h 638"/>
                <a:gd name="T16" fmla="*/ 176 w 1540"/>
                <a:gd name="T17" fmla="*/ 122 h 638"/>
                <a:gd name="T18" fmla="*/ 0 w 1540"/>
                <a:gd name="T19" fmla="*/ 130 h 638"/>
                <a:gd name="T20" fmla="*/ 498 w 1540"/>
                <a:gd name="T21" fmla="*/ 290 h 638"/>
                <a:gd name="T22" fmla="*/ 632 w 1540"/>
                <a:gd name="T23" fmla="*/ 631 h 638"/>
                <a:gd name="T24" fmla="*/ 827 w 1540"/>
                <a:gd name="T25" fmla="*/ 602 h 638"/>
                <a:gd name="T26" fmla="*/ 861 w 1540"/>
                <a:gd name="T27" fmla="*/ 541 h 638"/>
                <a:gd name="T28" fmla="*/ 917 w 1540"/>
                <a:gd name="T29" fmla="*/ 567 h 638"/>
                <a:gd name="T30" fmla="*/ 953 w 1540"/>
                <a:gd name="T31" fmla="*/ 585 h 638"/>
                <a:gd name="T32" fmla="*/ 1227 w 1540"/>
                <a:gd name="T33" fmla="*/ 417 h 638"/>
                <a:gd name="T34" fmla="*/ 1256 w 1540"/>
                <a:gd name="T35" fmla="*/ 315 h 638"/>
                <a:gd name="T36" fmla="*/ 1425 w 1540"/>
                <a:gd name="T37" fmla="*/ 301 h 638"/>
                <a:gd name="T38" fmla="*/ 1527 w 1540"/>
                <a:gd name="T39" fmla="*/ 296 h 638"/>
                <a:gd name="T40" fmla="*/ 1540 w 1540"/>
                <a:gd name="T41" fmla="*/ 261 h 638"/>
                <a:gd name="T42" fmla="*/ 1462 w 1540"/>
                <a:gd name="T43" fmla="*/ 232 h 638"/>
                <a:gd name="T44" fmla="*/ 1465 w 1540"/>
                <a:gd name="T45" fmla="*/ 193 h 638"/>
                <a:gd name="T46" fmla="*/ 1362 w 1540"/>
                <a:gd name="T47" fmla="*/ 172 h 638"/>
                <a:gd name="T48" fmla="*/ 1380 w 1540"/>
                <a:gd name="T49" fmla="*/ 79 h 638"/>
                <a:gd name="T50" fmla="*/ 1212 w 1540"/>
                <a:gd name="T51" fmla="*/ 8 h 638"/>
                <a:gd name="T52" fmla="*/ 1199 w 1540"/>
                <a:gd name="T5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0" h="638">
                  <a:moveTo>
                    <a:pt x="1199" y="4"/>
                  </a:moveTo>
                  <a:cubicBezTo>
                    <a:pt x="1175" y="8"/>
                    <a:pt x="1147" y="0"/>
                    <a:pt x="1125" y="7"/>
                  </a:cubicBezTo>
                  <a:cubicBezTo>
                    <a:pt x="1114" y="31"/>
                    <a:pt x="1105" y="64"/>
                    <a:pt x="1074" y="68"/>
                  </a:cubicBezTo>
                  <a:cubicBezTo>
                    <a:pt x="1031" y="71"/>
                    <a:pt x="981" y="48"/>
                    <a:pt x="944" y="77"/>
                  </a:cubicBezTo>
                  <a:cubicBezTo>
                    <a:pt x="942" y="99"/>
                    <a:pt x="954" y="131"/>
                    <a:pt x="929" y="143"/>
                  </a:cubicBezTo>
                  <a:cubicBezTo>
                    <a:pt x="901" y="152"/>
                    <a:pt x="889" y="118"/>
                    <a:pt x="870" y="105"/>
                  </a:cubicBezTo>
                  <a:cubicBezTo>
                    <a:pt x="829" y="66"/>
                    <a:pt x="771" y="47"/>
                    <a:pt x="715" y="55"/>
                  </a:cubicBezTo>
                  <a:cubicBezTo>
                    <a:pt x="552" y="54"/>
                    <a:pt x="386" y="51"/>
                    <a:pt x="224" y="82"/>
                  </a:cubicBezTo>
                  <a:cubicBezTo>
                    <a:pt x="217" y="102"/>
                    <a:pt x="203" y="129"/>
                    <a:pt x="176" y="122"/>
                  </a:cubicBezTo>
                  <a:cubicBezTo>
                    <a:pt x="117" y="119"/>
                    <a:pt x="58" y="116"/>
                    <a:pt x="0" y="130"/>
                  </a:cubicBezTo>
                  <a:cubicBezTo>
                    <a:pt x="166" y="184"/>
                    <a:pt x="332" y="237"/>
                    <a:pt x="498" y="290"/>
                  </a:cubicBezTo>
                  <a:cubicBezTo>
                    <a:pt x="543" y="404"/>
                    <a:pt x="586" y="518"/>
                    <a:pt x="632" y="631"/>
                  </a:cubicBezTo>
                  <a:cubicBezTo>
                    <a:pt x="698" y="638"/>
                    <a:pt x="764" y="616"/>
                    <a:pt x="827" y="602"/>
                  </a:cubicBezTo>
                  <a:cubicBezTo>
                    <a:pt x="830" y="579"/>
                    <a:pt x="832" y="546"/>
                    <a:pt x="861" y="541"/>
                  </a:cubicBezTo>
                  <a:cubicBezTo>
                    <a:pt x="882" y="534"/>
                    <a:pt x="908" y="545"/>
                    <a:pt x="917" y="567"/>
                  </a:cubicBezTo>
                  <a:cubicBezTo>
                    <a:pt x="926" y="575"/>
                    <a:pt x="938" y="600"/>
                    <a:pt x="953" y="585"/>
                  </a:cubicBezTo>
                  <a:cubicBezTo>
                    <a:pt x="1047" y="533"/>
                    <a:pt x="1129" y="461"/>
                    <a:pt x="1227" y="417"/>
                  </a:cubicBezTo>
                  <a:cubicBezTo>
                    <a:pt x="1213" y="382"/>
                    <a:pt x="1216" y="330"/>
                    <a:pt x="1256" y="315"/>
                  </a:cubicBezTo>
                  <a:cubicBezTo>
                    <a:pt x="1310" y="290"/>
                    <a:pt x="1371" y="324"/>
                    <a:pt x="1425" y="301"/>
                  </a:cubicBezTo>
                  <a:cubicBezTo>
                    <a:pt x="1458" y="295"/>
                    <a:pt x="1495" y="298"/>
                    <a:pt x="1527" y="296"/>
                  </a:cubicBezTo>
                  <a:cubicBezTo>
                    <a:pt x="1530" y="284"/>
                    <a:pt x="1539" y="271"/>
                    <a:pt x="1540" y="261"/>
                  </a:cubicBezTo>
                  <a:cubicBezTo>
                    <a:pt x="1512" y="261"/>
                    <a:pt x="1481" y="255"/>
                    <a:pt x="1462" y="232"/>
                  </a:cubicBezTo>
                  <a:cubicBezTo>
                    <a:pt x="1466" y="221"/>
                    <a:pt x="1476" y="203"/>
                    <a:pt x="1465" y="193"/>
                  </a:cubicBezTo>
                  <a:cubicBezTo>
                    <a:pt x="1429" y="193"/>
                    <a:pt x="1397" y="172"/>
                    <a:pt x="1362" y="172"/>
                  </a:cubicBezTo>
                  <a:cubicBezTo>
                    <a:pt x="1379" y="144"/>
                    <a:pt x="1381" y="109"/>
                    <a:pt x="1380" y="79"/>
                  </a:cubicBezTo>
                  <a:cubicBezTo>
                    <a:pt x="1317" y="82"/>
                    <a:pt x="1252" y="58"/>
                    <a:pt x="1212" y="8"/>
                  </a:cubicBezTo>
                  <a:cubicBezTo>
                    <a:pt x="1209" y="5"/>
                    <a:pt x="1204" y="3"/>
                    <a:pt x="119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5" name="Freeform 113"/>
            <p:cNvSpPr>
              <a:spLocks/>
            </p:cNvSpPr>
            <p:nvPr/>
          </p:nvSpPr>
          <p:spPr bwMode="auto">
            <a:xfrm>
              <a:off x="108" y="536"/>
              <a:ext cx="158" cy="165"/>
            </a:xfrm>
            <a:custGeom>
              <a:avLst/>
              <a:gdLst>
                <a:gd name="T0" fmla="*/ 1420 w 2565"/>
                <a:gd name="T1" fmla="*/ 21 h 2664"/>
                <a:gd name="T2" fmla="*/ 1272 w 2565"/>
                <a:gd name="T3" fmla="*/ 293 h 2664"/>
                <a:gd name="T4" fmla="*/ 1060 w 2565"/>
                <a:gd name="T5" fmla="*/ 403 h 2664"/>
                <a:gd name="T6" fmla="*/ 1019 w 2565"/>
                <a:gd name="T7" fmla="*/ 457 h 2664"/>
                <a:gd name="T8" fmla="*/ 777 w 2565"/>
                <a:gd name="T9" fmla="*/ 440 h 2664"/>
                <a:gd name="T10" fmla="*/ 678 w 2565"/>
                <a:gd name="T11" fmla="*/ 327 h 2664"/>
                <a:gd name="T12" fmla="*/ 666 w 2565"/>
                <a:gd name="T13" fmla="*/ 598 h 2664"/>
                <a:gd name="T14" fmla="*/ 579 w 2565"/>
                <a:gd name="T15" fmla="*/ 641 h 2664"/>
                <a:gd name="T16" fmla="*/ 409 w 2565"/>
                <a:gd name="T17" fmla="*/ 628 h 2664"/>
                <a:gd name="T18" fmla="*/ 232 w 2565"/>
                <a:gd name="T19" fmla="*/ 558 h 2664"/>
                <a:gd name="T20" fmla="*/ 28 w 2565"/>
                <a:gd name="T21" fmla="*/ 599 h 2664"/>
                <a:gd name="T22" fmla="*/ 40 w 2565"/>
                <a:gd name="T23" fmla="*/ 717 h 2664"/>
                <a:gd name="T24" fmla="*/ 151 w 2565"/>
                <a:gd name="T25" fmla="*/ 794 h 2664"/>
                <a:gd name="T26" fmla="*/ 322 w 2565"/>
                <a:gd name="T27" fmla="*/ 895 h 2664"/>
                <a:gd name="T28" fmla="*/ 394 w 2565"/>
                <a:gd name="T29" fmla="*/ 1018 h 2664"/>
                <a:gd name="T30" fmla="*/ 586 w 2565"/>
                <a:gd name="T31" fmla="*/ 1062 h 2664"/>
                <a:gd name="T32" fmla="*/ 498 w 2565"/>
                <a:gd name="T33" fmla="*/ 1259 h 2664"/>
                <a:gd name="T34" fmla="*/ 656 w 2565"/>
                <a:gd name="T35" fmla="*/ 1401 h 2664"/>
                <a:gd name="T36" fmla="*/ 684 w 2565"/>
                <a:gd name="T37" fmla="*/ 1632 h 2664"/>
                <a:gd name="T38" fmla="*/ 629 w 2565"/>
                <a:gd name="T39" fmla="*/ 1684 h 2664"/>
                <a:gd name="T40" fmla="*/ 589 w 2565"/>
                <a:gd name="T41" fmla="*/ 1880 h 2664"/>
                <a:gd name="T42" fmla="*/ 415 w 2565"/>
                <a:gd name="T43" fmla="*/ 2255 h 2664"/>
                <a:gd name="T44" fmla="*/ 567 w 2565"/>
                <a:gd name="T45" fmla="*/ 2416 h 2664"/>
                <a:gd name="T46" fmla="*/ 1010 w 2565"/>
                <a:gd name="T47" fmla="*/ 2539 h 2664"/>
                <a:gd name="T48" fmla="*/ 1232 w 2565"/>
                <a:gd name="T49" fmla="*/ 2648 h 2664"/>
                <a:gd name="T50" fmla="*/ 1412 w 2565"/>
                <a:gd name="T51" fmla="*/ 2552 h 2664"/>
                <a:gd name="T52" fmla="*/ 1657 w 2565"/>
                <a:gd name="T53" fmla="*/ 2319 h 2664"/>
                <a:gd name="T54" fmla="*/ 1954 w 2565"/>
                <a:gd name="T55" fmla="*/ 2399 h 2664"/>
                <a:gd name="T56" fmla="*/ 2150 w 2565"/>
                <a:gd name="T57" fmla="*/ 2475 h 2664"/>
                <a:gd name="T58" fmla="*/ 2441 w 2565"/>
                <a:gd name="T59" fmla="*/ 2235 h 2664"/>
                <a:gd name="T60" fmla="*/ 2297 w 2565"/>
                <a:gd name="T61" fmla="*/ 2098 h 2664"/>
                <a:gd name="T62" fmla="*/ 2259 w 2565"/>
                <a:gd name="T63" fmla="*/ 1892 h 2664"/>
                <a:gd name="T64" fmla="*/ 2283 w 2565"/>
                <a:gd name="T65" fmla="*/ 1588 h 2664"/>
                <a:gd name="T66" fmla="*/ 2195 w 2565"/>
                <a:gd name="T67" fmla="*/ 1526 h 2664"/>
                <a:gd name="T68" fmla="*/ 2114 w 2565"/>
                <a:gd name="T69" fmla="*/ 1473 h 2664"/>
                <a:gd name="T70" fmla="*/ 2320 w 2565"/>
                <a:gd name="T71" fmla="*/ 1139 h 2664"/>
                <a:gd name="T72" fmla="*/ 2440 w 2565"/>
                <a:gd name="T73" fmla="*/ 1092 h 2664"/>
                <a:gd name="T74" fmla="*/ 2520 w 2565"/>
                <a:gd name="T75" fmla="*/ 766 h 2664"/>
                <a:gd name="T76" fmla="*/ 2384 w 2565"/>
                <a:gd name="T77" fmla="*/ 626 h 2664"/>
                <a:gd name="T78" fmla="*/ 2139 w 2565"/>
                <a:gd name="T79" fmla="*/ 499 h 2664"/>
                <a:gd name="T80" fmla="*/ 1936 w 2565"/>
                <a:gd name="T81" fmla="*/ 363 h 2664"/>
                <a:gd name="T82" fmla="*/ 1824 w 2565"/>
                <a:gd name="T83" fmla="*/ 325 h 2664"/>
                <a:gd name="T84" fmla="*/ 1637 w 2565"/>
                <a:gd name="T85" fmla="*/ 119 h 2664"/>
                <a:gd name="T86" fmla="*/ 1530 w 2565"/>
                <a:gd name="T87" fmla="*/ 1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5" h="2664">
                  <a:moveTo>
                    <a:pt x="1524" y="1"/>
                  </a:moveTo>
                  <a:cubicBezTo>
                    <a:pt x="1489" y="2"/>
                    <a:pt x="1451" y="0"/>
                    <a:pt x="1420" y="21"/>
                  </a:cubicBezTo>
                  <a:cubicBezTo>
                    <a:pt x="1366" y="53"/>
                    <a:pt x="1340" y="122"/>
                    <a:pt x="1357" y="182"/>
                  </a:cubicBezTo>
                  <a:cubicBezTo>
                    <a:pt x="1360" y="234"/>
                    <a:pt x="1315" y="273"/>
                    <a:pt x="1272" y="293"/>
                  </a:cubicBezTo>
                  <a:cubicBezTo>
                    <a:pt x="1207" y="341"/>
                    <a:pt x="1108" y="313"/>
                    <a:pt x="1052" y="379"/>
                  </a:cubicBezTo>
                  <a:cubicBezTo>
                    <a:pt x="1038" y="385"/>
                    <a:pt x="1045" y="405"/>
                    <a:pt x="1060" y="403"/>
                  </a:cubicBezTo>
                  <a:cubicBezTo>
                    <a:pt x="1079" y="404"/>
                    <a:pt x="1108" y="404"/>
                    <a:pt x="1116" y="426"/>
                  </a:cubicBezTo>
                  <a:cubicBezTo>
                    <a:pt x="1104" y="463"/>
                    <a:pt x="1052" y="471"/>
                    <a:pt x="1019" y="457"/>
                  </a:cubicBezTo>
                  <a:cubicBezTo>
                    <a:pt x="1007" y="458"/>
                    <a:pt x="996" y="475"/>
                    <a:pt x="981" y="477"/>
                  </a:cubicBezTo>
                  <a:cubicBezTo>
                    <a:pt x="910" y="499"/>
                    <a:pt x="846" y="446"/>
                    <a:pt x="777" y="440"/>
                  </a:cubicBezTo>
                  <a:cubicBezTo>
                    <a:pt x="753" y="443"/>
                    <a:pt x="753" y="411"/>
                    <a:pt x="742" y="395"/>
                  </a:cubicBezTo>
                  <a:cubicBezTo>
                    <a:pt x="728" y="368"/>
                    <a:pt x="711" y="334"/>
                    <a:pt x="678" y="327"/>
                  </a:cubicBezTo>
                  <a:cubicBezTo>
                    <a:pt x="649" y="327"/>
                    <a:pt x="621" y="367"/>
                    <a:pt x="647" y="391"/>
                  </a:cubicBezTo>
                  <a:cubicBezTo>
                    <a:pt x="679" y="455"/>
                    <a:pt x="662" y="529"/>
                    <a:pt x="666" y="598"/>
                  </a:cubicBezTo>
                  <a:cubicBezTo>
                    <a:pt x="677" y="605"/>
                    <a:pt x="704" y="616"/>
                    <a:pt x="694" y="633"/>
                  </a:cubicBezTo>
                  <a:cubicBezTo>
                    <a:pt x="663" y="659"/>
                    <a:pt x="611" y="666"/>
                    <a:pt x="579" y="641"/>
                  </a:cubicBezTo>
                  <a:cubicBezTo>
                    <a:pt x="570" y="625"/>
                    <a:pt x="552" y="626"/>
                    <a:pt x="537" y="629"/>
                  </a:cubicBezTo>
                  <a:cubicBezTo>
                    <a:pt x="495" y="631"/>
                    <a:pt x="449" y="641"/>
                    <a:pt x="409" y="628"/>
                  </a:cubicBezTo>
                  <a:cubicBezTo>
                    <a:pt x="375" y="590"/>
                    <a:pt x="344" y="537"/>
                    <a:pt x="288" y="534"/>
                  </a:cubicBezTo>
                  <a:cubicBezTo>
                    <a:pt x="265" y="533"/>
                    <a:pt x="255" y="561"/>
                    <a:pt x="232" y="558"/>
                  </a:cubicBezTo>
                  <a:cubicBezTo>
                    <a:pt x="161" y="563"/>
                    <a:pt x="82" y="540"/>
                    <a:pt x="16" y="575"/>
                  </a:cubicBezTo>
                  <a:cubicBezTo>
                    <a:pt x="0" y="584"/>
                    <a:pt x="13" y="603"/>
                    <a:pt x="28" y="599"/>
                  </a:cubicBezTo>
                  <a:cubicBezTo>
                    <a:pt x="44" y="602"/>
                    <a:pt x="65" y="587"/>
                    <a:pt x="78" y="599"/>
                  </a:cubicBezTo>
                  <a:cubicBezTo>
                    <a:pt x="72" y="640"/>
                    <a:pt x="43" y="676"/>
                    <a:pt x="40" y="717"/>
                  </a:cubicBezTo>
                  <a:cubicBezTo>
                    <a:pt x="22" y="728"/>
                    <a:pt x="25" y="760"/>
                    <a:pt x="49" y="763"/>
                  </a:cubicBezTo>
                  <a:cubicBezTo>
                    <a:pt x="83" y="773"/>
                    <a:pt x="125" y="766"/>
                    <a:pt x="151" y="794"/>
                  </a:cubicBezTo>
                  <a:cubicBezTo>
                    <a:pt x="193" y="805"/>
                    <a:pt x="220" y="840"/>
                    <a:pt x="250" y="867"/>
                  </a:cubicBezTo>
                  <a:cubicBezTo>
                    <a:pt x="270" y="886"/>
                    <a:pt x="296" y="892"/>
                    <a:pt x="322" y="895"/>
                  </a:cubicBezTo>
                  <a:cubicBezTo>
                    <a:pt x="358" y="910"/>
                    <a:pt x="406" y="915"/>
                    <a:pt x="426" y="953"/>
                  </a:cubicBezTo>
                  <a:cubicBezTo>
                    <a:pt x="428" y="978"/>
                    <a:pt x="404" y="996"/>
                    <a:pt x="394" y="1018"/>
                  </a:cubicBezTo>
                  <a:cubicBezTo>
                    <a:pt x="436" y="996"/>
                    <a:pt x="483" y="1007"/>
                    <a:pt x="522" y="1028"/>
                  </a:cubicBezTo>
                  <a:cubicBezTo>
                    <a:pt x="544" y="1039"/>
                    <a:pt x="565" y="1049"/>
                    <a:pt x="586" y="1062"/>
                  </a:cubicBezTo>
                  <a:cubicBezTo>
                    <a:pt x="536" y="1060"/>
                    <a:pt x="478" y="1088"/>
                    <a:pt x="472" y="1142"/>
                  </a:cubicBezTo>
                  <a:cubicBezTo>
                    <a:pt x="467" y="1182"/>
                    <a:pt x="483" y="1222"/>
                    <a:pt x="498" y="1259"/>
                  </a:cubicBezTo>
                  <a:cubicBezTo>
                    <a:pt x="530" y="1311"/>
                    <a:pt x="598" y="1315"/>
                    <a:pt x="643" y="1351"/>
                  </a:cubicBezTo>
                  <a:cubicBezTo>
                    <a:pt x="649" y="1367"/>
                    <a:pt x="651" y="1385"/>
                    <a:pt x="656" y="1401"/>
                  </a:cubicBezTo>
                  <a:cubicBezTo>
                    <a:pt x="659" y="1456"/>
                    <a:pt x="612" y="1510"/>
                    <a:pt x="639" y="1564"/>
                  </a:cubicBezTo>
                  <a:cubicBezTo>
                    <a:pt x="654" y="1587"/>
                    <a:pt x="680" y="1602"/>
                    <a:pt x="684" y="1632"/>
                  </a:cubicBezTo>
                  <a:cubicBezTo>
                    <a:pt x="695" y="1667"/>
                    <a:pt x="699" y="1705"/>
                    <a:pt x="694" y="1742"/>
                  </a:cubicBezTo>
                  <a:cubicBezTo>
                    <a:pt x="679" y="1718"/>
                    <a:pt x="662" y="1681"/>
                    <a:pt x="629" y="1684"/>
                  </a:cubicBezTo>
                  <a:cubicBezTo>
                    <a:pt x="597" y="1694"/>
                    <a:pt x="596" y="1734"/>
                    <a:pt x="588" y="1760"/>
                  </a:cubicBezTo>
                  <a:cubicBezTo>
                    <a:pt x="579" y="1800"/>
                    <a:pt x="603" y="1841"/>
                    <a:pt x="589" y="1880"/>
                  </a:cubicBezTo>
                  <a:cubicBezTo>
                    <a:pt x="569" y="1946"/>
                    <a:pt x="522" y="2000"/>
                    <a:pt x="508" y="2068"/>
                  </a:cubicBezTo>
                  <a:cubicBezTo>
                    <a:pt x="489" y="2134"/>
                    <a:pt x="473" y="2211"/>
                    <a:pt x="415" y="2255"/>
                  </a:cubicBezTo>
                  <a:cubicBezTo>
                    <a:pt x="394" y="2279"/>
                    <a:pt x="407" y="2317"/>
                    <a:pt x="434" y="2331"/>
                  </a:cubicBezTo>
                  <a:cubicBezTo>
                    <a:pt x="477" y="2362"/>
                    <a:pt x="531" y="2376"/>
                    <a:pt x="567" y="2416"/>
                  </a:cubicBezTo>
                  <a:cubicBezTo>
                    <a:pt x="642" y="2473"/>
                    <a:pt x="736" y="2494"/>
                    <a:pt x="824" y="2523"/>
                  </a:cubicBezTo>
                  <a:cubicBezTo>
                    <a:pt x="879" y="2485"/>
                    <a:pt x="966" y="2483"/>
                    <a:pt x="1010" y="2539"/>
                  </a:cubicBezTo>
                  <a:cubicBezTo>
                    <a:pt x="1031" y="2555"/>
                    <a:pt x="1060" y="2556"/>
                    <a:pt x="1078" y="2577"/>
                  </a:cubicBezTo>
                  <a:cubicBezTo>
                    <a:pt x="1122" y="2612"/>
                    <a:pt x="1171" y="2658"/>
                    <a:pt x="1232" y="2648"/>
                  </a:cubicBezTo>
                  <a:cubicBezTo>
                    <a:pt x="1290" y="2643"/>
                    <a:pt x="1356" y="2664"/>
                    <a:pt x="1409" y="2632"/>
                  </a:cubicBezTo>
                  <a:cubicBezTo>
                    <a:pt x="1430" y="2609"/>
                    <a:pt x="1411" y="2578"/>
                    <a:pt x="1412" y="2552"/>
                  </a:cubicBezTo>
                  <a:cubicBezTo>
                    <a:pt x="1408" y="2507"/>
                    <a:pt x="1413" y="2451"/>
                    <a:pt x="1454" y="2425"/>
                  </a:cubicBezTo>
                  <a:cubicBezTo>
                    <a:pt x="1524" y="2396"/>
                    <a:pt x="1589" y="2356"/>
                    <a:pt x="1657" y="2319"/>
                  </a:cubicBezTo>
                  <a:cubicBezTo>
                    <a:pt x="1721" y="2329"/>
                    <a:pt x="1776" y="2364"/>
                    <a:pt x="1833" y="2393"/>
                  </a:cubicBezTo>
                  <a:cubicBezTo>
                    <a:pt x="1867" y="2360"/>
                    <a:pt x="1919" y="2380"/>
                    <a:pt x="1954" y="2399"/>
                  </a:cubicBezTo>
                  <a:cubicBezTo>
                    <a:pt x="1979" y="2410"/>
                    <a:pt x="1995" y="2437"/>
                    <a:pt x="2023" y="2438"/>
                  </a:cubicBezTo>
                  <a:cubicBezTo>
                    <a:pt x="2064" y="2453"/>
                    <a:pt x="2104" y="2492"/>
                    <a:pt x="2150" y="2475"/>
                  </a:cubicBezTo>
                  <a:cubicBezTo>
                    <a:pt x="2227" y="2450"/>
                    <a:pt x="2271" y="2375"/>
                    <a:pt x="2336" y="2331"/>
                  </a:cubicBezTo>
                  <a:cubicBezTo>
                    <a:pt x="2370" y="2299"/>
                    <a:pt x="2429" y="2286"/>
                    <a:pt x="2441" y="2235"/>
                  </a:cubicBezTo>
                  <a:cubicBezTo>
                    <a:pt x="2444" y="2214"/>
                    <a:pt x="2436" y="2182"/>
                    <a:pt x="2411" y="2179"/>
                  </a:cubicBezTo>
                  <a:cubicBezTo>
                    <a:pt x="2359" y="2193"/>
                    <a:pt x="2307" y="2149"/>
                    <a:pt x="2297" y="2098"/>
                  </a:cubicBezTo>
                  <a:cubicBezTo>
                    <a:pt x="2285" y="2056"/>
                    <a:pt x="2288" y="2009"/>
                    <a:pt x="2304" y="1968"/>
                  </a:cubicBezTo>
                  <a:cubicBezTo>
                    <a:pt x="2265" y="1969"/>
                    <a:pt x="2246" y="1924"/>
                    <a:pt x="2259" y="1892"/>
                  </a:cubicBezTo>
                  <a:cubicBezTo>
                    <a:pt x="2267" y="1856"/>
                    <a:pt x="2293" y="1822"/>
                    <a:pt x="2331" y="1815"/>
                  </a:cubicBezTo>
                  <a:cubicBezTo>
                    <a:pt x="2306" y="1742"/>
                    <a:pt x="2266" y="1666"/>
                    <a:pt x="2283" y="1588"/>
                  </a:cubicBezTo>
                  <a:cubicBezTo>
                    <a:pt x="2274" y="1554"/>
                    <a:pt x="2288" y="1505"/>
                    <a:pt x="2253" y="1482"/>
                  </a:cubicBezTo>
                  <a:cubicBezTo>
                    <a:pt x="2225" y="1473"/>
                    <a:pt x="2200" y="1500"/>
                    <a:pt x="2195" y="1526"/>
                  </a:cubicBezTo>
                  <a:cubicBezTo>
                    <a:pt x="2182" y="1553"/>
                    <a:pt x="2138" y="1574"/>
                    <a:pt x="2114" y="1549"/>
                  </a:cubicBezTo>
                  <a:cubicBezTo>
                    <a:pt x="2105" y="1525"/>
                    <a:pt x="2116" y="1498"/>
                    <a:pt x="2114" y="1473"/>
                  </a:cubicBezTo>
                  <a:cubicBezTo>
                    <a:pt x="2121" y="1410"/>
                    <a:pt x="2162" y="1356"/>
                    <a:pt x="2206" y="1313"/>
                  </a:cubicBezTo>
                  <a:cubicBezTo>
                    <a:pt x="2225" y="1243"/>
                    <a:pt x="2311" y="1214"/>
                    <a:pt x="2320" y="1139"/>
                  </a:cubicBezTo>
                  <a:cubicBezTo>
                    <a:pt x="2316" y="1118"/>
                    <a:pt x="2336" y="1103"/>
                    <a:pt x="2356" y="1108"/>
                  </a:cubicBezTo>
                  <a:cubicBezTo>
                    <a:pt x="2383" y="1111"/>
                    <a:pt x="2424" y="1122"/>
                    <a:pt x="2440" y="1092"/>
                  </a:cubicBezTo>
                  <a:cubicBezTo>
                    <a:pt x="2451" y="1064"/>
                    <a:pt x="2434" y="1034"/>
                    <a:pt x="2441" y="1005"/>
                  </a:cubicBezTo>
                  <a:cubicBezTo>
                    <a:pt x="2447" y="921"/>
                    <a:pt x="2469" y="834"/>
                    <a:pt x="2520" y="766"/>
                  </a:cubicBezTo>
                  <a:cubicBezTo>
                    <a:pt x="2545" y="749"/>
                    <a:pt x="2565" y="708"/>
                    <a:pt x="2538" y="684"/>
                  </a:cubicBezTo>
                  <a:cubicBezTo>
                    <a:pt x="2495" y="647"/>
                    <a:pt x="2436" y="642"/>
                    <a:pt x="2384" y="626"/>
                  </a:cubicBezTo>
                  <a:cubicBezTo>
                    <a:pt x="2342" y="618"/>
                    <a:pt x="2284" y="613"/>
                    <a:pt x="2267" y="567"/>
                  </a:cubicBezTo>
                  <a:cubicBezTo>
                    <a:pt x="2250" y="514"/>
                    <a:pt x="2187" y="501"/>
                    <a:pt x="2139" y="499"/>
                  </a:cubicBezTo>
                  <a:cubicBezTo>
                    <a:pt x="2072" y="494"/>
                    <a:pt x="1998" y="472"/>
                    <a:pt x="1959" y="413"/>
                  </a:cubicBezTo>
                  <a:cubicBezTo>
                    <a:pt x="1946" y="397"/>
                    <a:pt x="1960" y="369"/>
                    <a:pt x="1936" y="363"/>
                  </a:cubicBezTo>
                  <a:cubicBezTo>
                    <a:pt x="1908" y="357"/>
                    <a:pt x="1878" y="366"/>
                    <a:pt x="1850" y="359"/>
                  </a:cubicBezTo>
                  <a:cubicBezTo>
                    <a:pt x="1834" y="357"/>
                    <a:pt x="1815" y="343"/>
                    <a:pt x="1824" y="325"/>
                  </a:cubicBezTo>
                  <a:cubicBezTo>
                    <a:pt x="1833" y="277"/>
                    <a:pt x="1799" y="235"/>
                    <a:pt x="1758" y="214"/>
                  </a:cubicBezTo>
                  <a:cubicBezTo>
                    <a:pt x="1713" y="188"/>
                    <a:pt x="1667" y="162"/>
                    <a:pt x="1637" y="119"/>
                  </a:cubicBezTo>
                  <a:cubicBezTo>
                    <a:pt x="1615" y="95"/>
                    <a:pt x="1586" y="78"/>
                    <a:pt x="1556" y="67"/>
                  </a:cubicBezTo>
                  <a:cubicBezTo>
                    <a:pt x="1554" y="45"/>
                    <a:pt x="1559" y="9"/>
                    <a:pt x="1530" y="1"/>
                  </a:cubicBezTo>
                  <a:cubicBezTo>
                    <a:pt x="1528" y="1"/>
                    <a:pt x="1526" y="1"/>
                    <a:pt x="1524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6" name="Freeform 114"/>
            <p:cNvSpPr>
              <a:spLocks/>
            </p:cNvSpPr>
            <p:nvPr/>
          </p:nvSpPr>
          <p:spPr bwMode="auto">
            <a:xfrm>
              <a:off x="275" y="698"/>
              <a:ext cx="12" cy="23"/>
            </a:xfrm>
            <a:custGeom>
              <a:avLst/>
              <a:gdLst>
                <a:gd name="T0" fmla="*/ 144 w 197"/>
                <a:gd name="T1" fmla="*/ 7 h 370"/>
                <a:gd name="T2" fmla="*/ 11 w 197"/>
                <a:gd name="T3" fmla="*/ 91 h 370"/>
                <a:gd name="T4" fmla="*/ 17 w 197"/>
                <a:gd name="T5" fmla="*/ 197 h 370"/>
                <a:gd name="T6" fmla="*/ 50 w 197"/>
                <a:gd name="T7" fmla="*/ 290 h 370"/>
                <a:gd name="T8" fmla="*/ 112 w 197"/>
                <a:gd name="T9" fmla="*/ 367 h 370"/>
                <a:gd name="T10" fmla="*/ 154 w 197"/>
                <a:gd name="T11" fmla="*/ 298 h 370"/>
                <a:gd name="T12" fmla="*/ 164 w 197"/>
                <a:gd name="T13" fmla="*/ 37 h 370"/>
                <a:gd name="T14" fmla="*/ 144 w 197"/>
                <a:gd name="T15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70">
                  <a:moveTo>
                    <a:pt x="144" y="7"/>
                  </a:moveTo>
                  <a:cubicBezTo>
                    <a:pt x="100" y="34"/>
                    <a:pt x="37" y="41"/>
                    <a:pt x="11" y="91"/>
                  </a:cubicBezTo>
                  <a:cubicBezTo>
                    <a:pt x="0" y="126"/>
                    <a:pt x="21" y="161"/>
                    <a:pt x="17" y="197"/>
                  </a:cubicBezTo>
                  <a:cubicBezTo>
                    <a:pt x="19" y="230"/>
                    <a:pt x="24" y="267"/>
                    <a:pt x="50" y="290"/>
                  </a:cubicBezTo>
                  <a:cubicBezTo>
                    <a:pt x="50" y="325"/>
                    <a:pt x="72" y="370"/>
                    <a:pt x="112" y="367"/>
                  </a:cubicBezTo>
                  <a:cubicBezTo>
                    <a:pt x="146" y="364"/>
                    <a:pt x="150" y="324"/>
                    <a:pt x="154" y="298"/>
                  </a:cubicBezTo>
                  <a:cubicBezTo>
                    <a:pt x="185" y="216"/>
                    <a:pt x="197" y="121"/>
                    <a:pt x="164" y="37"/>
                  </a:cubicBezTo>
                  <a:cubicBezTo>
                    <a:pt x="171" y="22"/>
                    <a:pt x="164" y="0"/>
                    <a:pt x="144" y="7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7" name="Freeform 115"/>
            <p:cNvSpPr>
              <a:spLocks/>
            </p:cNvSpPr>
            <p:nvPr/>
          </p:nvSpPr>
          <p:spPr bwMode="auto">
            <a:xfrm>
              <a:off x="374" y="118"/>
              <a:ext cx="113" cy="227"/>
            </a:xfrm>
            <a:custGeom>
              <a:avLst/>
              <a:gdLst>
                <a:gd name="T0" fmla="*/ 655 w 1834"/>
                <a:gd name="T1" fmla="*/ 64 h 3680"/>
                <a:gd name="T2" fmla="*/ 564 w 1834"/>
                <a:gd name="T3" fmla="*/ 344 h 3680"/>
                <a:gd name="T4" fmla="*/ 510 w 1834"/>
                <a:gd name="T5" fmla="*/ 545 h 3680"/>
                <a:gd name="T6" fmla="*/ 373 w 1834"/>
                <a:gd name="T7" fmla="*/ 522 h 3680"/>
                <a:gd name="T8" fmla="*/ 174 w 1834"/>
                <a:gd name="T9" fmla="*/ 605 h 3680"/>
                <a:gd name="T10" fmla="*/ 24 w 1834"/>
                <a:gd name="T11" fmla="*/ 490 h 3680"/>
                <a:gd name="T12" fmla="*/ 141 w 1834"/>
                <a:gd name="T13" fmla="*/ 669 h 3680"/>
                <a:gd name="T14" fmla="*/ 401 w 1834"/>
                <a:gd name="T15" fmla="*/ 906 h 3680"/>
                <a:gd name="T16" fmla="*/ 453 w 1834"/>
                <a:gd name="T17" fmla="*/ 1167 h 3680"/>
                <a:gd name="T18" fmla="*/ 551 w 1834"/>
                <a:gd name="T19" fmla="*/ 1493 h 3680"/>
                <a:gd name="T20" fmla="*/ 648 w 1834"/>
                <a:gd name="T21" fmla="*/ 1548 h 3680"/>
                <a:gd name="T22" fmla="*/ 830 w 1834"/>
                <a:gd name="T23" fmla="*/ 1783 h 3680"/>
                <a:gd name="T24" fmla="*/ 862 w 1834"/>
                <a:gd name="T25" fmla="*/ 1921 h 3680"/>
                <a:gd name="T26" fmla="*/ 747 w 1834"/>
                <a:gd name="T27" fmla="*/ 2025 h 3680"/>
                <a:gd name="T28" fmla="*/ 471 w 1834"/>
                <a:gd name="T29" fmla="*/ 2589 h 3680"/>
                <a:gd name="T30" fmla="*/ 461 w 1834"/>
                <a:gd name="T31" fmla="*/ 2638 h 3680"/>
                <a:gd name="T32" fmla="*/ 432 w 1834"/>
                <a:gd name="T33" fmla="*/ 2999 h 3680"/>
                <a:gd name="T34" fmla="*/ 512 w 1834"/>
                <a:gd name="T35" fmla="*/ 3226 h 3680"/>
                <a:gd name="T36" fmla="*/ 480 w 1834"/>
                <a:gd name="T37" fmla="*/ 3309 h 3680"/>
                <a:gd name="T38" fmla="*/ 503 w 1834"/>
                <a:gd name="T39" fmla="*/ 3514 h 3680"/>
                <a:gd name="T40" fmla="*/ 732 w 1834"/>
                <a:gd name="T41" fmla="*/ 3560 h 3680"/>
                <a:gd name="T42" fmla="*/ 814 w 1834"/>
                <a:gd name="T43" fmla="*/ 3660 h 3680"/>
                <a:gd name="T44" fmla="*/ 1064 w 1834"/>
                <a:gd name="T45" fmla="*/ 3530 h 3680"/>
                <a:gd name="T46" fmla="*/ 1182 w 1834"/>
                <a:gd name="T47" fmla="*/ 3393 h 3680"/>
                <a:gd name="T48" fmla="*/ 1354 w 1834"/>
                <a:gd name="T49" fmla="*/ 3335 h 3680"/>
                <a:gd name="T50" fmla="*/ 1536 w 1834"/>
                <a:gd name="T51" fmla="*/ 3186 h 3680"/>
                <a:gd name="T52" fmla="*/ 1660 w 1834"/>
                <a:gd name="T53" fmla="*/ 2166 h 3680"/>
                <a:gd name="T54" fmla="*/ 1562 w 1834"/>
                <a:gd name="T55" fmla="*/ 1876 h 3680"/>
                <a:gd name="T56" fmla="*/ 1441 w 1834"/>
                <a:gd name="T57" fmla="*/ 1739 h 3680"/>
                <a:gd name="T58" fmla="*/ 1350 w 1834"/>
                <a:gd name="T59" fmla="*/ 1345 h 3680"/>
                <a:gd name="T60" fmla="*/ 1151 w 1834"/>
                <a:gd name="T61" fmla="*/ 897 h 3680"/>
                <a:gd name="T62" fmla="*/ 972 w 1834"/>
                <a:gd name="T63" fmla="*/ 606 h 3680"/>
                <a:gd name="T64" fmla="*/ 878 w 1834"/>
                <a:gd name="T65" fmla="*/ 366 h 3680"/>
                <a:gd name="T66" fmla="*/ 866 w 1834"/>
                <a:gd name="T67" fmla="*/ 73 h 3680"/>
                <a:gd name="T68" fmla="*/ 725 w 1834"/>
                <a:gd name="T69" fmla="*/ 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4" h="3680">
                  <a:moveTo>
                    <a:pt x="725" y="4"/>
                  </a:moveTo>
                  <a:cubicBezTo>
                    <a:pt x="692" y="11"/>
                    <a:pt x="686" y="52"/>
                    <a:pt x="655" y="64"/>
                  </a:cubicBezTo>
                  <a:cubicBezTo>
                    <a:pt x="613" y="91"/>
                    <a:pt x="554" y="112"/>
                    <a:pt x="544" y="168"/>
                  </a:cubicBezTo>
                  <a:cubicBezTo>
                    <a:pt x="536" y="228"/>
                    <a:pt x="545" y="287"/>
                    <a:pt x="564" y="344"/>
                  </a:cubicBezTo>
                  <a:cubicBezTo>
                    <a:pt x="578" y="388"/>
                    <a:pt x="586" y="448"/>
                    <a:pt x="545" y="481"/>
                  </a:cubicBezTo>
                  <a:cubicBezTo>
                    <a:pt x="522" y="496"/>
                    <a:pt x="527" y="526"/>
                    <a:pt x="510" y="545"/>
                  </a:cubicBezTo>
                  <a:cubicBezTo>
                    <a:pt x="490" y="575"/>
                    <a:pt x="450" y="605"/>
                    <a:pt x="414" y="587"/>
                  </a:cubicBezTo>
                  <a:cubicBezTo>
                    <a:pt x="393" y="571"/>
                    <a:pt x="386" y="544"/>
                    <a:pt x="373" y="522"/>
                  </a:cubicBezTo>
                  <a:cubicBezTo>
                    <a:pt x="372" y="567"/>
                    <a:pt x="347" y="619"/>
                    <a:pt x="297" y="624"/>
                  </a:cubicBezTo>
                  <a:cubicBezTo>
                    <a:pt x="256" y="628"/>
                    <a:pt x="208" y="630"/>
                    <a:pt x="174" y="605"/>
                  </a:cubicBezTo>
                  <a:cubicBezTo>
                    <a:pt x="129" y="562"/>
                    <a:pt x="115" y="490"/>
                    <a:pt x="55" y="464"/>
                  </a:cubicBezTo>
                  <a:cubicBezTo>
                    <a:pt x="37" y="453"/>
                    <a:pt x="28" y="477"/>
                    <a:pt x="24" y="490"/>
                  </a:cubicBezTo>
                  <a:cubicBezTo>
                    <a:pt x="0" y="534"/>
                    <a:pt x="15" y="598"/>
                    <a:pt x="64" y="618"/>
                  </a:cubicBezTo>
                  <a:cubicBezTo>
                    <a:pt x="92" y="631"/>
                    <a:pt x="109" y="660"/>
                    <a:pt x="141" y="669"/>
                  </a:cubicBezTo>
                  <a:cubicBezTo>
                    <a:pt x="197" y="691"/>
                    <a:pt x="270" y="688"/>
                    <a:pt x="307" y="743"/>
                  </a:cubicBezTo>
                  <a:cubicBezTo>
                    <a:pt x="347" y="791"/>
                    <a:pt x="397" y="840"/>
                    <a:pt x="401" y="906"/>
                  </a:cubicBezTo>
                  <a:cubicBezTo>
                    <a:pt x="404" y="936"/>
                    <a:pt x="399" y="967"/>
                    <a:pt x="414" y="995"/>
                  </a:cubicBezTo>
                  <a:cubicBezTo>
                    <a:pt x="434" y="1051"/>
                    <a:pt x="454" y="1107"/>
                    <a:pt x="453" y="1167"/>
                  </a:cubicBezTo>
                  <a:cubicBezTo>
                    <a:pt x="498" y="1222"/>
                    <a:pt x="548" y="1291"/>
                    <a:pt x="530" y="1367"/>
                  </a:cubicBezTo>
                  <a:cubicBezTo>
                    <a:pt x="508" y="1409"/>
                    <a:pt x="533" y="1454"/>
                    <a:pt x="551" y="1493"/>
                  </a:cubicBezTo>
                  <a:cubicBezTo>
                    <a:pt x="566" y="1518"/>
                    <a:pt x="589" y="1549"/>
                    <a:pt x="622" y="1549"/>
                  </a:cubicBezTo>
                  <a:cubicBezTo>
                    <a:pt x="632" y="1552"/>
                    <a:pt x="644" y="1534"/>
                    <a:pt x="648" y="1548"/>
                  </a:cubicBezTo>
                  <a:cubicBezTo>
                    <a:pt x="689" y="1616"/>
                    <a:pt x="785" y="1639"/>
                    <a:pt x="810" y="1718"/>
                  </a:cubicBezTo>
                  <a:cubicBezTo>
                    <a:pt x="814" y="1741"/>
                    <a:pt x="810" y="1767"/>
                    <a:pt x="830" y="1783"/>
                  </a:cubicBezTo>
                  <a:cubicBezTo>
                    <a:pt x="852" y="1813"/>
                    <a:pt x="879" y="1848"/>
                    <a:pt x="866" y="1887"/>
                  </a:cubicBezTo>
                  <a:cubicBezTo>
                    <a:pt x="862" y="1897"/>
                    <a:pt x="865" y="1913"/>
                    <a:pt x="862" y="1921"/>
                  </a:cubicBezTo>
                  <a:cubicBezTo>
                    <a:pt x="823" y="1919"/>
                    <a:pt x="771" y="1908"/>
                    <a:pt x="745" y="1946"/>
                  </a:cubicBezTo>
                  <a:cubicBezTo>
                    <a:pt x="731" y="1970"/>
                    <a:pt x="738" y="2000"/>
                    <a:pt x="747" y="2025"/>
                  </a:cubicBezTo>
                  <a:cubicBezTo>
                    <a:pt x="684" y="2170"/>
                    <a:pt x="611" y="2312"/>
                    <a:pt x="568" y="2465"/>
                  </a:cubicBezTo>
                  <a:cubicBezTo>
                    <a:pt x="538" y="2507"/>
                    <a:pt x="526" y="2571"/>
                    <a:pt x="471" y="2589"/>
                  </a:cubicBezTo>
                  <a:cubicBezTo>
                    <a:pt x="460" y="2591"/>
                    <a:pt x="429" y="2592"/>
                    <a:pt x="439" y="2611"/>
                  </a:cubicBezTo>
                  <a:cubicBezTo>
                    <a:pt x="447" y="2620"/>
                    <a:pt x="469" y="2622"/>
                    <a:pt x="461" y="2638"/>
                  </a:cubicBezTo>
                  <a:cubicBezTo>
                    <a:pt x="437" y="2680"/>
                    <a:pt x="377" y="2700"/>
                    <a:pt x="371" y="2754"/>
                  </a:cubicBezTo>
                  <a:cubicBezTo>
                    <a:pt x="360" y="2843"/>
                    <a:pt x="440" y="2911"/>
                    <a:pt x="432" y="2999"/>
                  </a:cubicBezTo>
                  <a:cubicBezTo>
                    <a:pt x="423" y="3026"/>
                    <a:pt x="428" y="3055"/>
                    <a:pt x="440" y="3080"/>
                  </a:cubicBezTo>
                  <a:cubicBezTo>
                    <a:pt x="456" y="3132"/>
                    <a:pt x="492" y="3175"/>
                    <a:pt x="512" y="3226"/>
                  </a:cubicBezTo>
                  <a:cubicBezTo>
                    <a:pt x="514" y="3234"/>
                    <a:pt x="525" y="3254"/>
                    <a:pt x="509" y="3252"/>
                  </a:cubicBezTo>
                  <a:cubicBezTo>
                    <a:pt x="483" y="3257"/>
                    <a:pt x="474" y="3286"/>
                    <a:pt x="480" y="3309"/>
                  </a:cubicBezTo>
                  <a:cubicBezTo>
                    <a:pt x="485" y="3330"/>
                    <a:pt x="484" y="3350"/>
                    <a:pt x="478" y="3370"/>
                  </a:cubicBezTo>
                  <a:cubicBezTo>
                    <a:pt x="472" y="3419"/>
                    <a:pt x="493" y="3466"/>
                    <a:pt x="503" y="3514"/>
                  </a:cubicBezTo>
                  <a:cubicBezTo>
                    <a:pt x="567" y="3553"/>
                    <a:pt x="641" y="3567"/>
                    <a:pt x="711" y="3592"/>
                  </a:cubicBezTo>
                  <a:cubicBezTo>
                    <a:pt x="719" y="3583"/>
                    <a:pt x="722" y="3564"/>
                    <a:pt x="732" y="3560"/>
                  </a:cubicBezTo>
                  <a:cubicBezTo>
                    <a:pt x="755" y="3594"/>
                    <a:pt x="747" y="3643"/>
                    <a:pt x="778" y="3673"/>
                  </a:cubicBezTo>
                  <a:cubicBezTo>
                    <a:pt x="791" y="3680"/>
                    <a:pt x="807" y="3671"/>
                    <a:pt x="814" y="3660"/>
                  </a:cubicBezTo>
                  <a:cubicBezTo>
                    <a:pt x="870" y="3676"/>
                    <a:pt x="925" y="3645"/>
                    <a:pt x="971" y="3617"/>
                  </a:cubicBezTo>
                  <a:cubicBezTo>
                    <a:pt x="1003" y="3589"/>
                    <a:pt x="1025" y="3551"/>
                    <a:pt x="1064" y="3530"/>
                  </a:cubicBezTo>
                  <a:cubicBezTo>
                    <a:pt x="1091" y="3510"/>
                    <a:pt x="1128" y="3495"/>
                    <a:pt x="1143" y="3465"/>
                  </a:cubicBezTo>
                  <a:cubicBezTo>
                    <a:pt x="1149" y="3440"/>
                    <a:pt x="1151" y="3400"/>
                    <a:pt x="1182" y="3393"/>
                  </a:cubicBezTo>
                  <a:cubicBezTo>
                    <a:pt x="1198" y="3393"/>
                    <a:pt x="1209" y="3374"/>
                    <a:pt x="1207" y="3361"/>
                  </a:cubicBezTo>
                  <a:cubicBezTo>
                    <a:pt x="1255" y="3386"/>
                    <a:pt x="1314" y="3368"/>
                    <a:pt x="1354" y="3335"/>
                  </a:cubicBezTo>
                  <a:cubicBezTo>
                    <a:pt x="1383" y="3326"/>
                    <a:pt x="1416" y="3331"/>
                    <a:pt x="1442" y="3314"/>
                  </a:cubicBezTo>
                  <a:cubicBezTo>
                    <a:pt x="1487" y="3284"/>
                    <a:pt x="1504" y="3228"/>
                    <a:pt x="1536" y="3186"/>
                  </a:cubicBezTo>
                  <a:cubicBezTo>
                    <a:pt x="1690" y="2938"/>
                    <a:pt x="1801" y="2659"/>
                    <a:pt x="1834" y="2368"/>
                  </a:cubicBezTo>
                  <a:cubicBezTo>
                    <a:pt x="1824" y="2273"/>
                    <a:pt x="1746" y="2198"/>
                    <a:pt x="1660" y="2166"/>
                  </a:cubicBezTo>
                  <a:cubicBezTo>
                    <a:pt x="1594" y="2134"/>
                    <a:pt x="1549" y="2047"/>
                    <a:pt x="1586" y="1977"/>
                  </a:cubicBezTo>
                  <a:cubicBezTo>
                    <a:pt x="1601" y="1942"/>
                    <a:pt x="1592" y="1900"/>
                    <a:pt x="1562" y="1876"/>
                  </a:cubicBezTo>
                  <a:cubicBezTo>
                    <a:pt x="1534" y="1850"/>
                    <a:pt x="1487" y="1831"/>
                    <a:pt x="1484" y="1788"/>
                  </a:cubicBezTo>
                  <a:cubicBezTo>
                    <a:pt x="1489" y="1761"/>
                    <a:pt x="1456" y="1754"/>
                    <a:pt x="1441" y="1739"/>
                  </a:cubicBezTo>
                  <a:cubicBezTo>
                    <a:pt x="1396" y="1705"/>
                    <a:pt x="1375" y="1644"/>
                    <a:pt x="1382" y="1588"/>
                  </a:cubicBezTo>
                  <a:cubicBezTo>
                    <a:pt x="1328" y="1517"/>
                    <a:pt x="1380" y="1423"/>
                    <a:pt x="1350" y="1345"/>
                  </a:cubicBezTo>
                  <a:cubicBezTo>
                    <a:pt x="1302" y="1257"/>
                    <a:pt x="1229" y="1186"/>
                    <a:pt x="1178" y="1100"/>
                  </a:cubicBezTo>
                  <a:cubicBezTo>
                    <a:pt x="1129" y="1046"/>
                    <a:pt x="1139" y="964"/>
                    <a:pt x="1151" y="897"/>
                  </a:cubicBezTo>
                  <a:cubicBezTo>
                    <a:pt x="1158" y="845"/>
                    <a:pt x="1174" y="791"/>
                    <a:pt x="1162" y="739"/>
                  </a:cubicBezTo>
                  <a:cubicBezTo>
                    <a:pt x="1121" y="672"/>
                    <a:pt x="1055" y="609"/>
                    <a:pt x="972" y="606"/>
                  </a:cubicBezTo>
                  <a:cubicBezTo>
                    <a:pt x="904" y="559"/>
                    <a:pt x="891" y="465"/>
                    <a:pt x="906" y="389"/>
                  </a:cubicBezTo>
                  <a:cubicBezTo>
                    <a:pt x="893" y="393"/>
                    <a:pt x="869" y="383"/>
                    <a:pt x="878" y="366"/>
                  </a:cubicBezTo>
                  <a:cubicBezTo>
                    <a:pt x="890" y="319"/>
                    <a:pt x="919" y="267"/>
                    <a:pt x="895" y="219"/>
                  </a:cubicBezTo>
                  <a:cubicBezTo>
                    <a:pt x="929" y="173"/>
                    <a:pt x="913" y="104"/>
                    <a:pt x="866" y="73"/>
                  </a:cubicBezTo>
                  <a:cubicBezTo>
                    <a:pt x="839" y="52"/>
                    <a:pt x="804" y="47"/>
                    <a:pt x="772" y="42"/>
                  </a:cubicBezTo>
                  <a:cubicBezTo>
                    <a:pt x="759" y="28"/>
                    <a:pt x="751" y="0"/>
                    <a:pt x="725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8" name="Freeform 116"/>
            <p:cNvSpPr>
              <a:spLocks/>
            </p:cNvSpPr>
            <p:nvPr/>
          </p:nvSpPr>
          <p:spPr bwMode="auto">
            <a:xfrm>
              <a:off x="405" y="377"/>
              <a:ext cx="5" cy="7"/>
            </a:xfrm>
            <a:custGeom>
              <a:avLst/>
              <a:gdLst>
                <a:gd name="T0" fmla="*/ 45 w 84"/>
                <a:gd name="T1" fmla="*/ 1 h 114"/>
                <a:gd name="T2" fmla="*/ 19 w 84"/>
                <a:gd name="T3" fmla="*/ 70 h 114"/>
                <a:gd name="T4" fmla="*/ 67 w 84"/>
                <a:gd name="T5" fmla="*/ 93 h 114"/>
                <a:gd name="T6" fmla="*/ 67 w 84"/>
                <a:gd name="T7" fmla="*/ 12 h 114"/>
                <a:gd name="T8" fmla="*/ 45 w 84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4">
                  <a:moveTo>
                    <a:pt x="45" y="1"/>
                  </a:moveTo>
                  <a:cubicBezTo>
                    <a:pt x="16" y="8"/>
                    <a:pt x="0" y="46"/>
                    <a:pt x="19" y="70"/>
                  </a:cubicBezTo>
                  <a:cubicBezTo>
                    <a:pt x="24" y="90"/>
                    <a:pt x="50" y="114"/>
                    <a:pt x="67" y="93"/>
                  </a:cubicBezTo>
                  <a:cubicBezTo>
                    <a:pt x="84" y="70"/>
                    <a:pt x="80" y="36"/>
                    <a:pt x="67" y="12"/>
                  </a:cubicBezTo>
                  <a:cubicBezTo>
                    <a:pt x="62" y="5"/>
                    <a:pt x="54" y="0"/>
                    <a:pt x="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9" name="Freeform 117"/>
            <p:cNvSpPr>
              <a:spLocks/>
            </p:cNvSpPr>
            <p:nvPr/>
          </p:nvSpPr>
          <p:spPr bwMode="auto">
            <a:xfrm>
              <a:off x="405" y="388"/>
              <a:ext cx="9" cy="7"/>
            </a:xfrm>
            <a:custGeom>
              <a:avLst/>
              <a:gdLst>
                <a:gd name="T0" fmla="*/ 71 w 151"/>
                <a:gd name="T1" fmla="*/ 0 h 121"/>
                <a:gd name="T2" fmla="*/ 14 w 151"/>
                <a:gd name="T3" fmla="*/ 52 h 121"/>
                <a:gd name="T4" fmla="*/ 71 w 151"/>
                <a:gd name="T5" fmla="*/ 115 h 121"/>
                <a:gd name="T6" fmla="*/ 151 w 151"/>
                <a:gd name="T7" fmla="*/ 32 h 121"/>
                <a:gd name="T8" fmla="*/ 88 w 151"/>
                <a:gd name="T9" fmla="*/ 0 h 121"/>
                <a:gd name="T10" fmla="*/ 71 w 151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21">
                  <a:moveTo>
                    <a:pt x="71" y="0"/>
                  </a:moveTo>
                  <a:cubicBezTo>
                    <a:pt x="44" y="1"/>
                    <a:pt x="24" y="28"/>
                    <a:pt x="14" y="52"/>
                  </a:cubicBezTo>
                  <a:cubicBezTo>
                    <a:pt x="0" y="87"/>
                    <a:pt x="37" y="121"/>
                    <a:pt x="71" y="115"/>
                  </a:cubicBezTo>
                  <a:cubicBezTo>
                    <a:pt x="113" y="112"/>
                    <a:pt x="147" y="73"/>
                    <a:pt x="151" y="32"/>
                  </a:cubicBezTo>
                  <a:cubicBezTo>
                    <a:pt x="144" y="7"/>
                    <a:pt x="111" y="2"/>
                    <a:pt x="88" y="0"/>
                  </a:cubicBezTo>
                  <a:cubicBezTo>
                    <a:pt x="82" y="0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0" name="Freeform 118"/>
            <p:cNvSpPr>
              <a:spLocks/>
            </p:cNvSpPr>
            <p:nvPr/>
          </p:nvSpPr>
          <p:spPr bwMode="auto">
            <a:xfrm>
              <a:off x="415" y="361"/>
              <a:ext cx="50" cy="32"/>
            </a:xfrm>
            <a:custGeom>
              <a:avLst/>
              <a:gdLst>
                <a:gd name="T0" fmla="*/ 371 w 815"/>
                <a:gd name="T1" fmla="*/ 4 h 516"/>
                <a:gd name="T2" fmla="*/ 255 w 815"/>
                <a:gd name="T3" fmla="*/ 50 h 516"/>
                <a:gd name="T4" fmla="*/ 175 w 815"/>
                <a:gd name="T5" fmla="*/ 82 h 516"/>
                <a:gd name="T6" fmla="*/ 68 w 815"/>
                <a:gd name="T7" fmla="*/ 182 h 516"/>
                <a:gd name="T8" fmla="*/ 27 w 815"/>
                <a:gd name="T9" fmla="*/ 201 h 516"/>
                <a:gd name="T10" fmla="*/ 61 w 815"/>
                <a:gd name="T11" fmla="*/ 374 h 516"/>
                <a:gd name="T12" fmla="*/ 99 w 815"/>
                <a:gd name="T13" fmla="*/ 483 h 516"/>
                <a:gd name="T14" fmla="*/ 228 w 815"/>
                <a:gd name="T15" fmla="*/ 470 h 516"/>
                <a:gd name="T16" fmla="*/ 300 w 815"/>
                <a:gd name="T17" fmla="*/ 474 h 516"/>
                <a:gd name="T18" fmla="*/ 472 w 815"/>
                <a:gd name="T19" fmla="*/ 442 h 516"/>
                <a:gd name="T20" fmla="*/ 515 w 815"/>
                <a:gd name="T21" fmla="*/ 485 h 516"/>
                <a:gd name="T22" fmla="*/ 694 w 815"/>
                <a:gd name="T23" fmla="*/ 475 h 516"/>
                <a:gd name="T24" fmla="*/ 798 w 815"/>
                <a:gd name="T25" fmla="*/ 471 h 516"/>
                <a:gd name="T26" fmla="*/ 778 w 815"/>
                <a:gd name="T27" fmla="*/ 399 h 516"/>
                <a:gd name="T28" fmla="*/ 715 w 815"/>
                <a:gd name="T29" fmla="*/ 287 h 516"/>
                <a:gd name="T30" fmla="*/ 558 w 815"/>
                <a:gd name="T31" fmla="*/ 128 h 516"/>
                <a:gd name="T32" fmla="*/ 616 w 815"/>
                <a:gd name="T33" fmla="*/ 50 h 516"/>
                <a:gd name="T34" fmla="*/ 629 w 815"/>
                <a:gd name="T35" fmla="*/ 9 h 516"/>
                <a:gd name="T36" fmla="*/ 528 w 815"/>
                <a:gd name="T37" fmla="*/ 17 h 516"/>
                <a:gd name="T38" fmla="*/ 371 w 815"/>
                <a:gd name="T39" fmla="*/ 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5" h="516">
                  <a:moveTo>
                    <a:pt x="371" y="4"/>
                  </a:moveTo>
                  <a:cubicBezTo>
                    <a:pt x="328" y="3"/>
                    <a:pt x="288" y="25"/>
                    <a:pt x="255" y="50"/>
                  </a:cubicBezTo>
                  <a:cubicBezTo>
                    <a:pt x="226" y="53"/>
                    <a:pt x="196" y="60"/>
                    <a:pt x="175" y="82"/>
                  </a:cubicBezTo>
                  <a:cubicBezTo>
                    <a:pt x="140" y="115"/>
                    <a:pt x="122" y="174"/>
                    <a:pt x="68" y="182"/>
                  </a:cubicBezTo>
                  <a:cubicBezTo>
                    <a:pt x="52" y="179"/>
                    <a:pt x="31" y="182"/>
                    <a:pt x="27" y="201"/>
                  </a:cubicBezTo>
                  <a:cubicBezTo>
                    <a:pt x="0" y="260"/>
                    <a:pt x="35" y="322"/>
                    <a:pt x="61" y="374"/>
                  </a:cubicBezTo>
                  <a:cubicBezTo>
                    <a:pt x="76" y="409"/>
                    <a:pt x="63" y="458"/>
                    <a:pt x="99" y="483"/>
                  </a:cubicBezTo>
                  <a:cubicBezTo>
                    <a:pt x="140" y="508"/>
                    <a:pt x="185" y="472"/>
                    <a:pt x="228" y="470"/>
                  </a:cubicBezTo>
                  <a:cubicBezTo>
                    <a:pt x="252" y="470"/>
                    <a:pt x="275" y="482"/>
                    <a:pt x="300" y="474"/>
                  </a:cubicBezTo>
                  <a:cubicBezTo>
                    <a:pt x="357" y="462"/>
                    <a:pt x="413" y="424"/>
                    <a:pt x="472" y="442"/>
                  </a:cubicBezTo>
                  <a:cubicBezTo>
                    <a:pt x="484" y="459"/>
                    <a:pt x="495" y="477"/>
                    <a:pt x="515" y="485"/>
                  </a:cubicBezTo>
                  <a:cubicBezTo>
                    <a:pt x="571" y="516"/>
                    <a:pt x="638" y="497"/>
                    <a:pt x="694" y="475"/>
                  </a:cubicBezTo>
                  <a:cubicBezTo>
                    <a:pt x="728" y="474"/>
                    <a:pt x="768" y="494"/>
                    <a:pt x="798" y="471"/>
                  </a:cubicBezTo>
                  <a:cubicBezTo>
                    <a:pt x="815" y="446"/>
                    <a:pt x="789" y="420"/>
                    <a:pt x="778" y="399"/>
                  </a:cubicBezTo>
                  <a:cubicBezTo>
                    <a:pt x="753" y="364"/>
                    <a:pt x="747" y="318"/>
                    <a:pt x="715" y="287"/>
                  </a:cubicBezTo>
                  <a:cubicBezTo>
                    <a:pt x="666" y="231"/>
                    <a:pt x="593" y="195"/>
                    <a:pt x="558" y="128"/>
                  </a:cubicBezTo>
                  <a:cubicBezTo>
                    <a:pt x="546" y="90"/>
                    <a:pt x="587" y="66"/>
                    <a:pt x="616" y="50"/>
                  </a:cubicBezTo>
                  <a:cubicBezTo>
                    <a:pt x="631" y="43"/>
                    <a:pt x="650" y="21"/>
                    <a:pt x="629" y="9"/>
                  </a:cubicBezTo>
                  <a:cubicBezTo>
                    <a:pt x="596" y="0"/>
                    <a:pt x="562" y="21"/>
                    <a:pt x="528" y="17"/>
                  </a:cubicBezTo>
                  <a:cubicBezTo>
                    <a:pt x="476" y="16"/>
                    <a:pt x="424" y="1"/>
                    <a:pt x="37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1" name="Freeform 119"/>
            <p:cNvSpPr>
              <a:spLocks/>
            </p:cNvSpPr>
            <p:nvPr/>
          </p:nvSpPr>
          <p:spPr bwMode="auto">
            <a:xfrm>
              <a:off x="290" y="451"/>
              <a:ext cx="11" cy="9"/>
            </a:xfrm>
            <a:custGeom>
              <a:avLst/>
              <a:gdLst>
                <a:gd name="T0" fmla="*/ 67 w 177"/>
                <a:gd name="T1" fmla="*/ 0 h 150"/>
                <a:gd name="T2" fmla="*/ 26 w 177"/>
                <a:gd name="T3" fmla="*/ 86 h 150"/>
                <a:gd name="T4" fmla="*/ 90 w 177"/>
                <a:gd name="T5" fmla="*/ 118 h 150"/>
                <a:gd name="T6" fmla="*/ 170 w 177"/>
                <a:gd name="T7" fmla="*/ 107 h 150"/>
                <a:gd name="T8" fmla="*/ 148 w 177"/>
                <a:gd name="T9" fmla="*/ 31 h 150"/>
                <a:gd name="T10" fmla="*/ 67 w 17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0">
                  <a:moveTo>
                    <a:pt x="67" y="0"/>
                  </a:moveTo>
                  <a:cubicBezTo>
                    <a:pt x="27" y="1"/>
                    <a:pt x="0" y="53"/>
                    <a:pt x="26" y="86"/>
                  </a:cubicBezTo>
                  <a:cubicBezTo>
                    <a:pt x="39" y="108"/>
                    <a:pt x="68" y="114"/>
                    <a:pt x="90" y="118"/>
                  </a:cubicBezTo>
                  <a:cubicBezTo>
                    <a:pt x="107" y="150"/>
                    <a:pt x="163" y="144"/>
                    <a:pt x="170" y="107"/>
                  </a:cubicBezTo>
                  <a:cubicBezTo>
                    <a:pt x="177" y="80"/>
                    <a:pt x="158" y="55"/>
                    <a:pt x="148" y="31"/>
                  </a:cubicBezTo>
                  <a:cubicBezTo>
                    <a:pt x="131" y="5"/>
                    <a:pt x="96" y="0"/>
                    <a:pt x="67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2" name="Freeform 120"/>
            <p:cNvSpPr>
              <a:spLocks/>
            </p:cNvSpPr>
            <p:nvPr/>
          </p:nvSpPr>
          <p:spPr bwMode="auto">
            <a:xfrm>
              <a:off x="306" y="438"/>
              <a:ext cx="15" cy="22"/>
            </a:xfrm>
            <a:custGeom>
              <a:avLst/>
              <a:gdLst>
                <a:gd name="T0" fmla="*/ 190 w 243"/>
                <a:gd name="T1" fmla="*/ 3 h 344"/>
                <a:gd name="T2" fmla="*/ 172 w 243"/>
                <a:gd name="T3" fmla="*/ 92 h 344"/>
                <a:gd name="T4" fmla="*/ 176 w 243"/>
                <a:gd name="T5" fmla="*/ 154 h 344"/>
                <a:gd name="T6" fmla="*/ 117 w 243"/>
                <a:gd name="T7" fmla="*/ 167 h 344"/>
                <a:gd name="T8" fmla="*/ 15 w 243"/>
                <a:gd name="T9" fmla="*/ 153 h 344"/>
                <a:gd name="T10" fmla="*/ 52 w 243"/>
                <a:gd name="T11" fmla="*/ 285 h 344"/>
                <a:gd name="T12" fmla="*/ 120 w 243"/>
                <a:gd name="T13" fmla="*/ 309 h 344"/>
                <a:gd name="T14" fmla="*/ 170 w 243"/>
                <a:gd name="T15" fmla="*/ 327 h 344"/>
                <a:gd name="T16" fmla="*/ 237 w 243"/>
                <a:gd name="T17" fmla="*/ 242 h 344"/>
                <a:gd name="T18" fmla="*/ 201 w 243"/>
                <a:gd name="T19" fmla="*/ 234 h 344"/>
                <a:gd name="T20" fmla="*/ 195 w 243"/>
                <a:gd name="T21" fmla="*/ 171 h 344"/>
                <a:gd name="T22" fmla="*/ 240 w 243"/>
                <a:gd name="T23" fmla="*/ 87 h 344"/>
                <a:gd name="T24" fmla="*/ 194 w 243"/>
                <a:gd name="T25" fmla="*/ 0 h 344"/>
                <a:gd name="T26" fmla="*/ 191 w 243"/>
                <a:gd name="T27" fmla="*/ 2 h 344"/>
                <a:gd name="T28" fmla="*/ 190 w 243"/>
                <a:gd name="T29" fmla="*/ 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44">
                  <a:moveTo>
                    <a:pt x="190" y="3"/>
                  </a:moveTo>
                  <a:cubicBezTo>
                    <a:pt x="157" y="20"/>
                    <a:pt x="170" y="62"/>
                    <a:pt x="172" y="92"/>
                  </a:cubicBezTo>
                  <a:cubicBezTo>
                    <a:pt x="173" y="112"/>
                    <a:pt x="185" y="136"/>
                    <a:pt x="176" y="154"/>
                  </a:cubicBezTo>
                  <a:cubicBezTo>
                    <a:pt x="156" y="143"/>
                    <a:pt x="133" y="159"/>
                    <a:pt x="117" y="167"/>
                  </a:cubicBezTo>
                  <a:cubicBezTo>
                    <a:pt x="87" y="148"/>
                    <a:pt x="48" y="137"/>
                    <a:pt x="15" y="153"/>
                  </a:cubicBezTo>
                  <a:cubicBezTo>
                    <a:pt x="0" y="198"/>
                    <a:pt x="4" y="262"/>
                    <a:pt x="52" y="285"/>
                  </a:cubicBezTo>
                  <a:cubicBezTo>
                    <a:pt x="73" y="298"/>
                    <a:pt x="103" y="288"/>
                    <a:pt x="120" y="309"/>
                  </a:cubicBezTo>
                  <a:cubicBezTo>
                    <a:pt x="131" y="323"/>
                    <a:pt x="152" y="344"/>
                    <a:pt x="170" y="327"/>
                  </a:cubicBezTo>
                  <a:cubicBezTo>
                    <a:pt x="194" y="300"/>
                    <a:pt x="212" y="268"/>
                    <a:pt x="237" y="242"/>
                  </a:cubicBezTo>
                  <a:cubicBezTo>
                    <a:pt x="225" y="244"/>
                    <a:pt x="200" y="256"/>
                    <a:pt x="201" y="234"/>
                  </a:cubicBezTo>
                  <a:cubicBezTo>
                    <a:pt x="201" y="214"/>
                    <a:pt x="198" y="189"/>
                    <a:pt x="195" y="171"/>
                  </a:cubicBezTo>
                  <a:cubicBezTo>
                    <a:pt x="223" y="154"/>
                    <a:pt x="235" y="118"/>
                    <a:pt x="240" y="87"/>
                  </a:cubicBezTo>
                  <a:cubicBezTo>
                    <a:pt x="243" y="52"/>
                    <a:pt x="224" y="18"/>
                    <a:pt x="194" y="0"/>
                  </a:cubicBezTo>
                  <a:cubicBezTo>
                    <a:pt x="191" y="2"/>
                    <a:pt x="191" y="2"/>
                    <a:pt x="191" y="2"/>
                  </a:cubicBezTo>
                  <a:lnTo>
                    <a:pt x="190" y="3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284" y="408"/>
              <a:ext cx="8" cy="9"/>
            </a:xfrm>
            <a:custGeom>
              <a:avLst/>
              <a:gdLst>
                <a:gd name="T0" fmla="*/ 89 w 136"/>
                <a:gd name="T1" fmla="*/ 4 h 146"/>
                <a:gd name="T2" fmla="*/ 25 w 136"/>
                <a:gd name="T3" fmla="*/ 43 h 146"/>
                <a:gd name="T4" fmla="*/ 38 w 136"/>
                <a:gd name="T5" fmla="*/ 127 h 146"/>
                <a:gd name="T6" fmla="*/ 130 w 136"/>
                <a:gd name="T7" fmla="*/ 62 h 146"/>
                <a:gd name="T8" fmla="*/ 89 w 136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6">
                  <a:moveTo>
                    <a:pt x="89" y="4"/>
                  </a:moveTo>
                  <a:cubicBezTo>
                    <a:pt x="66" y="12"/>
                    <a:pt x="45" y="28"/>
                    <a:pt x="25" y="43"/>
                  </a:cubicBezTo>
                  <a:cubicBezTo>
                    <a:pt x="0" y="66"/>
                    <a:pt x="3" y="115"/>
                    <a:pt x="38" y="127"/>
                  </a:cubicBezTo>
                  <a:cubicBezTo>
                    <a:pt x="80" y="146"/>
                    <a:pt x="136" y="110"/>
                    <a:pt x="130" y="62"/>
                  </a:cubicBezTo>
                  <a:cubicBezTo>
                    <a:pt x="131" y="37"/>
                    <a:pt x="121" y="0"/>
                    <a:pt x="89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269" y="420"/>
              <a:ext cx="31" cy="46"/>
            </a:xfrm>
            <a:custGeom>
              <a:avLst/>
              <a:gdLst>
                <a:gd name="T0" fmla="*/ 332 w 504"/>
                <a:gd name="T1" fmla="*/ 2 h 737"/>
                <a:gd name="T2" fmla="*/ 162 w 504"/>
                <a:gd name="T3" fmla="*/ 40 h 737"/>
                <a:gd name="T4" fmla="*/ 59 w 504"/>
                <a:gd name="T5" fmla="*/ 78 h 737"/>
                <a:gd name="T6" fmla="*/ 5 w 504"/>
                <a:gd name="T7" fmla="*/ 249 h 737"/>
                <a:gd name="T8" fmla="*/ 13 w 504"/>
                <a:gd name="T9" fmla="*/ 355 h 737"/>
                <a:gd name="T10" fmla="*/ 66 w 504"/>
                <a:gd name="T11" fmla="*/ 494 h 737"/>
                <a:gd name="T12" fmla="*/ 115 w 504"/>
                <a:gd name="T13" fmla="*/ 610 h 737"/>
                <a:gd name="T14" fmla="*/ 127 w 504"/>
                <a:gd name="T15" fmla="*/ 699 h 737"/>
                <a:gd name="T16" fmla="*/ 216 w 504"/>
                <a:gd name="T17" fmla="*/ 711 h 737"/>
                <a:gd name="T18" fmla="*/ 252 w 504"/>
                <a:gd name="T19" fmla="*/ 606 h 737"/>
                <a:gd name="T20" fmla="*/ 246 w 504"/>
                <a:gd name="T21" fmla="*/ 556 h 737"/>
                <a:gd name="T22" fmla="*/ 258 w 504"/>
                <a:gd name="T23" fmla="*/ 447 h 737"/>
                <a:gd name="T24" fmla="*/ 275 w 504"/>
                <a:gd name="T25" fmla="*/ 420 h 737"/>
                <a:gd name="T26" fmla="*/ 384 w 504"/>
                <a:gd name="T27" fmla="*/ 356 h 737"/>
                <a:gd name="T28" fmla="*/ 403 w 504"/>
                <a:gd name="T29" fmla="*/ 255 h 737"/>
                <a:gd name="T30" fmla="*/ 453 w 504"/>
                <a:gd name="T31" fmla="*/ 235 h 737"/>
                <a:gd name="T32" fmla="*/ 492 w 504"/>
                <a:gd name="T33" fmla="*/ 200 h 737"/>
                <a:gd name="T34" fmla="*/ 437 w 504"/>
                <a:gd name="T35" fmla="*/ 182 h 737"/>
                <a:gd name="T36" fmla="*/ 418 w 504"/>
                <a:gd name="T37" fmla="*/ 190 h 737"/>
                <a:gd name="T38" fmla="*/ 373 w 504"/>
                <a:gd name="T39" fmla="*/ 120 h 737"/>
                <a:gd name="T40" fmla="*/ 395 w 504"/>
                <a:gd name="T41" fmla="*/ 20 h 737"/>
                <a:gd name="T42" fmla="*/ 332 w 504"/>
                <a:gd name="T43" fmla="*/ 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4" h="737">
                  <a:moveTo>
                    <a:pt x="332" y="2"/>
                  </a:moveTo>
                  <a:cubicBezTo>
                    <a:pt x="275" y="11"/>
                    <a:pt x="215" y="14"/>
                    <a:pt x="162" y="40"/>
                  </a:cubicBezTo>
                  <a:cubicBezTo>
                    <a:pt x="128" y="55"/>
                    <a:pt x="89" y="59"/>
                    <a:pt x="59" y="78"/>
                  </a:cubicBezTo>
                  <a:cubicBezTo>
                    <a:pt x="12" y="120"/>
                    <a:pt x="15" y="191"/>
                    <a:pt x="5" y="249"/>
                  </a:cubicBezTo>
                  <a:cubicBezTo>
                    <a:pt x="0" y="285"/>
                    <a:pt x="17" y="319"/>
                    <a:pt x="13" y="355"/>
                  </a:cubicBezTo>
                  <a:cubicBezTo>
                    <a:pt x="12" y="405"/>
                    <a:pt x="17" y="467"/>
                    <a:pt x="66" y="494"/>
                  </a:cubicBezTo>
                  <a:cubicBezTo>
                    <a:pt x="109" y="515"/>
                    <a:pt x="114" y="568"/>
                    <a:pt x="115" y="610"/>
                  </a:cubicBezTo>
                  <a:cubicBezTo>
                    <a:pt x="117" y="639"/>
                    <a:pt x="113" y="674"/>
                    <a:pt x="127" y="699"/>
                  </a:cubicBezTo>
                  <a:cubicBezTo>
                    <a:pt x="153" y="714"/>
                    <a:pt x="190" y="737"/>
                    <a:pt x="216" y="711"/>
                  </a:cubicBezTo>
                  <a:cubicBezTo>
                    <a:pt x="238" y="679"/>
                    <a:pt x="218" y="630"/>
                    <a:pt x="252" y="606"/>
                  </a:cubicBezTo>
                  <a:cubicBezTo>
                    <a:pt x="260" y="589"/>
                    <a:pt x="240" y="574"/>
                    <a:pt x="246" y="556"/>
                  </a:cubicBezTo>
                  <a:cubicBezTo>
                    <a:pt x="252" y="521"/>
                    <a:pt x="281" y="482"/>
                    <a:pt x="258" y="447"/>
                  </a:cubicBezTo>
                  <a:cubicBezTo>
                    <a:pt x="246" y="438"/>
                    <a:pt x="271" y="430"/>
                    <a:pt x="275" y="420"/>
                  </a:cubicBezTo>
                  <a:cubicBezTo>
                    <a:pt x="302" y="387"/>
                    <a:pt x="337" y="352"/>
                    <a:pt x="384" y="356"/>
                  </a:cubicBezTo>
                  <a:cubicBezTo>
                    <a:pt x="361" y="322"/>
                    <a:pt x="384" y="284"/>
                    <a:pt x="403" y="255"/>
                  </a:cubicBezTo>
                  <a:cubicBezTo>
                    <a:pt x="410" y="235"/>
                    <a:pt x="437" y="243"/>
                    <a:pt x="453" y="235"/>
                  </a:cubicBezTo>
                  <a:cubicBezTo>
                    <a:pt x="470" y="231"/>
                    <a:pt x="504" y="223"/>
                    <a:pt x="492" y="200"/>
                  </a:cubicBezTo>
                  <a:cubicBezTo>
                    <a:pt x="480" y="182"/>
                    <a:pt x="455" y="188"/>
                    <a:pt x="437" y="182"/>
                  </a:cubicBezTo>
                  <a:cubicBezTo>
                    <a:pt x="430" y="181"/>
                    <a:pt x="422" y="187"/>
                    <a:pt x="418" y="190"/>
                  </a:cubicBezTo>
                  <a:cubicBezTo>
                    <a:pt x="412" y="161"/>
                    <a:pt x="381" y="146"/>
                    <a:pt x="373" y="120"/>
                  </a:cubicBezTo>
                  <a:cubicBezTo>
                    <a:pt x="368" y="85"/>
                    <a:pt x="411" y="55"/>
                    <a:pt x="395" y="20"/>
                  </a:cubicBezTo>
                  <a:cubicBezTo>
                    <a:pt x="382" y="0"/>
                    <a:pt x="353" y="2"/>
                    <a:pt x="332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5" name="Freeform 123"/>
            <p:cNvSpPr>
              <a:spLocks/>
            </p:cNvSpPr>
            <p:nvPr/>
          </p:nvSpPr>
          <p:spPr bwMode="auto">
            <a:xfrm>
              <a:off x="320" y="538"/>
              <a:ext cx="76" cy="44"/>
            </a:xfrm>
            <a:custGeom>
              <a:avLst/>
              <a:gdLst>
                <a:gd name="T0" fmla="*/ 374 w 1237"/>
                <a:gd name="T1" fmla="*/ 0 h 717"/>
                <a:gd name="T2" fmla="*/ 341 w 1237"/>
                <a:gd name="T3" fmla="*/ 47 h 717"/>
                <a:gd name="T4" fmla="*/ 203 w 1237"/>
                <a:gd name="T5" fmla="*/ 129 h 717"/>
                <a:gd name="T6" fmla="*/ 120 w 1237"/>
                <a:gd name="T7" fmla="*/ 184 h 717"/>
                <a:gd name="T8" fmla="*/ 10 w 1237"/>
                <a:gd name="T9" fmla="*/ 270 h 717"/>
                <a:gd name="T10" fmla="*/ 28 w 1237"/>
                <a:gd name="T11" fmla="*/ 364 h 717"/>
                <a:gd name="T12" fmla="*/ 111 w 1237"/>
                <a:gd name="T13" fmla="*/ 501 h 717"/>
                <a:gd name="T14" fmla="*/ 260 w 1237"/>
                <a:gd name="T15" fmla="*/ 621 h 717"/>
                <a:gd name="T16" fmla="*/ 465 w 1237"/>
                <a:gd name="T17" fmla="*/ 703 h 717"/>
                <a:gd name="T18" fmla="*/ 545 w 1237"/>
                <a:gd name="T19" fmla="*/ 611 h 717"/>
                <a:gd name="T20" fmla="*/ 645 w 1237"/>
                <a:gd name="T21" fmla="*/ 574 h 717"/>
                <a:gd name="T22" fmla="*/ 724 w 1237"/>
                <a:gd name="T23" fmla="*/ 583 h 717"/>
                <a:gd name="T24" fmla="*/ 923 w 1237"/>
                <a:gd name="T25" fmla="*/ 601 h 717"/>
                <a:gd name="T26" fmla="*/ 1025 w 1237"/>
                <a:gd name="T27" fmla="*/ 590 h 717"/>
                <a:gd name="T28" fmla="*/ 1114 w 1237"/>
                <a:gd name="T29" fmla="*/ 516 h 717"/>
                <a:gd name="T30" fmla="*/ 1227 w 1237"/>
                <a:gd name="T31" fmla="*/ 366 h 717"/>
                <a:gd name="T32" fmla="*/ 1152 w 1237"/>
                <a:gd name="T33" fmla="*/ 247 h 717"/>
                <a:gd name="T34" fmla="*/ 1091 w 1237"/>
                <a:gd name="T35" fmla="*/ 227 h 717"/>
                <a:gd name="T36" fmla="*/ 983 w 1237"/>
                <a:gd name="T37" fmla="*/ 148 h 717"/>
                <a:gd name="T38" fmla="*/ 928 w 1237"/>
                <a:gd name="T39" fmla="*/ 178 h 717"/>
                <a:gd name="T40" fmla="*/ 807 w 1237"/>
                <a:gd name="T41" fmla="*/ 182 h 717"/>
                <a:gd name="T42" fmla="*/ 732 w 1237"/>
                <a:gd name="T43" fmla="*/ 81 h 717"/>
                <a:gd name="T44" fmla="*/ 617 w 1237"/>
                <a:gd name="T45" fmla="*/ 39 h 717"/>
                <a:gd name="T46" fmla="*/ 502 w 1237"/>
                <a:gd name="T47" fmla="*/ 29 h 717"/>
                <a:gd name="T48" fmla="*/ 456 w 1237"/>
                <a:gd name="T49" fmla="*/ 53 h 717"/>
                <a:gd name="T50" fmla="*/ 374 w 1237"/>
                <a:gd name="T5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7" h="717">
                  <a:moveTo>
                    <a:pt x="374" y="0"/>
                  </a:moveTo>
                  <a:cubicBezTo>
                    <a:pt x="350" y="5"/>
                    <a:pt x="363" y="39"/>
                    <a:pt x="341" y="47"/>
                  </a:cubicBezTo>
                  <a:cubicBezTo>
                    <a:pt x="297" y="77"/>
                    <a:pt x="230" y="77"/>
                    <a:pt x="203" y="129"/>
                  </a:cubicBezTo>
                  <a:cubicBezTo>
                    <a:pt x="194" y="166"/>
                    <a:pt x="150" y="172"/>
                    <a:pt x="120" y="184"/>
                  </a:cubicBezTo>
                  <a:cubicBezTo>
                    <a:pt x="75" y="198"/>
                    <a:pt x="21" y="219"/>
                    <a:pt x="10" y="270"/>
                  </a:cubicBezTo>
                  <a:cubicBezTo>
                    <a:pt x="0" y="303"/>
                    <a:pt x="28" y="331"/>
                    <a:pt x="28" y="364"/>
                  </a:cubicBezTo>
                  <a:cubicBezTo>
                    <a:pt x="36" y="418"/>
                    <a:pt x="55" y="481"/>
                    <a:pt x="111" y="501"/>
                  </a:cubicBezTo>
                  <a:cubicBezTo>
                    <a:pt x="168" y="531"/>
                    <a:pt x="208" y="583"/>
                    <a:pt x="260" y="621"/>
                  </a:cubicBezTo>
                  <a:cubicBezTo>
                    <a:pt x="316" y="670"/>
                    <a:pt x="387" y="717"/>
                    <a:pt x="465" y="703"/>
                  </a:cubicBezTo>
                  <a:cubicBezTo>
                    <a:pt x="509" y="695"/>
                    <a:pt x="542" y="655"/>
                    <a:pt x="545" y="611"/>
                  </a:cubicBezTo>
                  <a:cubicBezTo>
                    <a:pt x="561" y="571"/>
                    <a:pt x="609" y="570"/>
                    <a:pt x="645" y="574"/>
                  </a:cubicBezTo>
                  <a:cubicBezTo>
                    <a:pt x="671" y="578"/>
                    <a:pt x="700" y="577"/>
                    <a:pt x="724" y="583"/>
                  </a:cubicBezTo>
                  <a:cubicBezTo>
                    <a:pt x="780" y="628"/>
                    <a:pt x="859" y="623"/>
                    <a:pt x="923" y="601"/>
                  </a:cubicBezTo>
                  <a:cubicBezTo>
                    <a:pt x="957" y="599"/>
                    <a:pt x="992" y="601"/>
                    <a:pt x="1025" y="590"/>
                  </a:cubicBezTo>
                  <a:cubicBezTo>
                    <a:pt x="1064" y="582"/>
                    <a:pt x="1104" y="557"/>
                    <a:pt x="1114" y="516"/>
                  </a:cubicBezTo>
                  <a:cubicBezTo>
                    <a:pt x="1141" y="459"/>
                    <a:pt x="1185" y="411"/>
                    <a:pt x="1227" y="366"/>
                  </a:cubicBezTo>
                  <a:cubicBezTo>
                    <a:pt x="1237" y="314"/>
                    <a:pt x="1191" y="273"/>
                    <a:pt x="1152" y="247"/>
                  </a:cubicBezTo>
                  <a:cubicBezTo>
                    <a:pt x="1134" y="235"/>
                    <a:pt x="1110" y="235"/>
                    <a:pt x="1091" y="227"/>
                  </a:cubicBezTo>
                  <a:cubicBezTo>
                    <a:pt x="1059" y="197"/>
                    <a:pt x="1033" y="148"/>
                    <a:pt x="983" y="148"/>
                  </a:cubicBezTo>
                  <a:cubicBezTo>
                    <a:pt x="960" y="145"/>
                    <a:pt x="937" y="156"/>
                    <a:pt x="928" y="178"/>
                  </a:cubicBezTo>
                  <a:cubicBezTo>
                    <a:pt x="898" y="215"/>
                    <a:pt x="839" y="216"/>
                    <a:pt x="807" y="182"/>
                  </a:cubicBezTo>
                  <a:cubicBezTo>
                    <a:pt x="772" y="156"/>
                    <a:pt x="753" y="117"/>
                    <a:pt x="732" y="81"/>
                  </a:cubicBezTo>
                  <a:cubicBezTo>
                    <a:pt x="705" y="45"/>
                    <a:pt x="659" y="37"/>
                    <a:pt x="617" y="39"/>
                  </a:cubicBezTo>
                  <a:cubicBezTo>
                    <a:pt x="580" y="33"/>
                    <a:pt x="538" y="4"/>
                    <a:pt x="502" y="29"/>
                  </a:cubicBezTo>
                  <a:cubicBezTo>
                    <a:pt x="487" y="38"/>
                    <a:pt x="476" y="65"/>
                    <a:pt x="456" y="53"/>
                  </a:cubicBezTo>
                  <a:cubicBezTo>
                    <a:pt x="427" y="41"/>
                    <a:pt x="409" y="1"/>
                    <a:pt x="374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6" name="Freeform 124"/>
            <p:cNvSpPr>
              <a:spLocks/>
            </p:cNvSpPr>
            <p:nvPr/>
          </p:nvSpPr>
          <p:spPr bwMode="auto">
            <a:xfrm>
              <a:off x="645" y="805"/>
              <a:ext cx="20" cy="11"/>
            </a:xfrm>
            <a:custGeom>
              <a:avLst/>
              <a:gdLst>
                <a:gd name="T0" fmla="*/ 93 w 318"/>
                <a:gd name="T1" fmla="*/ 2 h 182"/>
                <a:gd name="T2" fmla="*/ 74 w 318"/>
                <a:gd name="T3" fmla="*/ 41 h 182"/>
                <a:gd name="T4" fmla="*/ 14 w 318"/>
                <a:gd name="T5" fmla="*/ 130 h 182"/>
                <a:gd name="T6" fmla="*/ 140 w 318"/>
                <a:gd name="T7" fmla="*/ 177 h 182"/>
                <a:gd name="T8" fmla="*/ 268 w 318"/>
                <a:gd name="T9" fmla="*/ 94 h 182"/>
                <a:gd name="T10" fmla="*/ 307 w 318"/>
                <a:gd name="T11" fmla="*/ 75 h 182"/>
                <a:gd name="T12" fmla="*/ 260 w 318"/>
                <a:gd name="T13" fmla="*/ 9 h 182"/>
                <a:gd name="T14" fmla="*/ 109 w 318"/>
                <a:gd name="T15" fmla="*/ 8 h 182"/>
                <a:gd name="T16" fmla="*/ 93 w 318"/>
                <a:gd name="T17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182">
                  <a:moveTo>
                    <a:pt x="93" y="2"/>
                  </a:moveTo>
                  <a:cubicBezTo>
                    <a:pt x="76" y="9"/>
                    <a:pt x="97" y="38"/>
                    <a:pt x="74" y="41"/>
                  </a:cubicBezTo>
                  <a:cubicBezTo>
                    <a:pt x="40" y="55"/>
                    <a:pt x="0" y="89"/>
                    <a:pt x="14" y="130"/>
                  </a:cubicBezTo>
                  <a:cubicBezTo>
                    <a:pt x="39" y="173"/>
                    <a:pt x="97" y="169"/>
                    <a:pt x="140" y="177"/>
                  </a:cubicBezTo>
                  <a:cubicBezTo>
                    <a:pt x="196" y="182"/>
                    <a:pt x="236" y="133"/>
                    <a:pt x="268" y="94"/>
                  </a:cubicBezTo>
                  <a:cubicBezTo>
                    <a:pt x="277" y="82"/>
                    <a:pt x="290" y="69"/>
                    <a:pt x="307" y="75"/>
                  </a:cubicBezTo>
                  <a:cubicBezTo>
                    <a:pt x="318" y="44"/>
                    <a:pt x="295" y="5"/>
                    <a:pt x="260" y="9"/>
                  </a:cubicBezTo>
                  <a:cubicBezTo>
                    <a:pt x="210" y="6"/>
                    <a:pt x="156" y="37"/>
                    <a:pt x="109" y="8"/>
                  </a:cubicBezTo>
                  <a:cubicBezTo>
                    <a:pt x="104" y="5"/>
                    <a:pt x="99" y="0"/>
                    <a:pt x="93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7" name="Freeform 125"/>
            <p:cNvSpPr>
              <a:spLocks noEditPoints="1"/>
            </p:cNvSpPr>
            <p:nvPr/>
          </p:nvSpPr>
          <p:spPr bwMode="auto">
            <a:xfrm>
              <a:off x="343" y="626"/>
              <a:ext cx="79" cy="67"/>
            </a:xfrm>
            <a:custGeom>
              <a:avLst/>
              <a:gdLst>
                <a:gd name="T0" fmla="*/ 686 w 1287"/>
                <a:gd name="T1" fmla="*/ 3 h 1081"/>
                <a:gd name="T2" fmla="*/ 631 w 1287"/>
                <a:gd name="T3" fmla="*/ 24 h 1081"/>
                <a:gd name="T4" fmla="*/ 443 w 1287"/>
                <a:gd name="T5" fmla="*/ 131 h 1081"/>
                <a:gd name="T6" fmla="*/ 419 w 1287"/>
                <a:gd name="T7" fmla="*/ 177 h 1081"/>
                <a:gd name="T8" fmla="*/ 294 w 1287"/>
                <a:gd name="T9" fmla="*/ 319 h 1081"/>
                <a:gd name="T10" fmla="*/ 232 w 1287"/>
                <a:gd name="T11" fmla="*/ 322 h 1081"/>
                <a:gd name="T12" fmla="*/ 262 w 1287"/>
                <a:gd name="T13" fmla="*/ 350 h 1081"/>
                <a:gd name="T14" fmla="*/ 299 w 1287"/>
                <a:gd name="T15" fmla="*/ 438 h 1081"/>
                <a:gd name="T16" fmla="*/ 370 w 1287"/>
                <a:gd name="T17" fmla="*/ 560 h 1081"/>
                <a:gd name="T18" fmla="*/ 457 w 1287"/>
                <a:gd name="T19" fmla="*/ 618 h 1081"/>
                <a:gd name="T20" fmla="*/ 403 w 1287"/>
                <a:gd name="T21" fmla="*/ 643 h 1081"/>
                <a:gd name="T22" fmla="*/ 443 w 1287"/>
                <a:gd name="T23" fmla="*/ 713 h 1081"/>
                <a:gd name="T24" fmla="*/ 556 w 1287"/>
                <a:gd name="T25" fmla="*/ 779 h 1081"/>
                <a:gd name="T26" fmla="*/ 610 w 1287"/>
                <a:gd name="T27" fmla="*/ 824 h 1081"/>
                <a:gd name="T28" fmla="*/ 752 w 1287"/>
                <a:gd name="T29" fmla="*/ 834 h 1081"/>
                <a:gd name="T30" fmla="*/ 968 w 1287"/>
                <a:gd name="T31" fmla="*/ 988 h 1081"/>
                <a:gd name="T32" fmla="*/ 1034 w 1287"/>
                <a:gd name="T33" fmla="*/ 1001 h 1081"/>
                <a:gd name="T34" fmla="*/ 1200 w 1287"/>
                <a:gd name="T35" fmla="*/ 1081 h 1081"/>
                <a:gd name="T36" fmla="*/ 1199 w 1287"/>
                <a:gd name="T37" fmla="*/ 1024 h 1081"/>
                <a:gd name="T38" fmla="*/ 1101 w 1287"/>
                <a:gd name="T39" fmla="*/ 973 h 1081"/>
                <a:gd name="T40" fmla="*/ 1034 w 1287"/>
                <a:gd name="T41" fmla="*/ 971 h 1081"/>
                <a:gd name="T42" fmla="*/ 978 w 1287"/>
                <a:gd name="T43" fmla="*/ 892 h 1081"/>
                <a:gd name="T44" fmla="*/ 899 w 1287"/>
                <a:gd name="T45" fmla="*/ 789 h 1081"/>
                <a:gd name="T46" fmla="*/ 612 w 1287"/>
                <a:gd name="T47" fmla="*/ 571 h 1081"/>
                <a:gd name="T48" fmla="*/ 483 w 1287"/>
                <a:gd name="T49" fmla="*/ 393 h 1081"/>
                <a:gd name="T50" fmla="*/ 497 w 1287"/>
                <a:gd name="T51" fmla="*/ 352 h 1081"/>
                <a:gd name="T52" fmla="*/ 709 w 1287"/>
                <a:gd name="T53" fmla="*/ 275 h 1081"/>
                <a:gd name="T54" fmla="*/ 759 w 1287"/>
                <a:gd name="T55" fmla="*/ 289 h 1081"/>
                <a:gd name="T56" fmla="*/ 1095 w 1287"/>
                <a:gd name="T57" fmla="*/ 228 h 1081"/>
                <a:gd name="T58" fmla="*/ 1234 w 1287"/>
                <a:gd name="T59" fmla="*/ 325 h 1081"/>
                <a:gd name="T60" fmla="*/ 1280 w 1287"/>
                <a:gd name="T61" fmla="*/ 295 h 1081"/>
                <a:gd name="T62" fmla="*/ 1187 w 1287"/>
                <a:gd name="T63" fmla="*/ 206 h 1081"/>
                <a:gd name="T64" fmla="*/ 1123 w 1287"/>
                <a:gd name="T65" fmla="*/ 39 h 1081"/>
                <a:gd name="T66" fmla="*/ 1090 w 1287"/>
                <a:gd name="T67" fmla="*/ 44 h 1081"/>
                <a:gd name="T68" fmla="*/ 854 w 1287"/>
                <a:gd name="T69" fmla="*/ 93 h 1081"/>
                <a:gd name="T70" fmla="*/ 774 w 1287"/>
                <a:gd name="T71" fmla="*/ 49 h 1081"/>
                <a:gd name="T72" fmla="*/ 686 w 1287"/>
                <a:gd name="T73" fmla="*/ 3 h 1081"/>
                <a:gd name="T74" fmla="*/ 95 w 1287"/>
                <a:gd name="T75" fmla="*/ 301 h 1081"/>
                <a:gd name="T76" fmla="*/ 14 w 1287"/>
                <a:gd name="T77" fmla="*/ 335 h 1081"/>
                <a:gd name="T78" fmla="*/ 77 w 1287"/>
                <a:gd name="T79" fmla="*/ 441 h 1081"/>
                <a:gd name="T80" fmla="*/ 117 w 1287"/>
                <a:gd name="T81" fmla="*/ 376 h 1081"/>
                <a:gd name="T82" fmla="*/ 120 w 1287"/>
                <a:gd name="T83" fmla="*/ 307 h 1081"/>
                <a:gd name="T84" fmla="*/ 95 w 1287"/>
                <a:gd name="T85" fmla="*/ 30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081">
                  <a:moveTo>
                    <a:pt x="686" y="3"/>
                  </a:moveTo>
                  <a:cubicBezTo>
                    <a:pt x="665" y="2"/>
                    <a:pt x="648" y="18"/>
                    <a:pt x="631" y="24"/>
                  </a:cubicBezTo>
                  <a:cubicBezTo>
                    <a:pt x="552" y="2"/>
                    <a:pt x="465" y="54"/>
                    <a:pt x="443" y="131"/>
                  </a:cubicBezTo>
                  <a:cubicBezTo>
                    <a:pt x="438" y="149"/>
                    <a:pt x="435" y="167"/>
                    <a:pt x="419" y="177"/>
                  </a:cubicBezTo>
                  <a:cubicBezTo>
                    <a:pt x="375" y="222"/>
                    <a:pt x="355" y="293"/>
                    <a:pt x="294" y="319"/>
                  </a:cubicBezTo>
                  <a:cubicBezTo>
                    <a:pt x="274" y="326"/>
                    <a:pt x="249" y="305"/>
                    <a:pt x="232" y="322"/>
                  </a:cubicBezTo>
                  <a:cubicBezTo>
                    <a:pt x="223" y="339"/>
                    <a:pt x="246" y="354"/>
                    <a:pt x="262" y="350"/>
                  </a:cubicBezTo>
                  <a:cubicBezTo>
                    <a:pt x="288" y="370"/>
                    <a:pt x="289" y="408"/>
                    <a:pt x="299" y="438"/>
                  </a:cubicBezTo>
                  <a:cubicBezTo>
                    <a:pt x="310" y="484"/>
                    <a:pt x="322" y="539"/>
                    <a:pt x="370" y="560"/>
                  </a:cubicBezTo>
                  <a:cubicBezTo>
                    <a:pt x="399" y="577"/>
                    <a:pt x="438" y="593"/>
                    <a:pt x="457" y="618"/>
                  </a:cubicBezTo>
                  <a:cubicBezTo>
                    <a:pt x="438" y="623"/>
                    <a:pt x="412" y="621"/>
                    <a:pt x="403" y="643"/>
                  </a:cubicBezTo>
                  <a:cubicBezTo>
                    <a:pt x="388" y="674"/>
                    <a:pt x="422" y="698"/>
                    <a:pt x="443" y="713"/>
                  </a:cubicBezTo>
                  <a:cubicBezTo>
                    <a:pt x="479" y="738"/>
                    <a:pt x="523" y="750"/>
                    <a:pt x="556" y="779"/>
                  </a:cubicBezTo>
                  <a:cubicBezTo>
                    <a:pt x="562" y="803"/>
                    <a:pt x="584" y="822"/>
                    <a:pt x="610" y="824"/>
                  </a:cubicBezTo>
                  <a:cubicBezTo>
                    <a:pt x="657" y="830"/>
                    <a:pt x="710" y="802"/>
                    <a:pt x="752" y="834"/>
                  </a:cubicBezTo>
                  <a:cubicBezTo>
                    <a:pt x="837" y="863"/>
                    <a:pt x="910" y="920"/>
                    <a:pt x="968" y="988"/>
                  </a:cubicBezTo>
                  <a:cubicBezTo>
                    <a:pt x="988" y="1001"/>
                    <a:pt x="1012" y="998"/>
                    <a:pt x="1034" y="1001"/>
                  </a:cubicBezTo>
                  <a:cubicBezTo>
                    <a:pt x="1094" y="1018"/>
                    <a:pt x="1138" y="1073"/>
                    <a:pt x="1200" y="1081"/>
                  </a:cubicBezTo>
                  <a:cubicBezTo>
                    <a:pt x="1228" y="1075"/>
                    <a:pt x="1220" y="1034"/>
                    <a:pt x="1199" y="1024"/>
                  </a:cubicBezTo>
                  <a:cubicBezTo>
                    <a:pt x="1168" y="1004"/>
                    <a:pt x="1136" y="983"/>
                    <a:pt x="1101" y="973"/>
                  </a:cubicBezTo>
                  <a:cubicBezTo>
                    <a:pt x="1080" y="966"/>
                    <a:pt x="1053" y="971"/>
                    <a:pt x="1034" y="971"/>
                  </a:cubicBezTo>
                  <a:cubicBezTo>
                    <a:pt x="1026" y="939"/>
                    <a:pt x="997" y="917"/>
                    <a:pt x="978" y="892"/>
                  </a:cubicBezTo>
                  <a:cubicBezTo>
                    <a:pt x="948" y="860"/>
                    <a:pt x="922" y="826"/>
                    <a:pt x="899" y="789"/>
                  </a:cubicBezTo>
                  <a:cubicBezTo>
                    <a:pt x="823" y="693"/>
                    <a:pt x="682" y="675"/>
                    <a:pt x="612" y="571"/>
                  </a:cubicBezTo>
                  <a:cubicBezTo>
                    <a:pt x="556" y="524"/>
                    <a:pt x="488" y="472"/>
                    <a:pt x="483" y="393"/>
                  </a:cubicBezTo>
                  <a:cubicBezTo>
                    <a:pt x="485" y="379"/>
                    <a:pt x="475" y="353"/>
                    <a:pt x="497" y="352"/>
                  </a:cubicBezTo>
                  <a:cubicBezTo>
                    <a:pt x="568" y="330"/>
                    <a:pt x="652" y="328"/>
                    <a:pt x="709" y="275"/>
                  </a:cubicBezTo>
                  <a:cubicBezTo>
                    <a:pt x="725" y="277"/>
                    <a:pt x="742" y="287"/>
                    <a:pt x="759" y="289"/>
                  </a:cubicBezTo>
                  <a:cubicBezTo>
                    <a:pt x="875" y="312"/>
                    <a:pt x="987" y="259"/>
                    <a:pt x="1095" y="228"/>
                  </a:cubicBezTo>
                  <a:cubicBezTo>
                    <a:pt x="1123" y="280"/>
                    <a:pt x="1181" y="307"/>
                    <a:pt x="1234" y="325"/>
                  </a:cubicBezTo>
                  <a:cubicBezTo>
                    <a:pt x="1254" y="331"/>
                    <a:pt x="1287" y="321"/>
                    <a:pt x="1280" y="295"/>
                  </a:cubicBezTo>
                  <a:cubicBezTo>
                    <a:pt x="1264" y="253"/>
                    <a:pt x="1215" y="239"/>
                    <a:pt x="1187" y="206"/>
                  </a:cubicBezTo>
                  <a:cubicBezTo>
                    <a:pt x="1140" y="165"/>
                    <a:pt x="1110" y="102"/>
                    <a:pt x="1123" y="39"/>
                  </a:cubicBezTo>
                  <a:cubicBezTo>
                    <a:pt x="1119" y="20"/>
                    <a:pt x="1097" y="35"/>
                    <a:pt x="1090" y="44"/>
                  </a:cubicBezTo>
                  <a:cubicBezTo>
                    <a:pt x="1026" y="96"/>
                    <a:pt x="933" y="131"/>
                    <a:pt x="854" y="93"/>
                  </a:cubicBezTo>
                  <a:cubicBezTo>
                    <a:pt x="829" y="76"/>
                    <a:pt x="795" y="74"/>
                    <a:pt x="774" y="49"/>
                  </a:cubicBezTo>
                  <a:cubicBezTo>
                    <a:pt x="750" y="27"/>
                    <a:pt x="722" y="0"/>
                    <a:pt x="686" y="3"/>
                  </a:cubicBezTo>
                  <a:close/>
                  <a:moveTo>
                    <a:pt x="95" y="301"/>
                  </a:moveTo>
                  <a:cubicBezTo>
                    <a:pt x="66" y="303"/>
                    <a:pt x="25" y="301"/>
                    <a:pt x="14" y="335"/>
                  </a:cubicBezTo>
                  <a:cubicBezTo>
                    <a:pt x="0" y="378"/>
                    <a:pt x="31" y="434"/>
                    <a:pt x="77" y="441"/>
                  </a:cubicBezTo>
                  <a:cubicBezTo>
                    <a:pt x="108" y="439"/>
                    <a:pt x="120" y="402"/>
                    <a:pt x="117" y="376"/>
                  </a:cubicBezTo>
                  <a:cubicBezTo>
                    <a:pt x="122" y="355"/>
                    <a:pt x="142" y="325"/>
                    <a:pt x="120" y="307"/>
                  </a:cubicBezTo>
                  <a:cubicBezTo>
                    <a:pt x="113" y="302"/>
                    <a:pt x="104" y="300"/>
                    <a:pt x="95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8" name="Freeform 126"/>
            <p:cNvSpPr>
              <a:spLocks/>
            </p:cNvSpPr>
            <p:nvPr/>
          </p:nvSpPr>
          <p:spPr bwMode="auto">
            <a:xfrm>
              <a:off x="467" y="639"/>
              <a:ext cx="85" cy="63"/>
            </a:xfrm>
            <a:custGeom>
              <a:avLst/>
              <a:gdLst>
                <a:gd name="T0" fmla="*/ 1048 w 1371"/>
                <a:gd name="T1" fmla="*/ 7 h 1028"/>
                <a:gd name="T2" fmla="*/ 814 w 1371"/>
                <a:gd name="T3" fmla="*/ 153 h 1028"/>
                <a:gd name="T4" fmla="*/ 683 w 1371"/>
                <a:gd name="T5" fmla="*/ 244 h 1028"/>
                <a:gd name="T6" fmla="*/ 156 w 1371"/>
                <a:gd name="T7" fmla="*/ 315 h 1028"/>
                <a:gd name="T8" fmla="*/ 86 w 1371"/>
                <a:gd name="T9" fmla="*/ 285 h 1028"/>
                <a:gd name="T10" fmla="*/ 38 w 1371"/>
                <a:gd name="T11" fmla="*/ 232 h 1028"/>
                <a:gd name="T12" fmla="*/ 2 w 1371"/>
                <a:gd name="T13" fmla="*/ 310 h 1028"/>
                <a:gd name="T14" fmla="*/ 148 w 1371"/>
                <a:gd name="T15" fmla="*/ 517 h 1028"/>
                <a:gd name="T16" fmla="*/ 146 w 1371"/>
                <a:gd name="T17" fmla="*/ 542 h 1028"/>
                <a:gd name="T18" fmla="*/ 101 w 1371"/>
                <a:gd name="T19" fmla="*/ 763 h 1028"/>
                <a:gd name="T20" fmla="*/ 198 w 1371"/>
                <a:gd name="T21" fmla="*/ 835 h 1028"/>
                <a:gd name="T22" fmla="*/ 265 w 1371"/>
                <a:gd name="T23" fmla="*/ 972 h 1028"/>
                <a:gd name="T24" fmla="*/ 330 w 1371"/>
                <a:gd name="T25" fmla="*/ 1009 h 1028"/>
                <a:gd name="T26" fmla="*/ 591 w 1371"/>
                <a:gd name="T27" fmla="*/ 898 h 1028"/>
                <a:gd name="T28" fmla="*/ 766 w 1371"/>
                <a:gd name="T29" fmla="*/ 918 h 1028"/>
                <a:gd name="T30" fmla="*/ 858 w 1371"/>
                <a:gd name="T31" fmla="*/ 926 h 1028"/>
                <a:gd name="T32" fmla="*/ 978 w 1371"/>
                <a:gd name="T33" fmla="*/ 802 h 1028"/>
                <a:gd name="T34" fmla="*/ 992 w 1371"/>
                <a:gd name="T35" fmla="*/ 748 h 1028"/>
                <a:gd name="T36" fmla="*/ 1195 w 1371"/>
                <a:gd name="T37" fmla="*/ 620 h 1028"/>
                <a:gd name="T38" fmla="*/ 1348 w 1371"/>
                <a:gd name="T39" fmla="*/ 618 h 1028"/>
                <a:gd name="T40" fmla="*/ 1346 w 1371"/>
                <a:gd name="T41" fmla="*/ 565 h 1028"/>
                <a:gd name="T42" fmla="*/ 1228 w 1371"/>
                <a:gd name="T43" fmla="*/ 462 h 1028"/>
                <a:gd name="T44" fmla="*/ 1228 w 1371"/>
                <a:gd name="T45" fmla="*/ 438 h 1028"/>
                <a:gd name="T46" fmla="*/ 1267 w 1371"/>
                <a:gd name="T47" fmla="*/ 252 h 1028"/>
                <a:gd name="T48" fmla="*/ 1274 w 1371"/>
                <a:gd name="T49" fmla="*/ 188 h 1028"/>
                <a:gd name="T50" fmla="*/ 1368 w 1371"/>
                <a:gd name="T51" fmla="*/ 83 h 1028"/>
                <a:gd name="T52" fmla="*/ 1319 w 1371"/>
                <a:gd name="T53" fmla="*/ 44 h 1028"/>
                <a:gd name="T54" fmla="*/ 1088 w 1371"/>
                <a:gd name="T55" fmla="*/ 17 h 1028"/>
                <a:gd name="T56" fmla="*/ 1048 w 1371"/>
                <a:gd name="T57" fmla="*/ 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1" h="1028">
                  <a:moveTo>
                    <a:pt x="1048" y="7"/>
                  </a:moveTo>
                  <a:cubicBezTo>
                    <a:pt x="951" y="16"/>
                    <a:pt x="880" y="90"/>
                    <a:pt x="814" y="153"/>
                  </a:cubicBezTo>
                  <a:cubicBezTo>
                    <a:pt x="775" y="189"/>
                    <a:pt x="734" y="228"/>
                    <a:pt x="683" y="244"/>
                  </a:cubicBezTo>
                  <a:cubicBezTo>
                    <a:pt x="506" y="249"/>
                    <a:pt x="333" y="298"/>
                    <a:pt x="156" y="315"/>
                  </a:cubicBezTo>
                  <a:cubicBezTo>
                    <a:pt x="129" y="331"/>
                    <a:pt x="96" y="311"/>
                    <a:pt x="86" y="285"/>
                  </a:cubicBezTo>
                  <a:cubicBezTo>
                    <a:pt x="75" y="264"/>
                    <a:pt x="66" y="230"/>
                    <a:pt x="38" y="232"/>
                  </a:cubicBezTo>
                  <a:cubicBezTo>
                    <a:pt x="8" y="243"/>
                    <a:pt x="0" y="282"/>
                    <a:pt x="2" y="310"/>
                  </a:cubicBezTo>
                  <a:cubicBezTo>
                    <a:pt x="6" y="401"/>
                    <a:pt x="77" y="469"/>
                    <a:pt x="148" y="517"/>
                  </a:cubicBezTo>
                  <a:cubicBezTo>
                    <a:pt x="165" y="523"/>
                    <a:pt x="152" y="533"/>
                    <a:pt x="146" y="542"/>
                  </a:cubicBezTo>
                  <a:cubicBezTo>
                    <a:pt x="103" y="605"/>
                    <a:pt x="73" y="688"/>
                    <a:pt x="101" y="763"/>
                  </a:cubicBezTo>
                  <a:cubicBezTo>
                    <a:pt x="118" y="802"/>
                    <a:pt x="158" y="824"/>
                    <a:pt x="198" y="835"/>
                  </a:cubicBezTo>
                  <a:cubicBezTo>
                    <a:pt x="243" y="866"/>
                    <a:pt x="243" y="927"/>
                    <a:pt x="265" y="972"/>
                  </a:cubicBezTo>
                  <a:cubicBezTo>
                    <a:pt x="274" y="997"/>
                    <a:pt x="302" y="1028"/>
                    <a:pt x="330" y="1009"/>
                  </a:cubicBezTo>
                  <a:cubicBezTo>
                    <a:pt x="417" y="972"/>
                    <a:pt x="516" y="959"/>
                    <a:pt x="591" y="898"/>
                  </a:cubicBezTo>
                  <a:cubicBezTo>
                    <a:pt x="648" y="869"/>
                    <a:pt x="709" y="909"/>
                    <a:pt x="766" y="918"/>
                  </a:cubicBezTo>
                  <a:cubicBezTo>
                    <a:pt x="797" y="922"/>
                    <a:pt x="828" y="924"/>
                    <a:pt x="858" y="926"/>
                  </a:cubicBezTo>
                  <a:cubicBezTo>
                    <a:pt x="923" y="922"/>
                    <a:pt x="963" y="859"/>
                    <a:pt x="978" y="802"/>
                  </a:cubicBezTo>
                  <a:cubicBezTo>
                    <a:pt x="984" y="785"/>
                    <a:pt x="983" y="762"/>
                    <a:pt x="992" y="748"/>
                  </a:cubicBezTo>
                  <a:cubicBezTo>
                    <a:pt x="1066" y="717"/>
                    <a:pt x="1134" y="672"/>
                    <a:pt x="1195" y="620"/>
                  </a:cubicBezTo>
                  <a:cubicBezTo>
                    <a:pt x="1241" y="644"/>
                    <a:pt x="1302" y="644"/>
                    <a:pt x="1348" y="618"/>
                  </a:cubicBezTo>
                  <a:cubicBezTo>
                    <a:pt x="1364" y="605"/>
                    <a:pt x="1363" y="578"/>
                    <a:pt x="1346" y="565"/>
                  </a:cubicBezTo>
                  <a:cubicBezTo>
                    <a:pt x="1317" y="521"/>
                    <a:pt x="1266" y="498"/>
                    <a:pt x="1228" y="462"/>
                  </a:cubicBezTo>
                  <a:cubicBezTo>
                    <a:pt x="1220" y="454"/>
                    <a:pt x="1218" y="445"/>
                    <a:pt x="1228" y="438"/>
                  </a:cubicBezTo>
                  <a:cubicBezTo>
                    <a:pt x="1268" y="388"/>
                    <a:pt x="1297" y="316"/>
                    <a:pt x="1267" y="252"/>
                  </a:cubicBezTo>
                  <a:cubicBezTo>
                    <a:pt x="1256" y="232"/>
                    <a:pt x="1257" y="206"/>
                    <a:pt x="1274" y="188"/>
                  </a:cubicBezTo>
                  <a:cubicBezTo>
                    <a:pt x="1302" y="150"/>
                    <a:pt x="1354" y="130"/>
                    <a:pt x="1368" y="83"/>
                  </a:cubicBezTo>
                  <a:cubicBezTo>
                    <a:pt x="1371" y="58"/>
                    <a:pt x="1344" y="35"/>
                    <a:pt x="1319" y="44"/>
                  </a:cubicBezTo>
                  <a:cubicBezTo>
                    <a:pt x="1242" y="41"/>
                    <a:pt x="1167" y="0"/>
                    <a:pt x="1088" y="17"/>
                  </a:cubicBezTo>
                  <a:cubicBezTo>
                    <a:pt x="1077" y="10"/>
                    <a:pt x="1062" y="7"/>
                    <a:pt x="1048" y="7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9" name="Freeform 127"/>
            <p:cNvSpPr>
              <a:spLocks/>
            </p:cNvSpPr>
            <p:nvPr/>
          </p:nvSpPr>
          <p:spPr bwMode="auto">
            <a:xfrm>
              <a:off x="375" y="642"/>
              <a:ext cx="54" cy="45"/>
            </a:xfrm>
            <a:custGeom>
              <a:avLst/>
              <a:gdLst>
                <a:gd name="T0" fmla="*/ 531 w 863"/>
                <a:gd name="T1" fmla="*/ 3 h 720"/>
                <a:gd name="T2" fmla="*/ 389 w 863"/>
                <a:gd name="T3" fmla="*/ 48 h 720"/>
                <a:gd name="T4" fmla="*/ 230 w 863"/>
                <a:gd name="T5" fmla="*/ 44 h 720"/>
                <a:gd name="T6" fmla="*/ 116 w 863"/>
                <a:gd name="T7" fmla="*/ 75 h 720"/>
                <a:gd name="T8" fmla="*/ 7 w 863"/>
                <a:gd name="T9" fmla="*/ 148 h 720"/>
                <a:gd name="T10" fmla="*/ 75 w 863"/>
                <a:gd name="T11" fmla="*/ 246 h 720"/>
                <a:gd name="T12" fmla="*/ 249 w 863"/>
                <a:gd name="T13" fmla="*/ 386 h 720"/>
                <a:gd name="T14" fmla="*/ 398 w 863"/>
                <a:gd name="T15" fmla="*/ 483 h 720"/>
                <a:gd name="T16" fmla="*/ 551 w 863"/>
                <a:gd name="T17" fmla="*/ 661 h 720"/>
                <a:gd name="T18" fmla="*/ 600 w 863"/>
                <a:gd name="T19" fmla="*/ 681 h 720"/>
                <a:gd name="T20" fmla="*/ 701 w 863"/>
                <a:gd name="T21" fmla="*/ 690 h 720"/>
                <a:gd name="T22" fmla="*/ 740 w 863"/>
                <a:gd name="T23" fmla="*/ 560 h 720"/>
                <a:gd name="T24" fmla="*/ 828 w 863"/>
                <a:gd name="T25" fmla="*/ 361 h 720"/>
                <a:gd name="T26" fmla="*/ 756 w 863"/>
                <a:gd name="T27" fmla="*/ 267 h 720"/>
                <a:gd name="T28" fmla="*/ 744 w 863"/>
                <a:gd name="T29" fmla="*/ 79 h 720"/>
                <a:gd name="T30" fmla="*/ 631 w 863"/>
                <a:gd name="T31" fmla="*/ 58 h 720"/>
                <a:gd name="T32" fmla="*/ 531 w 863"/>
                <a:gd name="T33" fmla="*/ 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" h="720">
                  <a:moveTo>
                    <a:pt x="531" y="3"/>
                  </a:moveTo>
                  <a:cubicBezTo>
                    <a:pt x="484" y="17"/>
                    <a:pt x="434" y="29"/>
                    <a:pt x="389" y="48"/>
                  </a:cubicBezTo>
                  <a:cubicBezTo>
                    <a:pt x="340" y="78"/>
                    <a:pt x="281" y="51"/>
                    <a:pt x="230" y="44"/>
                  </a:cubicBezTo>
                  <a:cubicBezTo>
                    <a:pt x="189" y="36"/>
                    <a:pt x="148" y="51"/>
                    <a:pt x="116" y="75"/>
                  </a:cubicBezTo>
                  <a:cubicBezTo>
                    <a:pt x="76" y="91"/>
                    <a:pt x="23" y="103"/>
                    <a:pt x="7" y="148"/>
                  </a:cubicBezTo>
                  <a:cubicBezTo>
                    <a:pt x="0" y="194"/>
                    <a:pt x="46" y="220"/>
                    <a:pt x="75" y="246"/>
                  </a:cubicBezTo>
                  <a:cubicBezTo>
                    <a:pt x="126" y="301"/>
                    <a:pt x="185" y="347"/>
                    <a:pt x="249" y="386"/>
                  </a:cubicBezTo>
                  <a:cubicBezTo>
                    <a:pt x="299" y="418"/>
                    <a:pt x="353" y="445"/>
                    <a:pt x="398" y="483"/>
                  </a:cubicBezTo>
                  <a:cubicBezTo>
                    <a:pt x="440" y="548"/>
                    <a:pt x="472" y="633"/>
                    <a:pt x="551" y="661"/>
                  </a:cubicBezTo>
                  <a:cubicBezTo>
                    <a:pt x="569" y="664"/>
                    <a:pt x="589" y="665"/>
                    <a:pt x="600" y="681"/>
                  </a:cubicBezTo>
                  <a:cubicBezTo>
                    <a:pt x="628" y="703"/>
                    <a:pt x="673" y="720"/>
                    <a:pt x="701" y="690"/>
                  </a:cubicBezTo>
                  <a:cubicBezTo>
                    <a:pt x="732" y="654"/>
                    <a:pt x="730" y="604"/>
                    <a:pt x="740" y="560"/>
                  </a:cubicBezTo>
                  <a:cubicBezTo>
                    <a:pt x="820" y="538"/>
                    <a:pt x="863" y="436"/>
                    <a:pt x="828" y="361"/>
                  </a:cubicBezTo>
                  <a:cubicBezTo>
                    <a:pt x="807" y="328"/>
                    <a:pt x="771" y="305"/>
                    <a:pt x="756" y="267"/>
                  </a:cubicBezTo>
                  <a:cubicBezTo>
                    <a:pt x="728" y="209"/>
                    <a:pt x="731" y="141"/>
                    <a:pt x="744" y="79"/>
                  </a:cubicBezTo>
                  <a:cubicBezTo>
                    <a:pt x="707" y="106"/>
                    <a:pt x="659" y="89"/>
                    <a:pt x="631" y="58"/>
                  </a:cubicBezTo>
                  <a:cubicBezTo>
                    <a:pt x="603" y="33"/>
                    <a:pt x="573" y="0"/>
                    <a:pt x="53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0" name="Freeform 128"/>
            <p:cNvSpPr>
              <a:spLocks/>
            </p:cNvSpPr>
            <p:nvPr/>
          </p:nvSpPr>
          <p:spPr bwMode="auto">
            <a:xfrm>
              <a:off x="205" y="530"/>
              <a:ext cx="39" cy="35"/>
            </a:xfrm>
            <a:custGeom>
              <a:avLst/>
              <a:gdLst>
                <a:gd name="T0" fmla="*/ 375 w 630"/>
                <a:gd name="T1" fmla="*/ 4 h 560"/>
                <a:gd name="T2" fmla="*/ 176 w 630"/>
                <a:gd name="T3" fmla="*/ 53 h 560"/>
                <a:gd name="T4" fmla="*/ 107 w 630"/>
                <a:gd name="T5" fmla="*/ 22 h 560"/>
                <a:gd name="T6" fmla="*/ 14 w 630"/>
                <a:gd name="T7" fmla="*/ 138 h 560"/>
                <a:gd name="T8" fmla="*/ 84 w 630"/>
                <a:gd name="T9" fmla="*/ 170 h 560"/>
                <a:gd name="T10" fmla="*/ 202 w 630"/>
                <a:gd name="T11" fmla="*/ 286 h 560"/>
                <a:gd name="T12" fmla="*/ 263 w 630"/>
                <a:gd name="T13" fmla="*/ 337 h 560"/>
                <a:gd name="T14" fmla="*/ 305 w 630"/>
                <a:gd name="T15" fmla="*/ 415 h 560"/>
                <a:gd name="T16" fmla="*/ 404 w 630"/>
                <a:gd name="T17" fmla="*/ 381 h 560"/>
                <a:gd name="T18" fmla="*/ 414 w 630"/>
                <a:gd name="T19" fmla="*/ 443 h 560"/>
                <a:gd name="T20" fmla="*/ 450 w 630"/>
                <a:gd name="T21" fmla="*/ 529 h 560"/>
                <a:gd name="T22" fmla="*/ 510 w 630"/>
                <a:gd name="T23" fmla="*/ 538 h 560"/>
                <a:gd name="T24" fmla="*/ 540 w 630"/>
                <a:gd name="T25" fmla="*/ 416 h 560"/>
                <a:gd name="T26" fmla="*/ 628 w 630"/>
                <a:gd name="T27" fmla="*/ 310 h 560"/>
                <a:gd name="T28" fmla="*/ 602 w 630"/>
                <a:gd name="T29" fmla="*/ 234 h 560"/>
                <a:gd name="T30" fmla="*/ 555 w 630"/>
                <a:gd name="T31" fmla="*/ 224 h 560"/>
                <a:gd name="T32" fmla="*/ 583 w 630"/>
                <a:gd name="T33" fmla="*/ 120 h 560"/>
                <a:gd name="T34" fmla="*/ 501 w 630"/>
                <a:gd name="T35" fmla="*/ 79 h 560"/>
                <a:gd name="T36" fmla="*/ 375 w 630"/>
                <a:gd name="T37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560">
                  <a:moveTo>
                    <a:pt x="375" y="4"/>
                  </a:moveTo>
                  <a:cubicBezTo>
                    <a:pt x="308" y="18"/>
                    <a:pt x="247" y="74"/>
                    <a:pt x="176" y="53"/>
                  </a:cubicBezTo>
                  <a:cubicBezTo>
                    <a:pt x="153" y="43"/>
                    <a:pt x="136" y="13"/>
                    <a:pt x="107" y="22"/>
                  </a:cubicBezTo>
                  <a:cubicBezTo>
                    <a:pt x="53" y="27"/>
                    <a:pt x="0" y="82"/>
                    <a:pt x="14" y="138"/>
                  </a:cubicBezTo>
                  <a:cubicBezTo>
                    <a:pt x="24" y="166"/>
                    <a:pt x="59" y="171"/>
                    <a:pt x="84" y="170"/>
                  </a:cubicBezTo>
                  <a:cubicBezTo>
                    <a:pt x="94" y="230"/>
                    <a:pt x="152" y="262"/>
                    <a:pt x="202" y="286"/>
                  </a:cubicBezTo>
                  <a:cubicBezTo>
                    <a:pt x="224" y="300"/>
                    <a:pt x="254" y="312"/>
                    <a:pt x="263" y="337"/>
                  </a:cubicBezTo>
                  <a:cubicBezTo>
                    <a:pt x="263" y="367"/>
                    <a:pt x="269" y="411"/>
                    <a:pt x="305" y="415"/>
                  </a:cubicBezTo>
                  <a:cubicBezTo>
                    <a:pt x="342" y="418"/>
                    <a:pt x="369" y="382"/>
                    <a:pt x="404" y="381"/>
                  </a:cubicBezTo>
                  <a:cubicBezTo>
                    <a:pt x="423" y="395"/>
                    <a:pt x="413" y="423"/>
                    <a:pt x="414" y="443"/>
                  </a:cubicBezTo>
                  <a:cubicBezTo>
                    <a:pt x="411" y="476"/>
                    <a:pt x="420" y="512"/>
                    <a:pt x="450" y="529"/>
                  </a:cubicBezTo>
                  <a:cubicBezTo>
                    <a:pt x="465" y="544"/>
                    <a:pt x="495" y="560"/>
                    <a:pt x="510" y="538"/>
                  </a:cubicBezTo>
                  <a:cubicBezTo>
                    <a:pt x="527" y="499"/>
                    <a:pt x="502" y="445"/>
                    <a:pt x="540" y="416"/>
                  </a:cubicBezTo>
                  <a:cubicBezTo>
                    <a:pt x="580" y="393"/>
                    <a:pt x="625" y="360"/>
                    <a:pt x="628" y="310"/>
                  </a:cubicBezTo>
                  <a:cubicBezTo>
                    <a:pt x="630" y="283"/>
                    <a:pt x="622" y="252"/>
                    <a:pt x="602" y="234"/>
                  </a:cubicBezTo>
                  <a:cubicBezTo>
                    <a:pt x="587" y="228"/>
                    <a:pt x="569" y="237"/>
                    <a:pt x="555" y="224"/>
                  </a:cubicBezTo>
                  <a:cubicBezTo>
                    <a:pt x="550" y="191"/>
                    <a:pt x="569" y="167"/>
                    <a:pt x="583" y="120"/>
                  </a:cubicBezTo>
                  <a:cubicBezTo>
                    <a:pt x="583" y="110"/>
                    <a:pt x="511" y="84"/>
                    <a:pt x="501" y="79"/>
                  </a:cubicBezTo>
                  <a:cubicBezTo>
                    <a:pt x="449" y="71"/>
                    <a:pt x="432" y="0"/>
                    <a:pt x="375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1" name="Freeform 129"/>
            <p:cNvSpPr>
              <a:spLocks/>
            </p:cNvSpPr>
            <p:nvPr userDrawn="1"/>
          </p:nvSpPr>
          <p:spPr bwMode="auto">
            <a:xfrm>
              <a:off x="445" y="406"/>
              <a:ext cx="92" cy="113"/>
            </a:xfrm>
            <a:custGeom>
              <a:avLst/>
              <a:gdLst>
                <a:gd name="T0" fmla="*/ 902 w 1493"/>
                <a:gd name="T1" fmla="*/ 23 h 1827"/>
                <a:gd name="T2" fmla="*/ 781 w 1493"/>
                <a:gd name="T3" fmla="*/ 208 h 1827"/>
                <a:gd name="T4" fmla="*/ 741 w 1493"/>
                <a:gd name="T5" fmla="*/ 173 h 1827"/>
                <a:gd name="T6" fmla="*/ 674 w 1493"/>
                <a:gd name="T7" fmla="*/ 113 h 1827"/>
                <a:gd name="T8" fmla="*/ 634 w 1493"/>
                <a:gd name="T9" fmla="*/ 121 h 1827"/>
                <a:gd name="T10" fmla="*/ 467 w 1493"/>
                <a:gd name="T11" fmla="*/ 144 h 1827"/>
                <a:gd name="T12" fmla="*/ 346 w 1493"/>
                <a:gd name="T13" fmla="*/ 305 h 1827"/>
                <a:gd name="T14" fmla="*/ 331 w 1493"/>
                <a:gd name="T15" fmla="*/ 457 h 1827"/>
                <a:gd name="T16" fmla="*/ 273 w 1493"/>
                <a:gd name="T17" fmla="*/ 803 h 1827"/>
                <a:gd name="T18" fmla="*/ 181 w 1493"/>
                <a:gd name="T19" fmla="*/ 865 h 1827"/>
                <a:gd name="T20" fmla="*/ 79 w 1493"/>
                <a:gd name="T21" fmla="*/ 920 h 1827"/>
                <a:gd name="T22" fmla="*/ 24 w 1493"/>
                <a:gd name="T23" fmla="*/ 989 h 1827"/>
                <a:gd name="T24" fmla="*/ 83 w 1493"/>
                <a:gd name="T25" fmla="*/ 1152 h 1827"/>
                <a:gd name="T26" fmla="*/ 23 w 1493"/>
                <a:gd name="T27" fmla="*/ 1432 h 1827"/>
                <a:gd name="T28" fmla="*/ 15 w 1493"/>
                <a:gd name="T29" fmla="*/ 1463 h 1827"/>
                <a:gd name="T30" fmla="*/ 100 w 1493"/>
                <a:gd name="T31" fmla="*/ 1661 h 1827"/>
                <a:gd name="T32" fmla="*/ 154 w 1493"/>
                <a:gd name="T33" fmla="*/ 1761 h 1827"/>
                <a:gd name="T34" fmla="*/ 230 w 1493"/>
                <a:gd name="T35" fmla="*/ 1819 h 1827"/>
                <a:gd name="T36" fmla="*/ 305 w 1493"/>
                <a:gd name="T37" fmla="*/ 1750 h 1827"/>
                <a:gd name="T38" fmla="*/ 472 w 1493"/>
                <a:gd name="T39" fmla="*/ 1642 h 1827"/>
                <a:gd name="T40" fmla="*/ 593 w 1493"/>
                <a:gd name="T41" fmla="*/ 1651 h 1827"/>
                <a:gd name="T42" fmla="*/ 788 w 1493"/>
                <a:gd name="T43" fmla="*/ 1633 h 1827"/>
                <a:gd name="T44" fmla="*/ 970 w 1493"/>
                <a:gd name="T45" fmla="*/ 1546 h 1827"/>
                <a:gd name="T46" fmla="*/ 1062 w 1493"/>
                <a:gd name="T47" fmla="*/ 1534 h 1827"/>
                <a:gd name="T48" fmla="*/ 1306 w 1493"/>
                <a:gd name="T49" fmla="*/ 1512 h 1827"/>
                <a:gd name="T50" fmla="*/ 1385 w 1493"/>
                <a:gd name="T51" fmla="*/ 1633 h 1827"/>
                <a:gd name="T52" fmla="*/ 1432 w 1493"/>
                <a:gd name="T53" fmla="*/ 1679 h 1827"/>
                <a:gd name="T54" fmla="*/ 1435 w 1493"/>
                <a:gd name="T55" fmla="*/ 1622 h 1827"/>
                <a:gd name="T56" fmla="*/ 1295 w 1493"/>
                <a:gd name="T57" fmla="*/ 1330 h 1827"/>
                <a:gd name="T58" fmla="*/ 1314 w 1493"/>
                <a:gd name="T59" fmla="*/ 1288 h 1827"/>
                <a:gd name="T60" fmla="*/ 1432 w 1493"/>
                <a:gd name="T61" fmla="*/ 1157 h 1827"/>
                <a:gd name="T62" fmla="*/ 1388 w 1493"/>
                <a:gd name="T63" fmla="*/ 1068 h 1827"/>
                <a:gd name="T64" fmla="*/ 1294 w 1493"/>
                <a:gd name="T65" fmla="*/ 951 h 1827"/>
                <a:gd name="T66" fmla="*/ 1271 w 1493"/>
                <a:gd name="T67" fmla="*/ 857 h 1827"/>
                <a:gd name="T68" fmla="*/ 1428 w 1493"/>
                <a:gd name="T69" fmla="*/ 815 h 1827"/>
                <a:gd name="T70" fmla="*/ 1483 w 1493"/>
                <a:gd name="T71" fmla="*/ 747 h 1827"/>
                <a:gd name="T72" fmla="*/ 1405 w 1493"/>
                <a:gd name="T73" fmla="*/ 714 h 1827"/>
                <a:gd name="T74" fmla="*/ 1288 w 1493"/>
                <a:gd name="T75" fmla="*/ 699 h 1827"/>
                <a:gd name="T76" fmla="*/ 1053 w 1493"/>
                <a:gd name="T77" fmla="*/ 298 h 1827"/>
                <a:gd name="T78" fmla="*/ 1049 w 1493"/>
                <a:gd name="T79" fmla="*/ 236 h 1827"/>
                <a:gd name="T80" fmla="*/ 915 w 1493"/>
                <a:gd name="T81" fmla="*/ 63 h 1827"/>
                <a:gd name="T82" fmla="*/ 917 w 1493"/>
                <a:gd name="T83" fmla="*/ 0 h 1827"/>
                <a:gd name="T84" fmla="*/ 902 w 1493"/>
                <a:gd name="T85" fmla="*/ 2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3" h="1827">
                  <a:moveTo>
                    <a:pt x="902" y="23"/>
                  </a:moveTo>
                  <a:cubicBezTo>
                    <a:pt x="860" y="83"/>
                    <a:pt x="827" y="151"/>
                    <a:pt x="781" y="208"/>
                  </a:cubicBezTo>
                  <a:cubicBezTo>
                    <a:pt x="761" y="212"/>
                    <a:pt x="751" y="185"/>
                    <a:pt x="741" y="173"/>
                  </a:cubicBezTo>
                  <a:cubicBezTo>
                    <a:pt x="725" y="149"/>
                    <a:pt x="708" y="110"/>
                    <a:pt x="674" y="113"/>
                  </a:cubicBezTo>
                  <a:cubicBezTo>
                    <a:pt x="661" y="119"/>
                    <a:pt x="649" y="127"/>
                    <a:pt x="634" y="121"/>
                  </a:cubicBezTo>
                  <a:cubicBezTo>
                    <a:pt x="579" y="115"/>
                    <a:pt x="510" y="100"/>
                    <a:pt x="467" y="144"/>
                  </a:cubicBezTo>
                  <a:cubicBezTo>
                    <a:pt x="426" y="198"/>
                    <a:pt x="372" y="242"/>
                    <a:pt x="346" y="305"/>
                  </a:cubicBezTo>
                  <a:cubicBezTo>
                    <a:pt x="324" y="352"/>
                    <a:pt x="321" y="406"/>
                    <a:pt x="331" y="457"/>
                  </a:cubicBezTo>
                  <a:cubicBezTo>
                    <a:pt x="340" y="576"/>
                    <a:pt x="259" y="683"/>
                    <a:pt x="273" y="803"/>
                  </a:cubicBezTo>
                  <a:cubicBezTo>
                    <a:pt x="265" y="845"/>
                    <a:pt x="215" y="853"/>
                    <a:pt x="181" y="865"/>
                  </a:cubicBezTo>
                  <a:cubicBezTo>
                    <a:pt x="143" y="875"/>
                    <a:pt x="106" y="893"/>
                    <a:pt x="79" y="920"/>
                  </a:cubicBezTo>
                  <a:cubicBezTo>
                    <a:pt x="44" y="919"/>
                    <a:pt x="14" y="954"/>
                    <a:pt x="24" y="989"/>
                  </a:cubicBezTo>
                  <a:cubicBezTo>
                    <a:pt x="32" y="1047"/>
                    <a:pt x="60" y="1099"/>
                    <a:pt x="83" y="1152"/>
                  </a:cubicBezTo>
                  <a:cubicBezTo>
                    <a:pt x="135" y="1244"/>
                    <a:pt x="98" y="1364"/>
                    <a:pt x="23" y="1432"/>
                  </a:cubicBezTo>
                  <a:cubicBezTo>
                    <a:pt x="10" y="1436"/>
                    <a:pt x="0" y="1454"/>
                    <a:pt x="15" y="1463"/>
                  </a:cubicBezTo>
                  <a:cubicBezTo>
                    <a:pt x="84" y="1501"/>
                    <a:pt x="106" y="1587"/>
                    <a:pt x="100" y="1661"/>
                  </a:cubicBezTo>
                  <a:cubicBezTo>
                    <a:pt x="121" y="1691"/>
                    <a:pt x="138" y="1727"/>
                    <a:pt x="154" y="1761"/>
                  </a:cubicBezTo>
                  <a:cubicBezTo>
                    <a:pt x="169" y="1788"/>
                    <a:pt x="193" y="1827"/>
                    <a:pt x="230" y="1819"/>
                  </a:cubicBezTo>
                  <a:cubicBezTo>
                    <a:pt x="265" y="1809"/>
                    <a:pt x="278" y="1771"/>
                    <a:pt x="305" y="1750"/>
                  </a:cubicBezTo>
                  <a:cubicBezTo>
                    <a:pt x="350" y="1702"/>
                    <a:pt x="400" y="1641"/>
                    <a:pt x="472" y="1642"/>
                  </a:cubicBezTo>
                  <a:cubicBezTo>
                    <a:pt x="513" y="1649"/>
                    <a:pt x="552" y="1657"/>
                    <a:pt x="593" y="1651"/>
                  </a:cubicBezTo>
                  <a:cubicBezTo>
                    <a:pt x="659" y="1646"/>
                    <a:pt x="723" y="1630"/>
                    <a:pt x="788" y="1633"/>
                  </a:cubicBezTo>
                  <a:cubicBezTo>
                    <a:pt x="824" y="1569"/>
                    <a:pt x="900" y="1541"/>
                    <a:pt x="970" y="1546"/>
                  </a:cubicBezTo>
                  <a:cubicBezTo>
                    <a:pt x="1000" y="1543"/>
                    <a:pt x="1037" y="1558"/>
                    <a:pt x="1062" y="1534"/>
                  </a:cubicBezTo>
                  <a:cubicBezTo>
                    <a:pt x="1132" y="1484"/>
                    <a:pt x="1227" y="1487"/>
                    <a:pt x="1306" y="1512"/>
                  </a:cubicBezTo>
                  <a:cubicBezTo>
                    <a:pt x="1356" y="1529"/>
                    <a:pt x="1369" y="1589"/>
                    <a:pt x="1385" y="1633"/>
                  </a:cubicBezTo>
                  <a:cubicBezTo>
                    <a:pt x="1389" y="1654"/>
                    <a:pt x="1405" y="1688"/>
                    <a:pt x="1432" y="1679"/>
                  </a:cubicBezTo>
                  <a:cubicBezTo>
                    <a:pt x="1450" y="1666"/>
                    <a:pt x="1435" y="1640"/>
                    <a:pt x="1435" y="1622"/>
                  </a:cubicBezTo>
                  <a:cubicBezTo>
                    <a:pt x="1411" y="1514"/>
                    <a:pt x="1302" y="1443"/>
                    <a:pt x="1295" y="1330"/>
                  </a:cubicBezTo>
                  <a:cubicBezTo>
                    <a:pt x="1292" y="1312"/>
                    <a:pt x="1296" y="1294"/>
                    <a:pt x="1314" y="1288"/>
                  </a:cubicBezTo>
                  <a:cubicBezTo>
                    <a:pt x="1360" y="1253"/>
                    <a:pt x="1425" y="1220"/>
                    <a:pt x="1432" y="1157"/>
                  </a:cubicBezTo>
                  <a:cubicBezTo>
                    <a:pt x="1434" y="1121"/>
                    <a:pt x="1409" y="1093"/>
                    <a:pt x="1388" y="1068"/>
                  </a:cubicBezTo>
                  <a:cubicBezTo>
                    <a:pt x="1389" y="1012"/>
                    <a:pt x="1337" y="976"/>
                    <a:pt x="1294" y="951"/>
                  </a:cubicBezTo>
                  <a:cubicBezTo>
                    <a:pt x="1264" y="933"/>
                    <a:pt x="1243" y="886"/>
                    <a:pt x="1271" y="857"/>
                  </a:cubicBezTo>
                  <a:cubicBezTo>
                    <a:pt x="1317" y="826"/>
                    <a:pt x="1378" y="835"/>
                    <a:pt x="1428" y="815"/>
                  </a:cubicBezTo>
                  <a:cubicBezTo>
                    <a:pt x="1456" y="805"/>
                    <a:pt x="1493" y="782"/>
                    <a:pt x="1483" y="747"/>
                  </a:cubicBezTo>
                  <a:cubicBezTo>
                    <a:pt x="1474" y="714"/>
                    <a:pt x="1433" y="717"/>
                    <a:pt x="1405" y="714"/>
                  </a:cubicBezTo>
                  <a:cubicBezTo>
                    <a:pt x="1366" y="713"/>
                    <a:pt x="1324" y="718"/>
                    <a:pt x="1288" y="699"/>
                  </a:cubicBezTo>
                  <a:cubicBezTo>
                    <a:pt x="1230" y="554"/>
                    <a:pt x="1085" y="455"/>
                    <a:pt x="1053" y="298"/>
                  </a:cubicBezTo>
                  <a:cubicBezTo>
                    <a:pt x="1049" y="277"/>
                    <a:pt x="1049" y="256"/>
                    <a:pt x="1049" y="236"/>
                  </a:cubicBezTo>
                  <a:cubicBezTo>
                    <a:pt x="984" y="198"/>
                    <a:pt x="937" y="133"/>
                    <a:pt x="915" y="63"/>
                  </a:cubicBezTo>
                  <a:cubicBezTo>
                    <a:pt x="915" y="42"/>
                    <a:pt x="918" y="21"/>
                    <a:pt x="917" y="0"/>
                  </a:cubicBezTo>
                  <a:cubicBezTo>
                    <a:pt x="912" y="8"/>
                    <a:pt x="907" y="15"/>
                    <a:pt x="90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2" name="Freeform 130"/>
            <p:cNvSpPr>
              <a:spLocks/>
            </p:cNvSpPr>
            <p:nvPr/>
          </p:nvSpPr>
          <p:spPr bwMode="auto">
            <a:xfrm>
              <a:off x="811" y="664"/>
              <a:ext cx="21" cy="12"/>
            </a:xfrm>
            <a:custGeom>
              <a:avLst/>
              <a:gdLst>
                <a:gd name="T0" fmla="*/ 189 w 352"/>
                <a:gd name="T1" fmla="*/ 2 h 205"/>
                <a:gd name="T2" fmla="*/ 0 w 352"/>
                <a:gd name="T3" fmla="*/ 141 h 205"/>
                <a:gd name="T4" fmla="*/ 46 w 352"/>
                <a:gd name="T5" fmla="*/ 170 h 205"/>
                <a:gd name="T6" fmla="*/ 252 w 352"/>
                <a:gd name="T7" fmla="*/ 205 h 205"/>
                <a:gd name="T8" fmla="*/ 352 w 352"/>
                <a:gd name="T9" fmla="*/ 89 h 205"/>
                <a:gd name="T10" fmla="*/ 299 w 352"/>
                <a:gd name="T11" fmla="*/ 44 h 205"/>
                <a:gd name="T12" fmla="*/ 189 w 352"/>
                <a:gd name="T13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05">
                  <a:moveTo>
                    <a:pt x="189" y="2"/>
                  </a:moveTo>
                  <a:cubicBezTo>
                    <a:pt x="107" y="12"/>
                    <a:pt x="42" y="74"/>
                    <a:pt x="0" y="141"/>
                  </a:cubicBezTo>
                  <a:cubicBezTo>
                    <a:pt x="17" y="149"/>
                    <a:pt x="26" y="168"/>
                    <a:pt x="46" y="170"/>
                  </a:cubicBezTo>
                  <a:cubicBezTo>
                    <a:pt x="113" y="189"/>
                    <a:pt x="182" y="201"/>
                    <a:pt x="252" y="205"/>
                  </a:cubicBezTo>
                  <a:cubicBezTo>
                    <a:pt x="292" y="173"/>
                    <a:pt x="332" y="135"/>
                    <a:pt x="352" y="89"/>
                  </a:cubicBezTo>
                  <a:cubicBezTo>
                    <a:pt x="338" y="71"/>
                    <a:pt x="315" y="60"/>
                    <a:pt x="299" y="44"/>
                  </a:cubicBezTo>
                  <a:cubicBezTo>
                    <a:pt x="267" y="21"/>
                    <a:pt x="230" y="0"/>
                    <a:pt x="18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3" name="Freeform 131"/>
            <p:cNvSpPr>
              <a:spLocks/>
            </p:cNvSpPr>
            <p:nvPr/>
          </p:nvSpPr>
          <p:spPr bwMode="auto">
            <a:xfrm>
              <a:off x="799" y="602"/>
              <a:ext cx="71" cy="60"/>
            </a:xfrm>
            <a:custGeom>
              <a:avLst/>
              <a:gdLst>
                <a:gd name="T0" fmla="*/ 464 w 1149"/>
                <a:gd name="T1" fmla="*/ 0 h 963"/>
                <a:gd name="T2" fmla="*/ 373 w 1149"/>
                <a:gd name="T3" fmla="*/ 93 h 963"/>
                <a:gd name="T4" fmla="*/ 360 w 1149"/>
                <a:gd name="T5" fmla="*/ 193 h 963"/>
                <a:gd name="T6" fmla="*/ 164 w 1149"/>
                <a:gd name="T7" fmla="*/ 196 h 963"/>
                <a:gd name="T8" fmla="*/ 157 w 1149"/>
                <a:gd name="T9" fmla="*/ 265 h 963"/>
                <a:gd name="T10" fmla="*/ 257 w 1149"/>
                <a:gd name="T11" fmla="*/ 274 h 963"/>
                <a:gd name="T12" fmla="*/ 258 w 1149"/>
                <a:gd name="T13" fmla="*/ 345 h 963"/>
                <a:gd name="T14" fmla="*/ 323 w 1149"/>
                <a:gd name="T15" fmla="*/ 376 h 963"/>
                <a:gd name="T16" fmla="*/ 300 w 1149"/>
                <a:gd name="T17" fmla="*/ 452 h 963"/>
                <a:gd name="T18" fmla="*/ 102 w 1149"/>
                <a:gd name="T19" fmla="*/ 459 h 963"/>
                <a:gd name="T20" fmla="*/ 4 w 1149"/>
                <a:gd name="T21" fmla="*/ 475 h 963"/>
                <a:gd name="T22" fmla="*/ 9 w 1149"/>
                <a:gd name="T23" fmla="*/ 524 h 963"/>
                <a:gd name="T24" fmla="*/ 271 w 1149"/>
                <a:gd name="T25" fmla="*/ 575 h 963"/>
                <a:gd name="T26" fmla="*/ 310 w 1149"/>
                <a:gd name="T27" fmla="*/ 731 h 963"/>
                <a:gd name="T28" fmla="*/ 500 w 1149"/>
                <a:gd name="T29" fmla="*/ 786 h 963"/>
                <a:gd name="T30" fmla="*/ 608 w 1149"/>
                <a:gd name="T31" fmla="*/ 963 h 963"/>
                <a:gd name="T32" fmla="*/ 770 w 1149"/>
                <a:gd name="T33" fmla="*/ 663 h 963"/>
                <a:gd name="T34" fmla="*/ 881 w 1149"/>
                <a:gd name="T35" fmla="*/ 747 h 963"/>
                <a:gd name="T36" fmla="*/ 961 w 1149"/>
                <a:gd name="T37" fmla="*/ 900 h 963"/>
                <a:gd name="T38" fmla="*/ 1109 w 1149"/>
                <a:gd name="T39" fmla="*/ 853 h 963"/>
                <a:gd name="T40" fmla="*/ 983 w 1149"/>
                <a:gd name="T41" fmla="*/ 358 h 963"/>
                <a:gd name="T42" fmla="*/ 1149 w 1149"/>
                <a:gd name="T43" fmla="*/ 227 h 963"/>
                <a:gd name="T44" fmla="*/ 816 w 1149"/>
                <a:gd name="T45" fmla="*/ 187 h 963"/>
                <a:gd name="T46" fmla="*/ 597 w 1149"/>
                <a:gd name="T47" fmla="*/ 118 h 963"/>
                <a:gd name="T48" fmla="*/ 464 w 1149"/>
                <a:gd name="T4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9" h="963">
                  <a:moveTo>
                    <a:pt x="464" y="0"/>
                  </a:moveTo>
                  <a:cubicBezTo>
                    <a:pt x="435" y="31"/>
                    <a:pt x="382" y="47"/>
                    <a:pt x="373" y="93"/>
                  </a:cubicBezTo>
                  <a:cubicBezTo>
                    <a:pt x="369" y="126"/>
                    <a:pt x="372" y="161"/>
                    <a:pt x="360" y="193"/>
                  </a:cubicBezTo>
                  <a:cubicBezTo>
                    <a:pt x="294" y="195"/>
                    <a:pt x="229" y="196"/>
                    <a:pt x="164" y="196"/>
                  </a:cubicBezTo>
                  <a:cubicBezTo>
                    <a:pt x="162" y="219"/>
                    <a:pt x="162" y="243"/>
                    <a:pt x="157" y="265"/>
                  </a:cubicBezTo>
                  <a:cubicBezTo>
                    <a:pt x="189" y="276"/>
                    <a:pt x="223" y="287"/>
                    <a:pt x="257" y="274"/>
                  </a:cubicBezTo>
                  <a:cubicBezTo>
                    <a:pt x="252" y="296"/>
                    <a:pt x="237" y="328"/>
                    <a:pt x="258" y="345"/>
                  </a:cubicBezTo>
                  <a:cubicBezTo>
                    <a:pt x="282" y="343"/>
                    <a:pt x="321" y="344"/>
                    <a:pt x="323" y="376"/>
                  </a:cubicBezTo>
                  <a:cubicBezTo>
                    <a:pt x="323" y="403"/>
                    <a:pt x="302" y="425"/>
                    <a:pt x="300" y="452"/>
                  </a:cubicBezTo>
                  <a:cubicBezTo>
                    <a:pt x="234" y="435"/>
                    <a:pt x="168" y="460"/>
                    <a:pt x="102" y="459"/>
                  </a:cubicBezTo>
                  <a:cubicBezTo>
                    <a:pt x="70" y="455"/>
                    <a:pt x="28" y="447"/>
                    <a:pt x="4" y="475"/>
                  </a:cubicBezTo>
                  <a:cubicBezTo>
                    <a:pt x="0" y="491"/>
                    <a:pt x="1" y="511"/>
                    <a:pt x="9" y="524"/>
                  </a:cubicBezTo>
                  <a:cubicBezTo>
                    <a:pt x="96" y="496"/>
                    <a:pt x="205" y="507"/>
                    <a:pt x="271" y="575"/>
                  </a:cubicBezTo>
                  <a:cubicBezTo>
                    <a:pt x="305" y="620"/>
                    <a:pt x="292" y="681"/>
                    <a:pt x="310" y="731"/>
                  </a:cubicBezTo>
                  <a:cubicBezTo>
                    <a:pt x="367" y="768"/>
                    <a:pt x="446" y="740"/>
                    <a:pt x="500" y="786"/>
                  </a:cubicBezTo>
                  <a:cubicBezTo>
                    <a:pt x="558" y="829"/>
                    <a:pt x="568" y="907"/>
                    <a:pt x="608" y="963"/>
                  </a:cubicBezTo>
                  <a:cubicBezTo>
                    <a:pt x="662" y="863"/>
                    <a:pt x="716" y="763"/>
                    <a:pt x="770" y="663"/>
                  </a:cubicBezTo>
                  <a:cubicBezTo>
                    <a:pt x="813" y="681"/>
                    <a:pt x="868" y="697"/>
                    <a:pt x="881" y="747"/>
                  </a:cubicBezTo>
                  <a:cubicBezTo>
                    <a:pt x="908" y="798"/>
                    <a:pt x="935" y="849"/>
                    <a:pt x="961" y="900"/>
                  </a:cubicBezTo>
                  <a:cubicBezTo>
                    <a:pt x="1010" y="884"/>
                    <a:pt x="1060" y="869"/>
                    <a:pt x="1109" y="853"/>
                  </a:cubicBezTo>
                  <a:cubicBezTo>
                    <a:pt x="1067" y="688"/>
                    <a:pt x="1025" y="523"/>
                    <a:pt x="983" y="358"/>
                  </a:cubicBezTo>
                  <a:cubicBezTo>
                    <a:pt x="1038" y="314"/>
                    <a:pt x="1094" y="271"/>
                    <a:pt x="1149" y="227"/>
                  </a:cubicBezTo>
                  <a:cubicBezTo>
                    <a:pt x="1037" y="223"/>
                    <a:pt x="922" y="227"/>
                    <a:pt x="816" y="187"/>
                  </a:cubicBezTo>
                  <a:cubicBezTo>
                    <a:pt x="743" y="165"/>
                    <a:pt x="668" y="147"/>
                    <a:pt x="597" y="118"/>
                  </a:cubicBezTo>
                  <a:cubicBezTo>
                    <a:pt x="552" y="79"/>
                    <a:pt x="508" y="37"/>
                    <a:pt x="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4" name="Freeform 132"/>
            <p:cNvSpPr>
              <a:spLocks/>
            </p:cNvSpPr>
            <p:nvPr/>
          </p:nvSpPr>
          <p:spPr bwMode="auto">
            <a:xfrm>
              <a:off x="288" y="575"/>
              <a:ext cx="95" cy="49"/>
            </a:xfrm>
            <a:custGeom>
              <a:avLst/>
              <a:gdLst>
                <a:gd name="T0" fmla="*/ 1216 w 1546"/>
                <a:gd name="T1" fmla="*/ 8 h 798"/>
                <a:gd name="T2" fmla="*/ 1107 w 1546"/>
                <a:gd name="T3" fmla="*/ 28 h 798"/>
                <a:gd name="T4" fmla="*/ 1030 w 1546"/>
                <a:gd name="T5" fmla="*/ 129 h 798"/>
                <a:gd name="T6" fmla="*/ 943 w 1546"/>
                <a:gd name="T7" fmla="*/ 141 h 798"/>
                <a:gd name="T8" fmla="*/ 830 w 1546"/>
                <a:gd name="T9" fmla="*/ 147 h 798"/>
                <a:gd name="T10" fmla="*/ 673 w 1546"/>
                <a:gd name="T11" fmla="*/ 299 h 798"/>
                <a:gd name="T12" fmla="*/ 709 w 1546"/>
                <a:gd name="T13" fmla="*/ 466 h 798"/>
                <a:gd name="T14" fmla="*/ 669 w 1546"/>
                <a:gd name="T15" fmla="*/ 487 h 798"/>
                <a:gd name="T16" fmla="*/ 478 w 1546"/>
                <a:gd name="T17" fmla="*/ 476 h 798"/>
                <a:gd name="T18" fmla="*/ 312 w 1546"/>
                <a:gd name="T19" fmla="*/ 545 h 798"/>
                <a:gd name="T20" fmla="*/ 240 w 1546"/>
                <a:gd name="T21" fmla="*/ 522 h 798"/>
                <a:gd name="T22" fmla="*/ 137 w 1546"/>
                <a:gd name="T23" fmla="*/ 569 h 798"/>
                <a:gd name="T24" fmla="*/ 81 w 1546"/>
                <a:gd name="T25" fmla="*/ 555 h 798"/>
                <a:gd name="T26" fmla="*/ 24 w 1546"/>
                <a:gd name="T27" fmla="*/ 518 h 798"/>
                <a:gd name="T28" fmla="*/ 26 w 1546"/>
                <a:gd name="T29" fmla="*/ 591 h 798"/>
                <a:gd name="T30" fmla="*/ 67 w 1546"/>
                <a:gd name="T31" fmla="*/ 665 h 798"/>
                <a:gd name="T32" fmla="*/ 224 w 1546"/>
                <a:gd name="T33" fmla="*/ 707 h 798"/>
                <a:gd name="T34" fmla="*/ 469 w 1546"/>
                <a:gd name="T35" fmla="*/ 636 h 798"/>
                <a:gd name="T36" fmla="*/ 532 w 1546"/>
                <a:gd name="T37" fmla="*/ 625 h 798"/>
                <a:gd name="T38" fmla="*/ 620 w 1546"/>
                <a:gd name="T39" fmla="*/ 733 h 798"/>
                <a:gd name="T40" fmla="*/ 869 w 1546"/>
                <a:gd name="T41" fmla="*/ 774 h 798"/>
                <a:gd name="T42" fmla="*/ 1061 w 1546"/>
                <a:gd name="T43" fmla="*/ 757 h 798"/>
                <a:gd name="T44" fmla="*/ 1123 w 1546"/>
                <a:gd name="T45" fmla="*/ 694 h 798"/>
                <a:gd name="T46" fmla="*/ 1240 w 1546"/>
                <a:gd name="T47" fmla="*/ 665 h 798"/>
                <a:gd name="T48" fmla="*/ 1393 w 1546"/>
                <a:gd name="T49" fmla="*/ 571 h 798"/>
                <a:gd name="T50" fmla="*/ 1424 w 1546"/>
                <a:gd name="T51" fmla="*/ 414 h 798"/>
                <a:gd name="T52" fmla="*/ 1412 w 1546"/>
                <a:gd name="T53" fmla="*/ 365 h 798"/>
                <a:gd name="T54" fmla="*/ 1531 w 1546"/>
                <a:gd name="T55" fmla="*/ 304 h 798"/>
                <a:gd name="T56" fmla="*/ 1502 w 1546"/>
                <a:gd name="T57" fmla="*/ 186 h 798"/>
                <a:gd name="T58" fmla="*/ 1464 w 1546"/>
                <a:gd name="T59" fmla="*/ 57 h 798"/>
                <a:gd name="T60" fmla="*/ 1247 w 1546"/>
                <a:gd name="T61" fmla="*/ 31 h 798"/>
                <a:gd name="T62" fmla="*/ 1216 w 1546"/>
                <a:gd name="T63" fmla="*/ 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6" h="798">
                  <a:moveTo>
                    <a:pt x="1216" y="8"/>
                  </a:moveTo>
                  <a:cubicBezTo>
                    <a:pt x="1180" y="17"/>
                    <a:pt x="1136" y="0"/>
                    <a:pt x="1107" y="28"/>
                  </a:cubicBezTo>
                  <a:cubicBezTo>
                    <a:pt x="1075" y="57"/>
                    <a:pt x="1074" y="115"/>
                    <a:pt x="1030" y="129"/>
                  </a:cubicBezTo>
                  <a:cubicBezTo>
                    <a:pt x="1003" y="142"/>
                    <a:pt x="972" y="151"/>
                    <a:pt x="943" y="141"/>
                  </a:cubicBezTo>
                  <a:cubicBezTo>
                    <a:pt x="907" y="130"/>
                    <a:pt x="860" y="117"/>
                    <a:pt x="830" y="147"/>
                  </a:cubicBezTo>
                  <a:cubicBezTo>
                    <a:pt x="771" y="190"/>
                    <a:pt x="740" y="266"/>
                    <a:pt x="673" y="299"/>
                  </a:cubicBezTo>
                  <a:cubicBezTo>
                    <a:pt x="670" y="358"/>
                    <a:pt x="719" y="407"/>
                    <a:pt x="709" y="466"/>
                  </a:cubicBezTo>
                  <a:cubicBezTo>
                    <a:pt x="702" y="479"/>
                    <a:pt x="684" y="493"/>
                    <a:pt x="669" y="487"/>
                  </a:cubicBezTo>
                  <a:cubicBezTo>
                    <a:pt x="616" y="442"/>
                    <a:pt x="540" y="464"/>
                    <a:pt x="478" y="476"/>
                  </a:cubicBezTo>
                  <a:cubicBezTo>
                    <a:pt x="417" y="485"/>
                    <a:pt x="370" y="530"/>
                    <a:pt x="312" y="545"/>
                  </a:cubicBezTo>
                  <a:cubicBezTo>
                    <a:pt x="285" y="551"/>
                    <a:pt x="261" y="537"/>
                    <a:pt x="240" y="522"/>
                  </a:cubicBezTo>
                  <a:cubicBezTo>
                    <a:pt x="199" y="507"/>
                    <a:pt x="166" y="546"/>
                    <a:pt x="137" y="569"/>
                  </a:cubicBezTo>
                  <a:cubicBezTo>
                    <a:pt x="119" y="583"/>
                    <a:pt x="93" y="574"/>
                    <a:pt x="81" y="555"/>
                  </a:cubicBezTo>
                  <a:cubicBezTo>
                    <a:pt x="68" y="538"/>
                    <a:pt x="50" y="509"/>
                    <a:pt x="24" y="518"/>
                  </a:cubicBezTo>
                  <a:cubicBezTo>
                    <a:pt x="0" y="536"/>
                    <a:pt x="20" y="569"/>
                    <a:pt x="26" y="591"/>
                  </a:cubicBezTo>
                  <a:cubicBezTo>
                    <a:pt x="37" y="617"/>
                    <a:pt x="43" y="650"/>
                    <a:pt x="67" y="665"/>
                  </a:cubicBezTo>
                  <a:cubicBezTo>
                    <a:pt x="117" y="686"/>
                    <a:pt x="178" y="675"/>
                    <a:pt x="224" y="707"/>
                  </a:cubicBezTo>
                  <a:cubicBezTo>
                    <a:pt x="304" y="679"/>
                    <a:pt x="381" y="632"/>
                    <a:pt x="469" y="636"/>
                  </a:cubicBezTo>
                  <a:cubicBezTo>
                    <a:pt x="484" y="620"/>
                    <a:pt x="517" y="599"/>
                    <a:pt x="532" y="625"/>
                  </a:cubicBezTo>
                  <a:cubicBezTo>
                    <a:pt x="558" y="663"/>
                    <a:pt x="571" y="719"/>
                    <a:pt x="620" y="733"/>
                  </a:cubicBezTo>
                  <a:cubicBezTo>
                    <a:pt x="699" y="764"/>
                    <a:pt x="788" y="756"/>
                    <a:pt x="869" y="774"/>
                  </a:cubicBezTo>
                  <a:cubicBezTo>
                    <a:pt x="931" y="755"/>
                    <a:pt x="1004" y="798"/>
                    <a:pt x="1061" y="757"/>
                  </a:cubicBezTo>
                  <a:cubicBezTo>
                    <a:pt x="1086" y="740"/>
                    <a:pt x="1088" y="697"/>
                    <a:pt x="1123" y="694"/>
                  </a:cubicBezTo>
                  <a:cubicBezTo>
                    <a:pt x="1162" y="688"/>
                    <a:pt x="1213" y="701"/>
                    <a:pt x="1240" y="665"/>
                  </a:cubicBezTo>
                  <a:cubicBezTo>
                    <a:pt x="1305" y="669"/>
                    <a:pt x="1357" y="619"/>
                    <a:pt x="1393" y="571"/>
                  </a:cubicBezTo>
                  <a:cubicBezTo>
                    <a:pt x="1427" y="528"/>
                    <a:pt x="1440" y="467"/>
                    <a:pt x="1424" y="414"/>
                  </a:cubicBezTo>
                  <a:cubicBezTo>
                    <a:pt x="1420" y="398"/>
                    <a:pt x="1400" y="383"/>
                    <a:pt x="1412" y="365"/>
                  </a:cubicBezTo>
                  <a:cubicBezTo>
                    <a:pt x="1438" y="323"/>
                    <a:pt x="1504" y="347"/>
                    <a:pt x="1531" y="304"/>
                  </a:cubicBezTo>
                  <a:cubicBezTo>
                    <a:pt x="1546" y="264"/>
                    <a:pt x="1519" y="222"/>
                    <a:pt x="1502" y="186"/>
                  </a:cubicBezTo>
                  <a:cubicBezTo>
                    <a:pt x="1481" y="147"/>
                    <a:pt x="1457" y="104"/>
                    <a:pt x="1464" y="57"/>
                  </a:cubicBezTo>
                  <a:cubicBezTo>
                    <a:pt x="1393" y="33"/>
                    <a:pt x="1311" y="78"/>
                    <a:pt x="1247" y="31"/>
                  </a:cubicBezTo>
                  <a:cubicBezTo>
                    <a:pt x="1237" y="24"/>
                    <a:pt x="1231" y="7"/>
                    <a:pt x="1216" y="8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5" name="Freeform 133"/>
            <p:cNvSpPr>
              <a:spLocks/>
            </p:cNvSpPr>
            <p:nvPr/>
          </p:nvSpPr>
          <p:spPr bwMode="auto">
            <a:xfrm>
              <a:off x="781" y="636"/>
              <a:ext cx="54" cy="37"/>
            </a:xfrm>
            <a:custGeom>
              <a:avLst/>
              <a:gdLst>
                <a:gd name="T0" fmla="*/ 386 w 882"/>
                <a:gd name="T1" fmla="*/ 0 h 604"/>
                <a:gd name="T2" fmla="*/ 54 w 882"/>
                <a:gd name="T3" fmla="*/ 163 h 604"/>
                <a:gd name="T4" fmla="*/ 24 w 882"/>
                <a:gd name="T5" fmla="*/ 194 h 604"/>
                <a:gd name="T6" fmla="*/ 79 w 882"/>
                <a:gd name="T7" fmla="*/ 233 h 604"/>
                <a:gd name="T8" fmla="*/ 142 w 882"/>
                <a:gd name="T9" fmla="*/ 249 h 604"/>
                <a:gd name="T10" fmla="*/ 241 w 882"/>
                <a:gd name="T11" fmla="*/ 379 h 604"/>
                <a:gd name="T12" fmla="*/ 266 w 882"/>
                <a:gd name="T13" fmla="*/ 576 h 604"/>
                <a:gd name="T14" fmla="*/ 412 w 882"/>
                <a:gd name="T15" fmla="*/ 578 h 604"/>
                <a:gd name="T16" fmla="*/ 454 w 882"/>
                <a:gd name="T17" fmla="*/ 568 h 604"/>
                <a:gd name="T18" fmla="*/ 674 w 882"/>
                <a:gd name="T19" fmla="*/ 416 h 604"/>
                <a:gd name="T20" fmla="*/ 852 w 882"/>
                <a:gd name="T21" fmla="*/ 507 h 604"/>
                <a:gd name="T22" fmla="*/ 882 w 882"/>
                <a:gd name="T23" fmla="*/ 450 h 604"/>
                <a:gd name="T24" fmla="*/ 772 w 882"/>
                <a:gd name="T25" fmla="*/ 269 h 604"/>
                <a:gd name="T26" fmla="*/ 577 w 882"/>
                <a:gd name="T27" fmla="*/ 209 h 604"/>
                <a:gd name="T28" fmla="*/ 556 w 882"/>
                <a:gd name="T29" fmla="*/ 106 h 604"/>
                <a:gd name="T30" fmla="*/ 487 w 882"/>
                <a:gd name="T31" fmla="*/ 18 h 604"/>
                <a:gd name="T32" fmla="*/ 386 w 882"/>
                <a:gd name="T3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2" h="604">
                  <a:moveTo>
                    <a:pt x="386" y="0"/>
                  </a:moveTo>
                  <a:cubicBezTo>
                    <a:pt x="257" y="4"/>
                    <a:pt x="159" y="100"/>
                    <a:pt x="54" y="163"/>
                  </a:cubicBezTo>
                  <a:cubicBezTo>
                    <a:pt x="45" y="174"/>
                    <a:pt x="0" y="183"/>
                    <a:pt x="24" y="194"/>
                  </a:cubicBezTo>
                  <a:cubicBezTo>
                    <a:pt x="42" y="207"/>
                    <a:pt x="61" y="221"/>
                    <a:pt x="79" y="233"/>
                  </a:cubicBezTo>
                  <a:cubicBezTo>
                    <a:pt x="99" y="219"/>
                    <a:pt x="137" y="219"/>
                    <a:pt x="142" y="249"/>
                  </a:cubicBezTo>
                  <a:cubicBezTo>
                    <a:pt x="162" y="301"/>
                    <a:pt x="222" y="326"/>
                    <a:pt x="241" y="379"/>
                  </a:cubicBezTo>
                  <a:cubicBezTo>
                    <a:pt x="239" y="444"/>
                    <a:pt x="220" y="521"/>
                    <a:pt x="266" y="576"/>
                  </a:cubicBezTo>
                  <a:cubicBezTo>
                    <a:pt x="310" y="604"/>
                    <a:pt x="364" y="580"/>
                    <a:pt x="412" y="578"/>
                  </a:cubicBezTo>
                  <a:cubicBezTo>
                    <a:pt x="426" y="574"/>
                    <a:pt x="449" y="587"/>
                    <a:pt x="454" y="568"/>
                  </a:cubicBezTo>
                  <a:cubicBezTo>
                    <a:pt x="502" y="491"/>
                    <a:pt x="581" y="424"/>
                    <a:pt x="674" y="416"/>
                  </a:cubicBezTo>
                  <a:cubicBezTo>
                    <a:pt x="744" y="416"/>
                    <a:pt x="801" y="464"/>
                    <a:pt x="852" y="507"/>
                  </a:cubicBezTo>
                  <a:cubicBezTo>
                    <a:pt x="861" y="488"/>
                    <a:pt x="877" y="471"/>
                    <a:pt x="882" y="450"/>
                  </a:cubicBezTo>
                  <a:cubicBezTo>
                    <a:pt x="835" y="396"/>
                    <a:pt x="828" y="315"/>
                    <a:pt x="772" y="269"/>
                  </a:cubicBezTo>
                  <a:cubicBezTo>
                    <a:pt x="715" y="227"/>
                    <a:pt x="631" y="259"/>
                    <a:pt x="577" y="209"/>
                  </a:cubicBezTo>
                  <a:cubicBezTo>
                    <a:pt x="556" y="181"/>
                    <a:pt x="563" y="139"/>
                    <a:pt x="556" y="106"/>
                  </a:cubicBezTo>
                  <a:cubicBezTo>
                    <a:pt x="554" y="65"/>
                    <a:pt x="526" y="30"/>
                    <a:pt x="487" y="18"/>
                  </a:cubicBezTo>
                  <a:cubicBezTo>
                    <a:pt x="455" y="7"/>
                    <a:pt x="420" y="1"/>
                    <a:pt x="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6" name="Freeform 134"/>
            <p:cNvSpPr>
              <a:spLocks/>
            </p:cNvSpPr>
            <p:nvPr/>
          </p:nvSpPr>
          <p:spPr bwMode="auto">
            <a:xfrm>
              <a:off x="432" y="690"/>
              <a:ext cx="27" cy="51"/>
            </a:xfrm>
            <a:custGeom>
              <a:avLst/>
              <a:gdLst>
                <a:gd name="T0" fmla="*/ 104 w 436"/>
                <a:gd name="T1" fmla="*/ 4 h 826"/>
                <a:gd name="T2" fmla="*/ 33 w 436"/>
                <a:gd name="T3" fmla="*/ 20 h 826"/>
                <a:gd name="T4" fmla="*/ 13 w 436"/>
                <a:gd name="T5" fmla="*/ 152 h 826"/>
                <a:gd name="T6" fmla="*/ 53 w 436"/>
                <a:gd name="T7" fmla="*/ 214 h 826"/>
                <a:gd name="T8" fmla="*/ 49 w 436"/>
                <a:gd name="T9" fmla="*/ 360 h 826"/>
                <a:gd name="T10" fmla="*/ 71 w 436"/>
                <a:gd name="T11" fmla="*/ 413 h 826"/>
                <a:gd name="T12" fmla="*/ 89 w 436"/>
                <a:gd name="T13" fmla="*/ 613 h 826"/>
                <a:gd name="T14" fmla="*/ 151 w 436"/>
                <a:gd name="T15" fmla="*/ 721 h 826"/>
                <a:gd name="T16" fmla="*/ 247 w 436"/>
                <a:gd name="T17" fmla="*/ 790 h 826"/>
                <a:gd name="T18" fmla="*/ 299 w 436"/>
                <a:gd name="T19" fmla="*/ 801 h 826"/>
                <a:gd name="T20" fmla="*/ 360 w 436"/>
                <a:gd name="T21" fmla="*/ 686 h 826"/>
                <a:gd name="T22" fmla="*/ 421 w 436"/>
                <a:gd name="T23" fmla="*/ 500 h 826"/>
                <a:gd name="T24" fmla="*/ 315 w 436"/>
                <a:gd name="T25" fmla="*/ 404 h 826"/>
                <a:gd name="T26" fmla="*/ 257 w 436"/>
                <a:gd name="T27" fmla="*/ 88 h 826"/>
                <a:gd name="T28" fmla="*/ 203 w 436"/>
                <a:gd name="T29" fmla="*/ 49 h 826"/>
                <a:gd name="T30" fmla="*/ 104 w 436"/>
                <a:gd name="T31" fmla="*/ 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826">
                  <a:moveTo>
                    <a:pt x="104" y="4"/>
                  </a:moveTo>
                  <a:cubicBezTo>
                    <a:pt x="81" y="15"/>
                    <a:pt x="51" y="0"/>
                    <a:pt x="33" y="20"/>
                  </a:cubicBezTo>
                  <a:cubicBezTo>
                    <a:pt x="0" y="55"/>
                    <a:pt x="9" y="108"/>
                    <a:pt x="13" y="152"/>
                  </a:cubicBezTo>
                  <a:cubicBezTo>
                    <a:pt x="16" y="179"/>
                    <a:pt x="47" y="188"/>
                    <a:pt x="53" y="214"/>
                  </a:cubicBezTo>
                  <a:cubicBezTo>
                    <a:pt x="72" y="261"/>
                    <a:pt x="56" y="312"/>
                    <a:pt x="49" y="360"/>
                  </a:cubicBezTo>
                  <a:cubicBezTo>
                    <a:pt x="51" y="380"/>
                    <a:pt x="71" y="392"/>
                    <a:pt x="71" y="413"/>
                  </a:cubicBezTo>
                  <a:cubicBezTo>
                    <a:pt x="87" y="479"/>
                    <a:pt x="52" y="552"/>
                    <a:pt x="89" y="613"/>
                  </a:cubicBezTo>
                  <a:cubicBezTo>
                    <a:pt x="75" y="659"/>
                    <a:pt x="105" y="709"/>
                    <a:pt x="151" y="721"/>
                  </a:cubicBezTo>
                  <a:cubicBezTo>
                    <a:pt x="188" y="735"/>
                    <a:pt x="232" y="750"/>
                    <a:pt x="247" y="790"/>
                  </a:cubicBezTo>
                  <a:cubicBezTo>
                    <a:pt x="256" y="808"/>
                    <a:pt x="287" y="826"/>
                    <a:pt x="299" y="801"/>
                  </a:cubicBezTo>
                  <a:cubicBezTo>
                    <a:pt x="321" y="763"/>
                    <a:pt x="326" y="715"/>
                    <a:pt x="360" y="686"/>
                  </a:cubicBezTo>
                  <a:cubicBezTo>
                    <a:pt x="366" y="619"/>
                    <a:pt x="436" y="570"/>
                    <a:pt x="421" y="500"/>
                  </a:cubicBezTo>
                  <a:cubicBezTo>
                    <a:pt x="402" y="453"/>
                    <a:pt x="341" y="446"/>
                    <a:pt x="315" y="404"/>
                  </a:cubicBezTo>
                  <a:cubicBezTo>
                    <a:pt x="243" y="318"/>
                    <a:pt x="235" y="195"/>
                    <a:pt x="257" y="88"/>
                  </a:cubicBezTo>
                  <a:cubicBezTo>
                    <a:pt x="244" y="69"/>
                    <a:pt x="218" y="67"/>
                    <a:pt x="203" y="49"/>
                  </a:cubicBezTo>
                  <a:cubicBezTo>
                    <a:pt x="174" y="27"/>
                    <a:pt x="142" y="1"/>
                    <a:pt x="1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</p:grpSp>
      <p:pic>
        <p:nvPicPr>
          <p:cNvPr id="1061" name="Picture 37" descr="trendenc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06363"/>
            <a:ext cx="21986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lang="de-DE" sz="1400" kern="1200" smtClean="0">
          <a:solidFill>
            <a:srgbClr val="00354A"/>
          </a:solidFill>
          <a:latin typeface="Calibri" pitchFamily="34" charset="0"/>
          <a:ea typeface="+mn-ea"/>
          <a:cs typeface="+mn-cs"/>
        </a:defRPr>
      </a:lvl1pPr>
      <a:lvl2pPr marL="931863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37795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785938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193925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6511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31083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5655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40227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03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7628E25-7228-48DC-BFAC-FE96064B9BB2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8198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:\Studien &amp; Berichte\Studienlogos\2013\GraduateBarometer_2013_UK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51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5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6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V:\Studien &amp; Berichte\Studienlogos\2013\GraduateBarometer 2013_Singapor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76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6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V:\Studien &amp; Berichte\Studienlogos\2013\Graduate Barometer 2013_Malaysia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76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196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V:\Studien &amp; Berichte\Studienlogos\2013\GraduateBarometer_2013_IRL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51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2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0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7628E25-7228-48DC-BFAC-FE96064B9BB2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8198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:\Studien &amp; Berichte\Studienlogos\2013\GraduateBarometer_2013_China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50" y="6499050"/>
            <a:ext cx="1063913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 rot="10800000"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0245" name="Picture 16" descr="trendence_logo_white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912" r:id="rId7"/>
    <p:sldLayoutId id="2147483986" r:id="rId8"/>
    <p:sldLayoutId id="2147483881" r:id="rId9"/>
    <p:sldLayoutId id="2147483913" r:id="rId10"/>
    <p:sldLayoutId id="2147483987" r:id="rId11"/>
    <p:sldLayoutId id="2147483882" r:id="rId12"/>
    <p:sldLayoutId id="2147483883" r:id="rId13"/>
    <p:sldLayoutId id="2147483884" r:id="rId14"/>
    <p:sldLayoutId id="2147483885" r:id="rId1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buAutoNum type="arabicPeriod"/>
        <a:defRPr sz="2000">
          <a:solidFill>
            <a:srgbClr val="00354A"/>
          </a:solidFill>
          <a:latin typeface="Calibri" pitchFamily="34" charset="0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18110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5101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dirty="0" smtClean="0">
                <a:solidFill>
                  <a:srgbClr val="00354A"/>
                </a:solidFill>
              </a:rPr>
              <a:t/>
            </a:r>
            <a:br>
              <a:rPr lang="de-DE" sz="900" b="1" dirty="0" smtClean="0">
                <a:solidFill>
                  <a:srgbClr val="00354A"/>
                </a:solidFill>
              </a:rPr>
            </a:br>
            <a:r>
              <a:rPr lang="de-DE" sz="900" dirty="0" smtClean="0">
                <a:solidFill>
                  <a:srgbClr val="00354A"/>
                </a:solidFill>
              </a:rPr>
              <a:t>© trendence  </a:t>
            </a:r>
            <a:r>
              <a:rPr lang="de-DE" sz="900" b="1" dirty="0" smtClean="0">
                <a:solidFill>
                  <a:srgbClr val="00354A"/>
                </a:solidFill>
              </a:rPr>
              <a:t>| Page </a:t>
            </a:r>
            <a:fld id="{911CFC86-6A17-424C-AD08-C17C1B49CF69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dirty="0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9222" name="Picture 6" descr="trendence_logo_white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41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265112" y="1197458"/>
            <a:ext cx="8613775" cy="4463083"/>
            <a:chOff x="265112" y="1197458"/>
            <a:chExt cx="8613775" cy="4463083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grpSp>
          <p:nvGrpSpPr>
            <p:cNvPr id="221" name="Group 4"/>
            <p:cNvGrpSpPr>
              <a:grpSpLocks/>
            </p:cNvGrpSpPr>
            <p:nvPr userDrawn="1"/>
          </p:nvGrpSpPr>
          <p:grpSpPr bwMode="auto">
            <a:xfrm>
              <a:off x="1735144" y="1617423"/>
              <a:ext cx="692151" cy="796500"/>
              <a:chOff x="1470031" y="427083"/>
              <a:chExt cx="320" cy="360"/>
            </a:xfrm>
            <a:solidFill>
              <a:schemeClr val="bg1"/>
            </a:solidFill>
          </p:grpSpPr>
          <p:sp>
            <p:nvSpPr>
              <p:cNvPr id="561" name="Freeform 5"/>
              <p:cNvSpPr>
                <a:spLocks/>
              </p:cNvSpPr>
              <p:nvPr userDrawn="1"/>
            </p:nvSpPr>
            <p:spPr bwMode="auto">
              <a:xfrm>
                <a:off x="1470031" y="427083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2" name="Freeform 6"/>
              <p:cNvSpPr>
                <a:spLocks/>
              </p:cNvSpPr>
              <p:nvPr userDrawn="1"/>
            </p:nvSpPr>
            <p:spPr bwMode="auto">
              <a:xfrm>
                <a:off x="1470047" y="427139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3" name="Freeform 7"/>
              <p:cNvSpPr>
                <a:spLocks/>
              </p:cNvSpPr>
              <p:nvPr userDrawn="1"/>
            </p:nvSpPr>
            <p:spPr bwMode="auto">
              <a:xfrm>
                <a:off x="1470079" y="427179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4" name="Freeform 8"/>
              <p:cNvSpPr>
                <a:spLocks/>
              </p:cNvSpPr>
              <p:nvPr userDrawn="1"/>
            </p:nvSpPr>
            <p:spPr bwMode="auto">
              <a:xfrm>
                <a:off x="1470135" y="427203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5" name="Freeform 9"/>
              <p:cNvSpPr>
                <a:spLocks/>
              </p:cNvSpPr>
              <p:nvPr userDrawn="1"/>
            </p:nvSpPr>
            <p:spPr bwMode="auto">
              <a:xfrm>
                <a:off x="1470151" y="427267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grpSp>
            <p:nvGrpSpPr>
              <p:cNvPr id="566" name="Group 10"/>
              <p:cNvGrpSpPr>
                <a:grpSpLocks/>
              </p:cNvGrpSpPr>
              <p:nvPr userDrawn="1"/>
            </p:nvGrpSpPr>
            <p:grpSpPr bwMode="auto">
              <a:xfrm>
                <a:off x="1470175" y="427331"/>
                <a:ext cx="176" cy="112"/>
                <a:chOff x="1470175" y="427331"/>
                <a:chExt cx="176" cy="112"/>
              </a:xfrm>
              <a:grpFill/>
            </p:grpSpPr>
            <p:sp>
              <p:nvSpPr>
                <p:cNvPr id="568" name="Freeform 11"/>
                <p:cNvSpPr>
                  <a:spLocks/>
                </p:cNvSpPr>
                <p:nvPr userDrawn="1"/>
              </p:nvSpPr>
              <p:spPr bwMode="auto">
                <a:xfrm>
                  <a:off x="1470295" y="427403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569" name="Freeform 12"/>
                <p:cNvSpPr>
                  <a:spLocks/>
                </p:cNvSpPr>
                <p:nvPr userDrawn="1"/>
              </p:nvSpPr>
              <p:spPr bwMode="auto">
                <a:xfrm>
                  <a:off x="1470247" y="427427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570" name="Freeform 13"/>
                <p:cNvSpPr>
                  <a:spLocks/>
                </p:cNvSpPr>
                <p:nvPr userDrawn="1"/>
              </p:nvSpPr>
              <p:spPr bwMode="auto">
                <a:xfrm>
                  <a:off x="1470191" y="427371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571" name="Freeform 14"/>
                <p:cNvSpPr>
                  <a:spLocks/>
                </p:cNvSpPr>
                <p:nvPr userDrawn="1"/>
              </p:nvSpPr>
              <p:spPr bwMode="auto">
                <a:xfrm>
                  <a:off x="1470175" y="427331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sp>
            <p:nvSpPr>
              <p:cNvPr id="567" name="Freeform 15"/>
              <p:cNvSpPr>
                <a:spLocks/>
              </p:cNvSpPr>
              <p:nvPr userDrawn="1"/>
            </p:nvSpPr>
            <p:spPr bwMode="auto">
              <a:xfrm>
                <a:off x="1470127" y="427275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grpSp>
          <p:nvGrpSpPr>
            <p:cNvPr id="222" name="Group 16"/>
            <p:cNvGrpSpPr>
              <a:grpSpLocks/>
            </p:cNvGrpSpPr>
            <p:nvPr userDrawn="1"/>
          </p:nvGrpSpPr>
          <p:grpSpPr bwMode="auto">
            <a:xfrm>
              <a:off x="5126072" y="1740830"/>
              <a:ext cx="1954222" cy="600140"/>
              <a:chOff x="4860960" y="551482"/>
              <a:chExt cx="904" cy="272"/>
            </a:xfrm>
            <a:solidFill>
              <a:schemeClr val="bg1"/>
            </a:solidFill>
          </p:grpSpPr>
          <p:sp>
            <p:nvSpPr>
              <p:cNvPr id="556" name="Freeform 17"/>
              <p:cNvSpPr>
                <a:spLocks/>
              </p:cNvSpPr>
              <p:nvPr userDrawn="1"/>
            </p:nvSpPr>
            <p:spPr bwMode="auto">
              <a:xfrm>
                <a:off x="4861328" y="551714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7" name="Freeform 18"/>
              <p:cNvSpPr>
                <a:spLocks/>
              </p:cNvSpPr>
              <p:nvPr userDrawn="1"/>
            </p:nvSpPr>
            <p:spPr bwMode="auto">
              <a:xfrm>
                <a:off x="4861504" y="551714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8" name="Freeform 19"/>
              <p:cNvSpPr>
                <a:spLocks/>
              </p:cNvSpPr>
              <p:nvPr userDrawn="1"/>
            </p:nvSpPr>
            <p:spPr bwMode="auto">
              <a:xfrm>
                <a:off x="4861824" y="551578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9" name="Freeform 20"/>
              <p:cNvSpPr>
                <a:spLocks/>
              </p:cNvSpPr>
              <p:nvPr userDrawn="1"/>
            </p:nvSpPr>
            <p:spPr bwMode="auto">
              <a:xfrm>
                <a:off x="4860960" y="551498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0" name="Freeform 21"/>
              <p:cNvSpPr>
                <a:spLocks/>
              </p:cNvSpPr>
              <p:nvPr userDrawn="1"/>
            </p:nvSpPr>
            <p:spPr bwMode="auto">
              <a:xfrm>
                <a:off x="4861000" y="551482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grpSp>
          <p:nvGrpSpPr>
            <p:cNvPr id="223" name="Group 22"/>
            <p:cNvGrpSpPr>
              <a:grpSpLocks/>
            </p:cNvGrpSpPr>
            <p:nvPr userDrawn="1"/>
          </p:nvGrpSpPr>
          <p:grpSpPr bwMode="auto">
            <a:xfrm>
              <a:off x="4745082" y="3305147"/>
              <a:ext cx="639767" cy="957401"/>
              <a:chOff x="4479970" y="2142404"/>
              <a:chExt cx="296" cy="432"/>
            </a:xfrm>
            <a:solidFill>
              <a:schemeClr val="bg1"/>
            </a:solidFill>
          </p:grpSpPr>
          <p:sp>
            <p:nvSpPr>
              <p:cNvPr id="552" name="Freeform 23"/>
              <p:cNvSpPr>
                <a:spLocks/>
              </p:cNvSpPr>
              <p:nvPr userDrawn="1"/>
            </p:nvSpPr>
            <p:spPr bwMode="auto">
              <a:xfrm>
                <a:off x="4479970" y="2142404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3" name="Freeform 24"/>
              <p:cNvSpPr>
                <a:spLocks/>
              </p:cNvSpPr>
              <p:nvPr userDrawn="1"/>
            </p:nvSpPr>
            <p:spPr bwMode="auto">
              <a:xfrm>
                <a:off x="4480218" y="2142612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4" name="Freeform 25"/>
              <p:cNvSpPr>
                <a:spLocks/>
              </p:cNvSpPr>
              <p:nvPr userDrawn="1"/>
            </p:nvSpPr>
            <p:spPr bwMode="auto">
              <a:xfrm>
                <a:off x="4480186" y="2142668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5" name="Freeform 26"/>
              <p:cNvSpPr>
                <a:spLocks/>
              </p:cNvSpPr>
              <p:nvPr userDrawn="1"/>
            </p:nvSpPr>
            <p:spPr bwMode="auto">
              <a:xfrm>
                <a:off x="4480250" y="2142764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224" name="Freeform 27"/>
            <p:cNvSpPr>
              <a:spLocks/>
            </p:cNvSpPr>
            <p:nvPr userDrawn="1"/>
          </p:nvSpPr>
          <p:spPr bwMode="auto">
            <a:xfrm>
              <a:off x="3949700" y="3395938"/>
              <a:ext cx="207962" cy="176764"/>
            </a:xfrm>
            <a:custGeom>
              <a:avLst/>
              <a:gdLst>
                <a:gd name="T0" fmla="*/ 80 w 96"/>
                <a:gd name="T1" fmla="*/ 80 h 80"/>
                <a:gd name="T2" fmla="*/ 88 w 96"/>
                <a:gd name="T3" fmla="*/ 72 h 80"/>
                <a:gd name="T4" fmla="*/ 88 w 96"/>
                <a:gd name="T5" fmla="*/ 64 h 80"/>
                <a:gd name="T6" fmla="*/ 96 w 96"/>
                <a:gd name="T7" fmla="*/ 64 h 80"/>
                <a:gd name="T8" fmla="*/ 88 w 96"/>
                <a:gd name="T9" fmla="*/ 48 h 80"/>
                <a:gd name="T10" fmla="*/ 88 w 96"/>
                <a:gd name="T11" fmla="*/ 32 h 80"/>
                <a:gd name="T12" fmla="*/ 72 w 96"/>
                <a:gd name="T13" fmla="*/ 0 h 80"/>
                <a:gd name="T14" fmla="*/ 56 w 96"/>
                <a:gd name="T15" fmla="*/ 8 h 80"/>
                <a:gd name="T16" fmla="*/ 48 w 96"/>
                <a:gd name="T17" fmla="*/ 0 h 80"/>
                <a:gd name="T18" fmla="*/ 16 w 96"/>
                <a:gd name="T19" fmla="*/ 0 h 80"/>
                <a:gd name="T20" fmla="*/ 16 w 96"/>
                <a:gd name="T21" fmla="*/ 16 h 80"/>
                <a:gd name="T22" fmla="*/ 0 w 96"/>
                <a:gd name="T23" fmla="*/ 16 h 80"/>
                <a:gd name="T24" fmla="*/ 0 w 96"/>
                <a:gd name="T25" fmla="*/ 24 h 80"/>
                <a:gd name="T26" fmla="*/ 16 w 96"/>
                <a:gd name="T27" fmla="*/ 48 h 80"/>
                <a:gd name="T28" fmla="*/ 32 w 96"/>
                <a:gd name="T29" fmla="*/ 40 h 80"/>
                <a:gd name="T30" fmla="*/ 48 w 96"/>
                <a:gd name="T31" fmla="*/ 40 h 80"/>
                <a:gd name="T32" fmla="*/ 56 w 96"/>
                <a:gd name="T33" fmla="*/ 56 h 80"/>
                <a:gd name="T34" fmla="*/ 56 w 96"/>
                <a:gd name="T35" fmla="*/ 64 h 80"/>
                <a:gd name="T36" fmla="*/ 64 w 96"/>
                <a:gd name="T37" fmla="*/ 64 h 80"/>
                <a:gd name="T38" fmla="*/ 72 w 96"/>
                <a:gd name="T39" fmla="*/ 80 h 80"/>
                <a:gd name="T40" fmla="*/ 80 w 96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5" name="Freeform 28"/>
            <p:cNvSpPr>
              <a:spLocks/>
            </p:cNvSpPr>
            <p:nvPr userDrawn="1"/>
          </p:nvSpPr>
          <p:spPr bwMode="auto">
            <a:xfrm>
              <a:off x="4727575" y="3642552"/>
              <a:ext cx="554037" cy="621334"/>
            </a:xfrm>
            <a:custGeom>
              <a:avLst/>
              <a:gdLst>
                <a:gd name="T0" fmla="*/ 144 w 256"/>
                <a:gd name="T1" fmla="*/ 8 h 280"/>
                <a:gd name="T2" fmla="*/ 136 w 256"/>
                <a:gd name="T3" fmla="*/ 16 h 280"/>
                <a:gd name="T4" fmla="*/ 112 w 256"/>
                <a:gd name="T5" fmla="*/ 8 h 280"/>
                <a:gd name="T6" fmla="*/ 104 w 256"/>
                <a:gd name="T7" fmla="*/ 0 h 280"/>
                <a:gd name="T8" fmla="*/ 96 w 256"/>
                <a:gd name="T9" fmla="*/ 0 h 280"/>
                <a:gd name="T10" fmla="*/ 88 w 256"/>
                <a:gd name="T11" fmla="*/ 24 h 280"/>
                <a:gd name="T12" fmla="*/ 80 w 256"/>
                <a:gd name="T13" fmla="*/ 48 h 280"/>
                <a:gd name="T14" fmla="*/ 72 w 256"/>
                <a:gd name="T15" fmla="*/ 88 h 280"/>
                <a:gd name="T16" fmla="*/ 56 w 256"/>
                <a:gd name="T17" fmla="*/ 112 h 280"/>
                <a:gd name="T18" fmla="*/ 48 w 256"/>
                <a:gd name="T19" fmla="*/ 136 h 280"/>
                <a:gd name="T20" fmla="*/ 32 w 256"/>
                <a:gd name="T21" fmla="*/ 152 h 280"/>
                <a:gd name="T22" fmla="*/ 24 w 256"/>
                <a:gd name="T23" fmla="*/ 144 h 280"/>
                <a:gd name="T24" fmla="*/ 16 w 256"/>
                <a:gd name="T25" fmla="*/ 152 h 280"/>
                <a:gd name="T26" fmla="*/ 8 w 256"/>
                <a:gd name="T27" fmla="*/ 152 h 280"/>
                <a:gd name="T28" fmla="*/ 0 w 256"/>
                <a:gd name="T29" fmla="*/ 152 h 280"/>
                <a:gd name="T30" fmla="*/ 0 w 256"/>
                <a:gd name="T31" fmla="*/ 168 h 280"/>
                <a:gd name="T32" fmla="*/ 0 w 256"/>
                <a:gd name="T33" fmla="*/ 176 h 280"/>
                <a:gd name="T34" fmla="*/ 16 w 256"/>
                <a:gd name="T35" fmla="*/ 168 h 280"/>
                <a:gd name="T36" fmla="*/ 48 w 256"/>
                <a:gd name="T37" fmla="*/ 168 h 280"/>
                <a:gd name="T38" fmla="*/ 56 w 256"/>
                <a:gd name="T39" fmla="*/ 168 h 280"/>
                <a:gd name="T40" fmla="*/ 64 w 256"/>
                <a:gd name="T41" fmla="*/ 192 h 280"/>
                <a:gd name="T42" fmla="*/ 72 w 256"/>
                <a:gd name="T43" fmla="*/ 200 h 280"/>
                <a:gd name="T44" fmla="*/ 96 w 256"/>
                <a:gd name="T45" fmla="*/ 200 h 280"/>
                <a:gd name="T46" fmla="*/ 96 w 256"/>
                <a:gd name="T47" fmla="*/ 184 h 280"/>
                <a:gd name="T48" fmla="*/ 112 w 256"/>
                <a:gd name="T49" fmla="*/ 184 h 280"/>
                <a:gd name="T50" fmla="*/ 128 w 256"/>
                <a:gd name="T51" fmla="*/ 192 h 280"/>
                <a:gd name="T52" fmla="*/ 128 w 256"/>
                <a:gd name="T53" fmla="*/ 224 h 280"/>
                <a:gd name="T54" fmla="*/ 136 w 256"/>
                <a:gd name="T55" fmla="*/ 240 h 280"/>
                <a:gd name="T56" fmla="*/ 128 w 256"/>
                <a:gd name="T57" fmla="*/ 248 h 280"/>
                <a:gd name="T58" fmla="*/ 160 w 256"/>
                <a:gd name="T59" fmla="*/ 240 h 280"/>
                <a:gd name="T60" fmla="*/ 184 w 256"/>
                <a:gd name="T61" fmla="*/ 256 h 280"/>
                <a:gd name="T62" fmla="*/ 192 w 256"/>
                <a:gd name="T63" fmla="*/ 256 h 280"/>
                <a:gd name="T64" fmla="*/ 216 w 256"/>
                <a:gd name="T65" fmla="*/ 272 h 280"/>
                <a:gd name="T66" fmla="*/ 232 w 256"/>
                <a:gd name="T67" fmla="*/ 280 h 280"/>
                <a:gd name="T68" fmla="*/ 232 w 256"/>
                <a:gd name="T69" fmla="*/ 264 h 280"/>
                <a:gd name="T70" fmla="*/ 224 w 256"/>
                <a:gd name="T71" fmla="*/ 264 h 280"/>
                <a:gd name="T72" fmla="*/ 216 w 256"/>
                <a:gd name="T73" fmla="*/ 256 h 280"/>
                <a:gd name="T74" fmla="*/ 224 w 256"/>
                <a:gd name="T75" fmla="*/ 216 h 280"/>
                <a:gd name="T76" fmla="*/ 224 w 256"/>
                <a:gd name="T77" fmla="*/ 208 h 280"/>
                <a:gd name="T78" fmla="*/ 240 w 256"/>
                <a:gd name="T79" fmla="*/ 200 h 280"/>
                <a:gd name="T80" fmla="*/ 248 w 256"/>
                <a:gd name="T81" fmla="*/ 200 h 280"/>
                <a:gd name="T82" fmla="*/ 232 w 256"/>
                <a:gd name="T83" fmla="*/ 176 h 280"/>
                <a:gd name="T84" fmla="*/ 232 w 256"/>
                <a:gd name="T85" fmla="*/ 144 h 280"/>
                <a:gd name="T86" fmla="*/ 232 w 256"/>
                <a:gd name="T87" fmla="*/ 128 h 280"/>
                <a:gd name="T88" fmla="*/ 224 w 256"/>
                <a:gd name="T89" fmla="*/ 120 h 280"/>
                <a:gd name="T90" fmla="*/ 224 w 256"/>
                <a:gd name="T91" fmla="*/ 112 h 280"/>
                <a:gd name="T92" fmla="*/ 232 w 256"/>
                <a:gd name="T93" fmla="*/ 96 h 280"/>
                <a:gd name="T94" fmla="*/ 240 w 256"/>
                <a:gd name="T95" fmla="*/ 72 h 280"/>
                <a:gd name="T96" fmla="*/ 248 w 256"/>
                <a:gd name="T97" fmla="*/ 56 h 280"/>
                <a:gd name="T98" fmla="*/ 256 w 256"/>
                <a:gd name="T99" fmla="*/ 48 h 280"/>
                <a:gd name="T100" fmla="*/ 248 w 256"/>
                <a:gd name="T101" fmla="*/ 40 h 280"/>
                <a:gd name="T102" fmla="*/ 248 w 256"/>
                <a:gd name="T103" fmla="*/ 24 h 280"/>
                <a:gd name="T104" fmla="*/ 232 w 256"/>
                <a:gd name="T105" fmla="*/ 8 h 280"/>
                <a:gd name="T106" fmla="*/ 216 w 256"/>
                <a:gd name="T107" fmla="*/ 8 h 280"/>
                <a:gd name="T108" fmla="*/ 208 w 256"/>
                <a:gd name="T109" fmla="*/ 0 h 280"/>
                <a:gd name="T110" fmla="*/ 144 w 256"/>
                <a:gd name="T111" fmla="*/ 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6" name="Freeform 29"/>
            <p:cNvSpPr>
              <a:spLocks/>
            </p:cNvSpPr>
            <p:nvPr userDrawn="1"/>
          </p:nvSpPr>
          <p:spPr bwMode="auto">
            <a:xfrm>
              <a:off x="4797425" y="3448325"/>
              <a:ext cx="379412" cy="262490"/>
            </a:xfrm>
            <a:custGeom>
              <a:avLst/>
              <a:gdLst>
                <a:gd name="T0" fmla="*/ 0 w 176"/>
                <a:gd name="T1" fmla="*/ 96 h 120"/>
                <a:gd name="T2" fmla="*/ 0 w 176"/>
                <a:gd name="T3" fmla="*/ 80 h 120"/>
                <a:gd name="T4" fmla="*/ 8 w 176"/>
                <a:gd name="T5" fmla="*/ 56 h 120"/>
                <a:gd name="T6" fmla="*/ 48 w 176"/>
                <a:gd name="T7" fmla="*/ 48 h 120"/>
                <a:gd name="T8" fmla="*/ 56 w 176"/>
                <a:gd name="T9" fmla="*/ 40 h 120"/>
                <a:gd name="T10" fmla="*/ 56 w 176"/>
                <a:gd name="T11" fmla="*/ 32 h 120"/>
                <a:gd name="T12" fmla="*/ 80 w 176"/>
                <a:gd name="T13" fmla="*/ 24 h 120"/>
                <a:gd name="T14" fmla="*/ 96 w 176"/>
                <a:gd name="T15" fmla="*/ 8 h 120"/>
                <a:gd name="T16" fmla="*/ 104 w 176"/>
                <a:gd name="T17" fmla="*/ 0 h 120"/>
                <a:gd name="T18" fmla="*/ 120 w 176"/>
                <a:gd name="T19" fmla="*/ 16 h 120"/>
                <a:gd name="T20" fmla="*/ 120 w 176"/>
                <a:gd name="T21" fmla="*/ 32 h 120"/>
                <a:gd name="T22" fmla="*/ 136 w 176"/>
                <a:gd name="T23" fmla="*/ 40 h 120"/>
                <a:gd name="T24" fmla="*/ 176 w 176"/>
                <a:gd name="T25" fmla="*/ 88 h 120"/>
                <a:gd name="T26" fmla="*/ 112 w 176"/>
                <a:gd name="T27" fmla="*/ 96 h 120"/>
                <a:gd name="T28" fmla="*/ 104 w 176"/>
                <a:gd name="T29" fmla="*/ 104 h 120"/>
                <a:gd name="T30" fmla="*/ 80 w 176"/>
                <a:gd name="T31" fmla="*/ 96 h 120"/>
                <a:gd name="T32" fmla="*/ 72 w 176"/>
                <a:gd name="T33" fmla="*/ 88 h 120"/>
                <a:gd name="T34" fmla="*/ 64 w 176"/>
                <a:gd name="T35" fmla="*/ 88 h 120"/>
                <a:gd name="T36" fmla="*/ 56 w 176"/>
                <a:gd name="T37" fmla="*/ 112 h 120"/>
                <a:gd name="T38" fmla="*/ 40 w 176"/>
                <a:gd name="T39" fmla="*/ 112 h 120"/>
                <a:gd name="T40" fmla="*/ 32 w 176"/>
                <a:gd name="T41" fmla="*/ 112 h 120"/>
                <a:gd name="T42" fmla="*/ 24 w 176"/>
                <a:gd name="T43" fmla="*/ 112 h 120"/>
                <a:gd name="T44" fmla="*/ 16 w 176"/>
                <a:gd name="T45" fmla="*/ 120 h 120"/>
                <a:gd name="T46" fmla="*/ 0 w 176"/>
                <a:gd name="T4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7" name="Freeform 30"/>
            <p:cNvSpPr>
              <a:spLocks/>
            </p:cNvSpPr>
            <p:nvPr userDrawn="1"/>
          </p:nvSpPr>
          <p:spPr bwMode="auto">
            <a:xfrm>
              <a:off x="5332412" y="3323948"/>
              <a:ext cx="415925" cy="370992"/>
            </a:xfrm>
            <a:custGeom>
              <a:avLst/>
              <a:gdLst>
                <a:gd name="T0" fmla="*/ 120 w 192"/>
                <a:gd name="T1" fmla="*/ 40 h 168"/>
                <a:gd name="T2" fmla="*/ 112 w 192"/>
                <a:gd name="T3" fmla="*/ 56 h 168"/>
                <a:gd name="T4" fmla="*/ 128 w 192"/>
                <a:gd name="T5" fmla="*/ 56 h 168"/>
                <a:gd name="T6" fmla="*/ 128 w 192"/>
                <a:gd name="T7" fmla="*/ 64 h 168"/>
                <a:gd name="T8" fmla="*/ 144 w 192"/>
                <a:gd name="T9" fmla="*/ 88 h 168"/>
                <a:gd name="T10" fmla="*/ 184 w 192"/>
                <a:gd name="T11" fmla="*/ 104 h 168"/>
                <a:gd name="T12" fmla="*/ 192 w 192"/>
                <a:gd name="T13" fmla="*/ 104 h 168"/>
                <a:gd name="T14" fmla="*/ 160 w 192"/>
                <a:gd name="T15" fmla="*/ 144 h 168"/>
                <a:gd name="T16" fmla="*/ 136 w 192"/>
                <a:gd name="T17" fmla="*/ 152 h 168"/>
                <a:gd name="T18" fmla="*/ 112 w 192"/>
                <a:gd name="T19" fmla="*/ 160 h 168"/>
                <a:gd name="T20" fmla="*/ 104 w 192"/>
                <a:gd name="T21" fmla="*/ 160 h 168"/>
                <a:gd name="T22" fmla="*/ 80 w 192"/>
                <a:gd name="T23" fmla="*/ 168 h 168"/>
                <a:gd name="T24" fmla="*/ 64 w 192"/>
                <a:gd name="T25" fmla="*/ 168 h 168"/>
                <a:gd name="T26" fmla="*/ 48 w 192"/>
                <a:gd name="T27" fmla="*/ 152 h 168"/>
                <a:gd name="T28" fmla="*/ 32 w 192"/>
                <a:gd name="T29" fmla="*/ 152 h 168"/>
                <a:gd name="T30" fmla="*/ 32 w 192"/>
                <a:gd name="T31" fmla="*/ 144 h 168"/>
                <a:gd name="T32" fmla="*/ 24 w 192"/>
                <a:gd name="T33" fmla="*/ 136 h 168"/>
                <a:gd name="T34" fmla="*/ 8 w 192"/>
                <a:gd name="T35" fmla="*/ 112 h 168"/>
                <a:gd name="T36" fmla="*/ 0 w 192"/>
                <a:gd name="T37" fmla="*/ 104 h 168"/>
                <a:gd name="T38" fmla="*/ 0 w 192"/>
                <a:gd name="T39" fmla="*/ 96 h 168"/>
                <a:gd name="T40" fmla="*/ 8 w 192"/>
                <a:gd name="T41" fmla="*/ 96 h 168"/>
                <a:gd name="T42" fmla="*/ 16 w 192"/>
                <a:gd name="T43" fmla="*/ 64 h 168"/>
                <a:gd name="T44" fmla="*/ 40 w 192"/>
                <a:gd name="T45" fmla="*/ 24 h 168"/>
                <a:gd name="T46" fmla="*/ 40 w 192"/>
                <a:gd name="T47" fmla="*/ 8 h 168"/>
                <a:gd name="T48" fmla="*/ 48 w 192"/>
                <a:gd name="T49" fmla="*/ 8 h 168"/>
                <a:gd name="T50" fmla="*/ 56 w 192"/>
                <a:gd name="T51" fmla="*/ 8 h 168"/>
                <a:gd name="T52" fmla="*/ 56 w 192"/>
                <a:gd name="T53" fmla="*/ 0 h 168"/>
                <a:gd name="T54" fmla="*/ 64 w 192"/>
                <a:gd name="T55" fmla="*/ 8 h 168"/>
                <a:gd name="T56" fmla="*/ 72 w 192"/>
                <a:gd name="T57" fmla="*/ 0 h 168"/>
                <a:gd name="T58" fmla="*/ 88 w 192"/>
                <a:gd name="T59" fmla="*/ 8 h 168"/>
                <a:gd name="T60" fmla="*/ 120 w 192"/>
                <a:gd name="T61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8" name="Freeform 31"/>
            <p:cNvSpPr>
              <a:spLocks/>
            </p:cNvSpPr>
            <p:nvPr userDrawn="1"/>
          </p:nvSpPr>
          <p:spPr bwMode="auto">
            <a:xfrm>
              <a:off x="5419725" y="3215446"/>
              <a:ext cx="190500" cy="197954"/>
            </a:xfrm>
            <a:custGeom>
              <a:avLst/>
              <a:gdLst>
                <a:gd name="T0" fmla="*/ 80 w 88"/>
                <a:gd name="T1" fmla="*/ 88 h 88"/>
                <a:gd name="T2" fmla="*/ 88 w 88"/>
                <a:gd name="T3" fmla="*/ 80 h 88"/>
                <a:gd name="T4" fmla="*/ 64 w 88"/>
                <a:gd name="T5" fmla="*/ 48 h 88"/>
                <a:gd name="T6" fmla="*/ 40 w 88"/>
                <a:gd name="T7" fmla="*/ 32 h 88"/>
                <a:gd name="T8" fmla="*/ 24 w 88"/>
                <a:gd name="T9" fmla="*/ 0 h 88"/>
                <a:gd name="T10" fmla="*/ 24 w 88"/>
                <a:gd name="T11" fmla="*/ 8 h 88"/>
                <a:gd name="T12" fmla="*/ 8 w 88"/>
                <a:gd name="T13" fmla="*/ 16 h 88"/>
                <a:gd name="T14" fmla="*/ 0 w 88"/>
                <a:gd name="T15" fmla="*/ 56 h 88"/>
                <a:gd name="T16" fmla="*/ 8 w 88"/>
                <a:gd name="T17" fmla="*/ 56 h 88"/>
                <a:gd name="T18" fmla="*/ 16 w 88"/>
                <a:gd name="T19" fmla="*/ 56 h 88"/>
                <a:gd name="T20" fmla="*/ 16 w 88"/>
                <a:gd name="T21" fmla="*/ 48 h 88"/>
                <a:gd name="T22" fmla="*/ 24 w 88"/>
                <a:gd name="T23" fmla="*/ 56 h 88"/>
                <a:gd name="T24" fmla="*/ 32 w 88"/>
                <a:gd name="T25" fmla="*/ 48 h 88"/>
                <a:gd name="T26" fmla="*/ 48 w 88"/>
                <a:gd name="T27" fmla="*/ 56 h 88"/>
                <a:gd name="T28" fmla="*/ 80 w 88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9" name="Freeform 32"/>
            <p:cNvSpPr>
              <a:spLocks/>
            </p:cNvSpPr>
            <p:nvPr userDrawn="1"/>
          </p:nvSpPr>
          <p:spPr bwMode="auto">
            <a:xfrm>
              <a:off x="5003800" y="3038681"/>
              <a:ext cx="468312" cy="656259"/>
            </a:xfrm>
            <a:custGeom>
              <a:avLst/>
              <a:gdLst>
                <a:gd name="T0" fmla="*/ 192 w 216"/>
                <a:gd name="T1" fmla="*/ 136 h 296"/>
                <a:gd name="T2" fmla="*/ 200 w 216"/>
                <a:gd name="T3" fmla="*/ 96 h 296"/>
                <a:gd name="T4" fmla="*/ 216 w 216"/>
                <a:gd name="T5" fmla="*/ 88 h 296"/>
                <a:gd name="T6" fmla="*/ 216 w 216"/>
                <a:gd name="T7" fmla="*/ 80 h 296"/>
                <a:gd name="T8" fmla="*/ 208 w 216"/>
                <a:gd name="T9" fmla="*/ 72 h 296"/>
                <a:gd name="T10" fmla="*/ 192 w 216"/>
                <a:gd name="T11" fmla="*/ 16 h 296"/>
                <a:gd name="T12" fmla="*/ 176 w 216"/>
                <a:gd name="T13" fmla="*/ 8 h 296"/>
                <a:gd name="T14" fmla="*/ 176 w 216"/>
                <a:gd name="T15" fmla="*/ 0 h 296"/>
                <a:gd name="T16" fmla="*/ 160 w 216"/>
                <a:gd name="T17" fmla="*/ 16 h 296"/>
                <a:gd name="T18" fmla="*/ 144 w 216"/>
                <a:gd name="T19" fmla="*/ 16 h 296"/>
                <a:gd name="T20" fmla="*/ 40 w 216"/>
                <a:gd name="T21" fmla="*/ 16 h 296"/>
                <a:gd name="T22" fmla="*/ 40 w 216"/>
                <a:gd name="T23" fmla="*/ 48 h 296"/>
                <a:gd name="T24" fmla="*/ 24 w 216"/>
                <a:gd name="T25" fmla="*/ 48 h 296"/>
                <a:gd name="T26" fmla="*/ 24 w 216"/>
                <a:gd name="T27" fmla="*/ 56 h 296"/>
                <a:gd name="T28" fmla="*/ 24 w 216"/>
                <a:gd name="T29" fmla="*/ 104 h 296"/>
                <a:gd name="T30" fmla="*/ 24 w 216"/>
                <a:gd name="T31" fmla="*/ 112 h 296"/>
                <a:gd name="T32" fmla="*/ 16 w 216"/>
                <a:gd name="T33" fmla="*/ 112 h 296"/>
                <a:gd name="T34" fmla="*/ 0 w 216"/>
                <a:gd name="T35" fmla="*/ 152 h 296"/>
                <a:gd name="T36" fmla="*/ 16 w 216"/>
                <a:gd name="T37" fmla="*/ 176 h 296"/>
                <a:gd name="T38" fmla="*/ 8 w 216"/>
                <a:gd name="T39" fmla="*/ 184 h 296"/>
                <a:gd name="T40" fmla="*/ 24 w 216"/>
                <a:gd name="T41" fmla="*/ 200 h 296"/>
                <a:gd name="T42" fmla="*/ 24 w 216"/>
                <a:gd name="T43" fmla="*/ 216 h 296"/>
                <a:gd name="T44" fmla="*/ 40 w 216"/>
                <a:gd name="T45" fmla="*/ 224 h 296"/>
                <a:gd name="T46" fmla="*/ 80 w 216"/>
                <a:gd name="T47" fmla="*/ 272 h 296"/>
                <a:gd name="T48" fmla="*/ 88 w 216"/>
                <a:gd name="T49" fmla="*/ 280 h 296"/>
                <a:gd name="T50" fmla="*/ 104 w 216"/>
                <a:gd name="T51" fmla="*/ 280 h 296"/>
                <a:gd name="T52" fmla="*/ 120 w 216"/>
                <a:gd name="T53" fmla="*/ 296 h 296"/>
                <a:gd name="T54" fmla="*/ 136 w 216"/>
                <a:gd name="T55" fmla="*/ 296 h 296"/>
                <a:gd name="T56" fmla="*/ 160 w 216"/>
                <a:gd name="T57" fmla="*/ 288 h 296"/>
                <a:gd name="T58" fmla="*/ 168 w 216"/>
                <a:gd name="T59" fmla="*/ 280 h 296"/>
                <a:gd name="T60" fmla="*/ 184 w 216"/>
                <a:gd name="T61" fmla="*/ 280 h 296"/>
                <a:gd name="T62" fmla="*/ 184 w 216"/>
                <a:gd name="T63" fmla="*/ 272 h 296"/>
                <a:gd name="T64" fmla="*/ 176 w 216"/>
                <a:gd name="T65" fmla="*/ 264 h 296"/>
                <a:gd name="T66" fmla="*/ 160 w 216"/>
                <a:gd name="T67" fmla="*/ 240 h 296"/>
                <a:gd name="T68" fmla="*/ 152 w 216"/>
                <a:gd name="T69" fmla="*/ 232 h 296"/>
                <a:gd name="T70" fmla="*/ 152 w 216"/>
                <a:gd name="T71" fmla="*/ 224 h 296"/>
                <a:gd name="T72" fmla="*/ 160 w 216"/>
                <a:gd name="T73" fmla="*/ 224 h 296"/>
                <a:gd name="T74" fmla="*/ 168 w 216"/>
                <a:gd name="T75" fmla="*/ 192 h 296"/>
                <a:gd name="T76" fmla="*/ 192 w 216"/>
                <a:gd name="T77" fmla="*/ 152 h 296"/>
                <a:gd name="T78" fmla="*/ 192 w 216"/>
                <a:gd name="T79" fmla="*/ 1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0" name="Freeform 33"/>
            <p:cNvSpPr>
              <a:spLocks/>
            </p:cNvSpPr>
            <p:nvPr userDrawn="1"/>
          </p:nvSpPr>
          <p:spPr bwMode="auto">
            <a:xfrm>
              <a:off x="4225925" y="3306486"/>
              <a:ext cx="225425" cy="194227"/>
            </a:xfrm>
            <a:custGeom>
              <a:avLst/>
              <a:gdLst>
                <a:gd name="T0" fmla="*/ 96 w 104"/>
                <a:gd name="T1" fmla="*/ 40 h 88"/>
                <a:gd name="T2" fmla="*/ 88 w 104"/>
                <a:gd name="T3" fmla="*/ 40 h 88"/>
                <a:gd name="T4" fmla="*/ 72 w 104"/>
                <a:gd name="T5" fmla="*/ 16 h 88"/>
                <a:gd name="T6" fmla="*/ 72 w 104"/>
                <a:gd name="T7" fmla="*/ 0 h 88"/>
                <a:gd name="T8" fmla="*/ 56 w 104"/>
                <a:gd name="T9" fmla="*/ 8 h 88"/>
                <a:gd name="T10" fmla="*/ 32 w 104"/>
                <a:gd name="T11" fmla="*/ 24 h 88"/>
                <a:gd name="T12" fmla="*/ 16 w 104"/>
                <a:gd name="T13" fmla="*/ 32 h 88"/>
                <a:gd name="T14" fmla="*/ 0 w 104"/>
                <a:gd name="T15" fmla="*/ 56 h 88"/>
                <a:gd name="T16" fmla="*/ 0 w 104"/>
                <a:gd name="T17" fmla="*/ 72 h 88"/>
                <a:gd name="T18" fmla="*/ 8 w 104"/>
                <a:gd name="T19" fmla="*/ 80 h 88"/>
                <a:gd name="T20" fmla="*/ 24 w 104"/>
                <a:gd name="T21" fmla="*/ 80 h 88"/>
                <a:gd name="T22" fmla="*/ 32 w 104"/>
                <a:gd name="T23" fmla="*/ 88 h 88"/>
                <a:gd name="T24" fmla="*/ 32 w 104"/>
                <a:gd name="T25" fmla="*/ 64 h 88"/>
                <a:gd name="T26" fmla="*/ 64 w 104"/>
                <a:gd name="T27" fmla="*/ 64 h 88"/>
                <a:gd name="T28" fmla="*/ 80 w 104"/>
                <a:gd name="T29" fmla="*/ 64 h 88"/>
                <a:gd name="T30" fmla="*/ 88 w 104"/>
                <a:gd name="T31" fmla="*/ 56 h 88"/>
                <a:gd name="T32" fmla="*/ 96 w 104"/>
                <a:gd name="T33" fmla="*/ 56 h 88"/>
                <a:gd name="T34" fmla="*/ 104 w 104"/>
                <a:gd name="T35" fmla="*/ 48 h 88"/>
                <a:gd name="T36" fmla="*/ 96 w 104"/>
                <a:gd name="T3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1" name="Freeform 34"/>
            <p:cNvSpPr>
              <a:spLocks/>
            </p:cNvSpPr>
            <p:nvPr userDrawn="1"/>
          </p:nvSpPr>
          <p:spPr bwMode="auto">
            <a:xfrm>
              <a:off x="4381500" y="3021218"/>
              <a:ext cx="449262" cy="409645"/>
            </a:xfrm>
            <a:custGeom>
              <a:avLst/>
              <a:gdLst>
                <a:gd name="T0" fmla="*/ 176 w 208"/>
                <a:gd name="T1" fmla="*/ 152 h 184"/>
                <a:gd name="T2" fmla="*/ 176 w 208"/>
                <a:gd name="T3" fmla="*/ 144 h 184"/>
                <a:gd name="T4" fmla="*/ 200 w 208"/>
                <a:gd name="T5" fmla="*/ 96 h 184"/>
                <a:gd name="T6" fmla="*/ 208 w 208"/>
                <a:gd name="T7" fmla="*/ 48 h 184"/>
                <a:gd name="T8" fmla="*/ 200 w 208"/>
                <a:gd name="T9" fmla="*/ 48 h 184"/>
                <a:gd name="T10" fmla="*/ 192 w 208"/>
                <a:gd name="T11" fmla="*/ 32 h 184"/>
                <a:gd name="T12" fmla="*/ 192 w 208"/>
                <a:gd name="T13" fmla="*/ 8 h 184"/>
                <a:gd name="T14" fmla="*/ 184 w 208"/>
                <a:gd name="T15" fmla="*/ 0 h 184"/>
                <a:gd name="T16" fmla="*/ 152 w 208"/>
                <a:gd name="T17" fmla="*/ 0 h 184"/>
                <a:gd name="T18" fmla="*/ 72 w 208"/>
                <a:gd name="T19" fmla="*/ 64 h 184"/>
                <a:gd name="T20" fmla="*/ 56 w 208"/>
                <a:gd name="T21" fmla="*/ 72 h 184"/>
                <a:gd name="T22" fmla="*/ 56 w 208"/>
                <a:gd name="T23" fmla="*/ 112 h 184"/>
                <a:gd name="T24" fmla="*/ 48 w 208"/>
                <a:gd name="T25" fmla="*/ 120 h 184"/>
                <a:gd name="T26" fmla="*/ 0 w 208"/>
                <a:gd name="T27" fmla="*/ 128 h 184"/>
                <a:gd name="T28" fmla="*/ 0 w 208"/>
                <a:gd name="T29" fmla="*/ 144 h 184"/>
                <a:gd name="T30" fmla="*/ 16 w 208"/>
                <a:gd name="T31" fmla="*/ 168 h 184"/>
                <a:gd name="T32" fmla="*/ 24 w 208"/>
                <a:gd name="T33" fmla="*/ 168 h 184"/>
                <a:gd name="T34" fmla="*/ 32 w 208"/>
                <a:gd name="T35" fmla="*/ 176 h 184"/>
                <a:gd name="T36" fmla="*/ 40 w 208"/>
                <a:gd name="T37" fmla="*/ 168 h 184"/>
                <a:gd name="T38" fmla="*/ 48 w 208"/>
                <a:gd name="T39" fmla="*/ 184 h 184"/>
                <a:gd name="T40" fmla="*/ 48 w 208"/>
                <a:gd name="T41" fmla="*/ 168 h 184"/>
                <a:gd name="T42" fmla="*/ 56 w 208"/>
                <a:gd name="T43" fmla="*/ 152 h 184"/>
                <a:gd name="T44" fmla="*/ 72 w 208"/>
                <a:gd name="T45" fmla="*/ 152 h 184"/>
                <a:gd name="T46" fmla="*/ 88 w 208"/>
                <a:gd name="T47" fmla="*/ 160 h 184"/>
                <a:gd name="T48" fmla="*/ 104 w 208"/>
                <a:gd name="T49" fmla="*/ 160 h 184"/>
                <a:gd name="T50" fmla="*/ 120 w 208"/>
                <a:gd name="T51" fmla="*/ 168 h 184"/>
                <a:gd name="T52" fmla="*/ 136 w 208"/>
                <a:gd name="T53" fmla="*/ 160 h 184"/>
                <a:gd name="T54" fmla="*/ 160 w 208"/>
                <a:gd name="T55" fmla="*/ 160 h 184"/>
                <a:gd name="T56" fmla="*/ 168 w 208"/>
                <a:gd name="T57" fmla="*/ 152 h 184"/>
                <a:gd name="T58" fmla="*/ 176 w 208"/>
                <a:gd name="T59" fmla="*/ 1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2" name="Freeform 35"/>
            <p:cNvSpPr>
              <a:spLocks/>
            </p:cNvSpPr>
            <p:nvPr userDrawn="1"/>
          </p:nvSpPr>
          <p:spPr bwMode="auto">
            <a:xfrm>
              <a:off x="4035425" y="2968831"/>
              <a:ext cx="466725" cy="496957"/>
            </a:xfrm>
            <a:custGeom>
              <a:avLst/>
              <a:gdLst>
                <a:gd name="T0" fmla="*/ 160 w 216"/>
                <a:gd name="T1" fmla="*/ 152 h 224"/>
                <a:gd name="T2" fmla="*/ 208 w 216"/>
                <a:gd name="T3" fmla="*/ 144 h 224"/>
                <a:gd name="T4" fmla="*/ 216 w 216"/>
                <a:gd name="T5" fmla="*/ 136 h 224"/>
                <a:gd name="T6" fmla="*/ 216 w 216"/>
                <a:gd name="T7" fmla="*/ 96 h 224"/>
                <a:gd name="T8" fmla="*/ 200 w 216"/>
                <a:gd name="T9" fmla="*/ 96 h 224"/>
                <a:gd name="T10" fmla="*/ 200 w 216"/>
                <a:gd name="T11" fmla="*/ 80 h 224"/>
                <a:gd name="T12" fmla="*/ 184 w 216"/>
                <a:gd name="T13" fmla="*/ 72 h 224"/>
                <a:gd name="T14" fmla="*/ 168 w 216"/>
                <a:gd name="T15" fmla="*/ 64 h 224"/>
                <a:gd name="T16" fmla="*/ 96 w 216"/>
                <a:gd name="T17" fmla="*/ 0 h 224"/>
                <a:gd name="T18" fmla="*/ 72 w 216"/>
                <a:gd name="T19" fmla="*/ 0 h 224"/>
                <a:gd name="T20" fmla="*/ 88 w 216"/>
                <a:gd name="T21" fmla="*/ 144 h 224"/>
                <a:gd name="T22" fmla="*/ 24 w 216"/>
                <a:gd name="T23" fmla="*/ 144 h 224"/>
                <a:gd name="T24" fmla="*/ 16 w 216"/>
                <a:gd name="T25" fmla="*/ 152 h 224"/>
                <a:gd name="T26" fmla="*/ 8 w 216"/>
                <a:gd name="T27" fmla="*/ 144 h 224"/>
                <a:gd name="T28" fmla="*/ 0 w 216"/>
                <a:gd name="T29" fmla="*/ 160 h 224"/>
                <a:gd name="T30" fmla="*/ 8 w 216"/>
                <a:gd name="T31" fmla="*/ 192 h 224"/>
                <a:gd name="T32" fmla="*/ 16 w 216"/>
                <a:gd name="T33" fmla="*/ 200 h 224"/>
                <a:gd name="T34" fmla="*/ 32 w 216"/>
                <a:gd name="T35" fmla="*/ 192 h 224"/>
                <a:gd name="T36" fmla="*/ 48 w 216"/>
                <a:gd name="T37" fmla="*/ 224 h 224"/>
                <a:gd name="T38" fmla="*/ 56 w 216"/>
                <a:gd name="T39" fmla="*/ 224 h 224"/>
                <a:gd name="T40" fmla="*/ 64 w 216"/>
                <a:gd name="T41" fmla="*/ 224 h 224"/>
                <a:gd name="T42" fmla="*/ 72 w 216"/>
                <a:gd name="T43" fmla="*/ 224 h 224"/>
                <a:gd name="T44" fmla="*/ 80 w 216"/>
                <a:gd name="T45" fmla="*/ 224 h 224"/>
                <a:gd name="T46" fmla="*/ 88 w 216"/>
                <a:gd name="T47" fmla="*/ 224 h 224"/>
                <a:gd name="T48" fmla="*/ 88 w 216"/>
                <a:gd name="T49" fmla="*/ 208 h 224"/>
                <a:gd name="T50" fmla="*/ 104 w 216"/>
                <a:gd name="T51" fmla="*/ 184 h 224"/>
                <a:gd name="T52" fmla="*/ 120 w 216"/>
                <a:gd name="T53" fmla="*/ 176 h 224"/>
                <a:gd name="T54" fmla="*/ 144 w 216"/>
                <a:gd name="T55" fmla="*/ 160 h 224"/>
                <a:gd name="T56" fmla="*/ 160 w 216"/>
                <a:gd name="T57" fmla="*/ 1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3" name="Freeform 36"/>
            <p:cNvSpPr>
              <a:spLocks/>
            </p:cNvSpPr>
            <p:nvPr userDrawn="1"/>
          </p:nvSpPr>
          <p:spPr bwMode="auto">
            <a:xfrm>
              <a:off x="4641850" y="2702614"/>
              <a:ext cx="449262" cy="460445"/>
            </a:xfrm>
            <a:custGeom>
              <a:avLst/>
              <a:gdLst>
                <a:gd name="T0" fmla="*/ 208 w 208"/>
                <a:gd name="T1" fmla="*/ 168 h 208"/>
                <a:gd name="T2" fmla="*/ 200 w 208"/>
                <a:gd name="T3" fmla="*/ 72 h 208"/>
                <a:gd name="T4" fmla="*/ 200 w 208"/>
                <a:gd name="T5" fmla="*/ 48 h 208"/>
                <a:gd name="T6" fmla="*/ 200 w 208"/>
                <a:gd name="T7" fmla="*/ 24 h 208"/>
                <a:gd name="T8" fmla="*/ 176 w 208"/>
                <a:gd name="T9" fmla="*/ 16 h 208"/>
                <a:gd name="T10" fmla="*/ 176 w 208"/>
                <a:gd name="T11" fmla="*/ 8 h 208"/>
                <a:gd name="T12" fmla="*/ 160 w 208"/>
                <a:gd name="T13" fmla="*/ 8 h 208"/>
                <a:gd name="T14" fmla="*/ 136 w 208"/>
                <a:gd name="T15" fmla="*/ 16 h 208"/>
                <a:gd name="T16" fmla="*/ 136 w 208"/>
                <a:gd name="T17" fmla="*/ 40 h 208"/>
                <a:gd name="T18" fmla="*/ 128 w 208"/>
                <a:gd name="T19" fmla="*/ 48 h 208"/>
                <a:gd name="T20" fmla="*/ 120 w 208"/>
                <a:gd name="T21" fmla="*/ 40 h 208"/>
                <a:gd name="T22" fmla="*/ 104 w 208"/>
                <a:gd name="T23" fmla="*/ 32 h 208"/>
                <a:gd name="T24" fmla="*/ 80 w 208"/>
                <a:gd name="T25" fmla="*/ 24 h 208"/>
                <a:gd name="T26" fmla="*/ 80 w 208"/>
                <a:gd name="T27" fmla="*/ 16 h 208"/>
                <a:gd name="T28" fmla="*/ 64 w 208"/>
                <a:gd name="T29" fmla="*/ 8 h 208"/>
                <a:gd name="T30" fmla="*/ 40 w 208"/>
                <a:gd name="T31" fmla="*/ 8 h 208"/>
                <a:gd name="T32" fmla="*/ 24 w 208"/>
                <a:gd name="T33" fmla="*/ 0 h 208"/>
                <a:gd name="T34" fmla="*/ 24 w 208"/>
                <a:gd name="T35" fmla="*/ 16 h 208"/>
                <a:gd name="T36" fmla="*/ 8 w 208"/>
                <a:gd name="T37" fmla="*/ 24 h 208"/>
                <a:gd name="T38" fmla="*/ 8 w 208"/>
                <a:gd name="T39" fmla="*/ 40 h 208"/>
                <a:gd name="T40" fmla="*/ 0 w 208"/>
                <a:gd name="T41" fmla="*/ 40 h 208"/>
                <a:gd name="T42" fmla="*/ 0 w 208"/>
                <a:gd name="T43" fmla="*/ 48 h 208"/>
                <a:gd name="T44" fmla="*/ 8 w 208"/>
                <a:gd name="T45" fmla="*/ 56 h 208"/>
                <a:gd name="T46" fmla="*/ 8 w 208"/>
                <a:gd name="T47" fmla="*/ 80 h 208"/>
                <a:gd name="T48" fmla="*/ 8 w 208"/>
                <a:gd name="T49" fmla="*/ 96 h 208"/>
                <a:gd name="T50" fmla="*/ 0 w 208"/>
                <a:gd name="T51" fmla="*/ 104 h 208"/>
                <a:gd name="T52" fmla="*/ 16 w 208"/>
                <a:gd name="T53" fmla="*/ 128 h 208"/>
                <a:gd name="T54" fmla="*/ 24 w 208"/>
                <a:gd name="T55" fmla="*/ 128 h 208"/>
                <a:gd name="T56" fmla="*/ 32 w 208"/>
                <a:gd name="T57" fmla="*/ 144 h 208"/>
                <a:gd name="T58" fmla="*/ 64 w 208"/>
                <a:gd name="T59" fmla="*/ 144 h 208"/>
                <a:gd name="T60" fmla="*/ 72 w 208"/>
                <a:gd name="T61" fmla="*/ 152 h 208"/>
                <a:gd name="T62" fmla="*/ 96 w 208"/>
                <a:gd name="T63" fmla="*/ 152 h 208"/>
                <a:gd name="T64" fmla="*/ 192 w 208"/>
                <a:gd name="T65" fmla="*/ 208 h 208"/>
                <a:gd name="T66" fmla="*/ 192 w 208"/>
                <a:gd name="T67" fmla="*/ 200 h 208"/>
                <a:gd name="T68" fmla="*/ 208 w 208"/>
                <a:gd name="T69" fmla="*/ 200 h 208"/>
                <a:gd name="T70" fmla="*/ 208 w 208"/>
                <a:gd name="T71" fmla="*/ 1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4" name="Freeform 37"/>
            <p:cNvSpPr>
              <a:spLocks/>
            </p:cNvSpPr>
            <p:nvPr userDrawn="1"/>
          </p:nvSpPr>
          <p:spPr bwMode="auto">
            <a:xfrm>
              <a:off x="4140200" y="2581964"/>
              <a:ext cx="569912" cy="598557"/>
            </a:xfrm>
            <a:custGeom>
              <a:avLst/>
              <a:gdLst>
                <a:gd name="T0" fmla="*/ 216 w 264"/>
                <a:gd name="T1" fmla="*/ 0 h 272"/>
                <a:gd name="T2" fmla="*/ 192 w 264"/>
                <a:gd name="T3" fmla="*/ 0 h 272"/>
                <a:gd name="T4" fmla="*/ 184 w 264"/>
                <a:gd name="T5" fmla="*/ 0 h 272"/>
                <a:gd name="T6" fmla="*/ 168 w 264"/>
                <a:gd name="T7" fmla="*/ 0 h 272"/>
                <a:gd name="T8" fmla="*/ 128 w 264"/>
                <a:gd name="T9" fmla="*/ 8 h 272"/>
                <a:gd name="T10" fmla="*/ 88 w 264"/>
                <a:gd name="T11" fmla="*/ 24 h 272"/>
                <a:gd name="T12" fmla="*/ 96 w 264"/>
                <a:gd name="T13" fmla="*/ 32 h 272"/>
                <a:gd name="T14" fmla="*/ 96 w 264"/>
                <a:gd name="T15" fmla="*/ 72 h 272"/>
                <a:gd name="T16" fmla="*/ 64 w 264"/>
                <a:gd name="T17" fmla="*/ 80 h 272"/>
                <a:gd name="T18" fmla="*/ 64 w 264"/>
                <a:gd name="T19" fmla="*/ 88 h 272"/>
                <a:gd name="T20" fmla="*/ 48 w 264"/>
                <a:gd name="T21" fmla="*/ 104 h 272"/>
                <a:gd name="T22" fmla="*/ 8 w 264"/>
                <a:gd name="T23" fmla="*/ 112 h 272"/>
                <a:gd name="T24" fmla="*/ 0 w 264"/>
                <a:gd name="T25" fmla="*/ 120 h 272"/>
                <a:gd name="T26" fmla="*/ 0 w 264"/>
                <a:gd name="T27" fmla="*/ 136 h 272"/>
                <a:gd name="T28" fmla="*/ 0 w 264"/>
                <a:gd name="T29" fmla="*/ 144 h 272"/>
                <a:gd name="T30" fmla="*/ 48 w 264"/>
                <a:gd name="T31" fmla="*/ 176 h 272"/>
                <a:gd name="T32" fmla="*/ 120 w 264"/>
                <a:gd name="T33" fmla="*/ 240 h 272"/>
                <a:gd name="T34" fmla="*/ 136 w 264"/>
                <a:gd name="T35" fmla="*/ 248 h 272"/>
                <a:gd name="T36" fmla="*/ 152 w 264"/>
                <a:gd name="T37" fmla="*/ 256 h 272"/>
                <a:gd name="T38" fmla="*/ 152 w 264"/>
                <a:gd name="T39" fmla="*/ 272 h 272"/>
                <a:gd name="T40" fmla="*/ 168 w 264"/>
                <a:gd name="T41" fmla="*/ 272 h 272"/>
                <a:gd name="T42" fmla="*/ 184 w 264"/>
                <a:gd name="T43" fmla="*/ 264 h 272"/>
                <a:gd name="T44" fmla="*/ 264 w 264"/>
                <a:gd name="T45" fmla="*/ 200 h 272"/>
                <a:gd name="T46" fmla="*/ 256 w 264"/>
                <a:gd name="T47" fmla="*/ 184 h 272"/>
                <a:gd name="T48" fmla="*/ 248 w 264"/>
                <a:gd name="T49" fmla="*/ 184 h 272"/>
                <a:gd name="T50" fmla="*/ 232 w 264"/>
                <a:gd name="T51" fmla="*/ 160 h 272"/>
                <a:gd name="T52" fmla="*/ 240 w 264"/>
                <a:gd name="T53" fmla="*/ 152 h 272"/>
                <a:gd name="T54" fmla="*/ 240 w 264"/>
                <a:gd name="T55" fmla="*/ 136 h 272"/>
                <a:gd name="T56" fmla="*/ 240 w 264"/>
                <a:gd name="T57" fmla="*/ 112 h 272"/>
                <a:gd name="T58" fmla="*/ 232 w 264"/>
                <a:gd name="T59" fmla="*/ 104 h 272"/>
                <a:gd name="T60" fmla="*/ 232 w 264"/>
                <a:gd name="T61" fmla="*/ 96 h 272"/>
                <a:gd name="T62" fmla="*/ 232 w 264"/>
                <a:gd name="T63" fmla="*/ 72 h 272"/>
                <a:gd name="T64" fmla="*/ 216 w 264"/>
                <a:gd name="T65" fmla="*/ 64 h 272"/>
                <a:gd name="T66" fmla="*/ 208 w 264"/>
                <a:gd name="T67" fmla="*/ 48 h 272"/>
                <a:gd name="T68" fmla="*/ 224 w 264"/>
                <a:gd name="T69" fmla="*/ 32 h 272"/>
                <a:gd name="T70" fmla="*/ 224 w 264"/>
                <a:gd name="T71" fmla="*/ 8 h 272"/>
                <a:gd name="T72" fmla="*/ 224 w 264"/>
                <a:gd name="T73" fmla="*/ 0 h 272"/>
                <a:gd name="T74" fmla="*/ 216 w 264"/>
                <a:gd name="T7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5" name="Freeform 38"/>
            <p:cNvSpPr>
              <a:spLocks/>
            </p:cNvSpPr>
            <p:nvPr userDrawn="1"/>
          </p:nvSpPr>
          <p:spPr bwMode="auto">
            <a:xfrm>
              <a:off x="4762500" y="3038681"/>
              <a:ext cx="293687" cy="534021"/>
            </a:xfrm>
            <a:custGeom>
              <a:avLst/>
              <a:gdLst>
                <a:gd name="T0" fmla="*/ 16 w 136"/>
                <a:gd name="T1" fmla="*/ 24 h 240"/>
                <a:gd name="T2" fmla="*/ 24 w 136"/>
                <a:gd name="T3" fmla="*/ 40 h 240"/>
                <a:gd name="T4" fmla="*/ 32 w 136"/>
                <a:gd name="T5" fmla="*/ 40 h 240"/>
                <a:gd name="T6" fmla="*/ 24 w 136"/>
                <a:gd name="T7" fmla="*/ 88 h 240"/>
                <a:gd name="T8" fmla="*/ 0 w 136"/>
                <a:gd name="T9" fmla="*/ 136 h 240"/>
                <a:gd name="T10" fmla="*/ 0 w 136"/>
                <a:gd name="T11" fmla="*/ 144 h 240"/>
                <a:gd name="T12" fmla="*/ 8 w 136"/>
                <a:gd name="T13" fmla="*/ 152 h 240"/>
                <a:gd name="T14" fmla="*/ 16 w 136"/>
                <a:gd name="T15" fmla="*/ 160 h 240"/>
                <a:gd name="T16" fmla="*/ 16 w 136"/>
                <a:gd name="T17" fmla="*/ 184 h 240"/>
                <a:gd name="T18" fmla="*/ 24 w 136"/>
                <a:gd name="T19" fmla="*/ 200 h 240"/>
                <a:gd name="T20" fmla="*/ 8 w 136"/>
                <a:gd name="T21" fmla="*/ 200 h 240"/>
                <a:gd name="T22" fmla="*/ 8 w 136"/>
                <a:gd name="T23" fmla="*/ 208 h 240"/>
                <a:gd name="T24" fmla="*/ 16 w 136"/>
                <a:gd name="T25" fmla="*/ 216 h 240"/>
                <a:gd name="T26" fmla="*/ 24 w 136"/>
                <a:gd name="T27" fmla="*/ 240 h 240"/>
                <a:gd name="T28" fmla="*/ 64 w 136"/>
                <a:gd name="T29" fmla="*/ 232 h 240"/>
                <a:gd name="T30" fmla="*/ 72 w 136"/>
                <a:gd name="T31" fmla="*/ 224 h 240"/>
                <a:gd name="T32" fmla="*/ 72 w 136"/>
                <a:gd name="T33" fmla="*/ 216 h 240"/>
                <a:gd name="T34" fmla="*/ 96 w 136"/>
                <a:gd name="T35" fmla="*/ 208 h 240"/>
                <a:gd name="T36" fmla="*/ 112 w 136"/>
                <a:gd name="T37" fmla="*/ 192 h 240"/>
                <a:gd name="T38" fmla="*/ 120 w 136"/>
                <a:gd name="T39" fmla="*/ 184 h 240"/>
                <a:gd name="T40" fmla="*/ 128 w 136"/>
                <a:gd name="T41" fmla="*/ 176 h 240"/>
                <a:gd name="T42" fmla="*/ 112 w 136"/>
                <a:gd name="T43" fmla="*/ 152 h 240"/>
                <a:gd name="T44" fmla="*/ 128 w 136"/>
                <a:gd name="T45" fmla="*/ 112 h 240"/>
                <a:gd name="T46" fmla="*/ 136 w 136"/>
                <a:gd name="T47" fmla="*/ 112 h 240"/>
                <a:gd name="T48" fmla="*/ 136 w 136"/>
                <a:gd name="T49" fmla="*/ 104 h 240"/>
                <a:gd name="T50" fmla="*/ 136 w 136"/>
                <a:gd name="T51" fmla="*/ 56 h 240"/>
                <a:gd name="T52" fmla="*/ 40 w 136"/>
                <a:gd name="T53" fmla="*/ 0 h 240"/>
                <a:gd name="T54" fmla="*/ 16 w 136"/>
                <a:gd name="T55" fmla="*/ 0 h 240"/>
                <a:gd name="T56" fmla="*/ 16 w 136"/>
                <a:gd name="T57" fmla="*/ 2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6" name="Freeform 39"/>
            <p:cNvSpPr>
              <a:spLocks/>
            </p:cNvSpPr>
            <p:nvPr userDrawn="1"/>
          </p:nvSpPr>
          <p:spPr bwMode="auto">
            <a:xfrm>
              <a:off x="5592762" y="3215446"/>
              <a:ext cx="293688" cy="180492"/>
            </a:xfrm>
            <a:custGeom>
              <a:avLst/>
              <a:gdLst>
                <a:gd name="T0" fmla="*/ 0 w 136"/>
                <a:gd name="T1" fmla="*/ 24 h 80"/>
                <a:gd name="T2" fmla="*/ 16 w 136"/>
                <a:gd name="T3" fmla="*/ 16 h 80"/>
                <a:gd name="T4" fmla="*/ 40 w 136"/>
                <a:gd name="T5" fmla="*/ 48 h 80"/>
                <a:gd name="T6" fmla="*/ 88 w 136"/>
                <a:gd name="T7" fmla="*/ 8 h 80"/>
                <a:gd name="T8" fmla="*/ 128 w 136"/>
                <a:gd name="T9" fmla="*/ 0 h 80"/>
                <a:gd name="T10" fmla="*/ 136 w 136"/>
                <a:gd name="T11" fmla="*/ 16 h 80"/>
                <a:gd name="T12" fmla="*/ 136 w 136"/>
                <a:gd name="T13" fmla="*/ 24 h 80"/>
                <a:gd name="T14" fmla="*/ 128 w 136"/>
                <a:gd name="T15" fmla="*/ 24 h 80"/>
                <a:gd name="T16" fmla="*/ 128 w 136"/>
                <a:gd name="T17" fmla="*/ 32 h 80"/>
                <a:gd name="T18" fmla="*/ 96 w 136"/>
                <a:gd name="T19" fmla="*/ 48 h 80"/>
                <a:gd name="T20" fmla="*/ 64 w 136"/>
                <a:gd name="T21" fmla="*/ 72 h 80"/>
                <a:gd name="T22" fmla="*/ 40 w 136"/>
                <a:gd name="T23" fmla="*/ 72 h 80"/>
                <a:gd name="T24" fmla="*/ 32 w 136"/>
                <a:gd name="T25" fmla="*/ 80 h 80"/>
                <a:gd name="T26" fmla="*/ 16 w 136"/>
                <a:gd name="T27" fmla="*/ 80 h 80"/>
                <a:gd name="T28" fmla="*/ 0 w 136"/>
                <a:gd name="T29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7" name="Freeform 40"/>
            <p:cNvSpPr>
              <a:spLocks/>
            </p:cNvSpPr>
            <p:nvPr userDrawn="1"/>
          </p:nvSpPr>
          <p:spPr bwMode="auto">
            <a:xfrm>
              <a:off x="5868987" y="2986293"/>
              <a:ext cx="207963" cy="267805"/>
            </a:xfrm>
            <a:custGeom>
              <a:avLst/>
              <a:gdLst>
                <a:gd name="T0" fmla="*/ 24 w 96"/>
                <a:gd name="T1" fmla="*/ 120 h 120"/>
                <a:gd name="T2" fmla="*/ 32 w 96"/>
                <a:gd name="T3" fmla="*/ 120 h 120"/>
                <a:gd name="T4" fmla="*/ 40 w 96"/>
                <a:gd name="T5" fmla="*/ 104 h 120"/>
                <a:gd name="T6" fmla="*/ 56 w 96"/>
                <a:gd name="T7" fmla="*/ 104 h 120"/>
                <a:gd name="T8" fmla="*/ 64 w 96"/>
                <a:gd name="T9" fmla="*/ 88 h 120"/>
                <a:gd name="T10" fmla="*/ 72 w 96"/>
                <a:gd name="T11" fmla="*/ 88 h 120"/>
                <a:gd name="T12" fmla="*/ 72 w 96"/>
                <a:gd name="T13" fmla="*/ 72 h 120"/>
                <a:gd name="T14" fmla="*/ 88 w 96"/>
                <a:gd name="T15" fmla="*/ 48 h 120"/>
                <a:gd name="T16" fmla="*/ 96 w 96"/>
                <a:gd name="T17" fmla="*/ 32 h 120"/>
                <a:gd name="T18" fmla="*/ 80 w 96"/>
                <a:gd name="T19" fmla="*/ 16 h 120"/>
                <a:gd name="T20" fmla="*/ 56 w 96"/>
                <a:gd name="T21" fmla="*/ 8 h 120"/>
                <a:gd name="T22" fmla="*/ 48 w 96"/>
                <a:gd name="T23" fmla="*/ 0 h 120"/>
                <a:gd name="T24" fmla="*/ 40 w 96"/>
                <a:gd name="T25" fmla="*/ 8 h 120"/>
                <a:gd name="T26" fmla="*/ 40 w 96"/>
                <a:gd name="T27" fmla="*/ 16 h 120"/>
                <a:gd name="T28" fmla="*/ 32 w 96"/>
                <a:gd name="T29" fmla="*/ 16 h 120"/>
                <a:gd name="T30" fmla="*/ 40 w 96"/>
                <a:gd name="T31" fmla="*/ 24 h 120"/>
                <a:gd name="T32" fmla="*/ 48 w 96"/>
                <a:gd name="T33" fmla="*/ 32 h 120"/>
                <a:gd name="T34" fmla="*/ 48 w 96"/>
                <a:gd name="T35" fmla="*/ 48 h 120"/>
                <a:gd name="T36" fmla="*/ 32 w 96"/>
                <a:gd name="T37" fmla="*/ 80 h 120"/>
                <a:gd name="T38" fmla="*/ 0 w 96"/>
                <a:gd name="T39" fmla="*/ 104 h 120"/>
                <a:gd name="T40" fmla="*/ 8 w 96"/>
                <a:gd name="T41" fmla="*/ 120 h 120"/>
                <a:gd name="T42" fmla="*/ 24 w 96"/>
                <a:gd name="T4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8" name="Freeform 41"/>
            <p:cNvSpPr>
              <a:spLocks/>
            </p:cNvSpPr>
            <p:nvPr userDrawn="1"/>
          </p:nvSpPr>
          <p:spPr bwMode="auto">
            <a:xfrm>
              <a:off x="5349875" y="2741266"/>
              <a:ext cx="623887" cy="582682"/>
            </a:xfrm>
            <a:custGeom>
              <a:avLst/>
              <a:gdLst>
                <a:gd name="T0" fmla="*/ 128 w 288"/>
                <a:gd name="T1" fmla="*/ 48 h 264"/>
                <a:gd name="T2" fmla="*/ 136 w 288"/>
                <a:gd name="T3" fmla="*/ 48 h 264"/>
                <a:gd name="T4" fmla="*/ 152 w 288"/>
                <a:gd name="T5" fmla="*/ 48 h 264"/>
                <a:gd name="T6" fmla="*/ 176 w 288"/>
                <a:gd name="T7" fmla="*/ 56 h 264"/>
                <a:gd name="T8" fmla="*/ 200 w 288"/>
                <a:gd name="T9" fmla="*/ 80 h 264"/>
                <a:gd name="T10" fmla="*/ 208 w 288"/>
                <a:gd name="T11" fmla="*/ 104 h 264"/>
                <a:gd name="T12" fmla="*/ 216 w 288"/>
                <a:gd name="T13" fmla="*/ 120 h 264"/>
                <a:gd name="T14" fmla="*/ 216 w 288"/>
                <a:gd name="T15" fmla="*/ 128 h 264"/>
                <a:gd name="T16" fmla="*/ 216 w 288"/>
                <a:gd name="T17" fmla="*/ 136 h 264"/>
                <a:gd name="T18" fmla="*/ 224 w 288"/>
                <a:gd name="T19" fmla="*/ 136 h 264"/>
                <a:gd name="T20" fmla="*/ 232 w 288"/>
                <a:gd name="T21" fmla="*/ 136 h 264"/>
                <a:gd name="T22" fmla="*/ 240 w 288"/>
                <a:gd name="T23" fmla="*/ 136 h 264"/>
                <a:gd name="T24" fmla="*/ 248 w 288"/>
                <a:gd name="T25" fmla="*/ 136 h 264"/>
                <a:gd name="T26" fmla="*/ 256 w 288"/>
                <a:gd name="T27" fmla="*/ 136 h 264"/>
                <a:gd name="T28" fmla="*/ 264 w 288"/>
                <a:gd name="T29" fmla="*/ 136 h 264"/>
                <a:gd name="T30" fmla="*/ 264 w 288"/>
                <a:gd name="T31" fmla="*/ 128 h 264"/>
                <a:gd name="T32" fmla="*/ 272 w 288"/>
                <a:gd name="T33" fmla="*/ 128 h 264"/>
                <a:gd name="T34" fmla="*/ 280 w 288"/>
                <a:gd name="T35" fmla="*/ 136 h 264"/>
                <a:gd name="T36" fmla="*/ 288 w 288"/>
                <a:gd name="T37" fmla="*/ 144 h 264"/>
                <a:gd name="T38" fmla="*/ 288 w 288"/>
                <a:gd name="T39" fmla="*/ 160 h 264"/>
                <a:gd name="T40" fmla="*/ 272 w 288"/>
                <a:gd name="T41" fmla="*/ 192 h 264"/>
                <a:gd name="T42" fmla="*/ 240 w 288"/>
                <a:gd name="T43" fmla="*/ 216 h 264"/>
                <a:gd name="T44" fmla="*/ 200 w 288"/>
                <a:gd name="T45" fmla="*/ 224 h 264"/>
                <a:gd name="T46" fmla="*/ 152 w 288"/>
                <a:gd name="T47" fmla="*/ 264 h 264"/>
                <a:gd name="T48" fmla="*/ 128 w 288"/>
                <a:gd name="T49" fmla="*/ 232 h 264"/>
                <a:gd name="T50" fmla="*/ 112 w 288"/>
                <a:gd name="T51" fmla="*/ 240 h 264"/>
                <a:gd name="T52" fmla="*/ 112 w 288"/>
                <a:gd name="T53" fmla="*/ 232 h 264"/>
                <a:gd name="T54" fmla="*/ 88 w 288"/>
                <a:gd name="T55" fmla="*/ 192 h 264"/>
                <a:gd name="T56" fmla="*/ 72 w 288"/>
                <a:gd name="T57" fmla="*/ 184 h 264"/>
                <a:gd name="T58" fmla="*/ 64 w 288"/>
                <a:gd name="T59" fmla="*/ 168 h 264"/>
                <a:gd name="T60" fmla="*/ 64 w 288"/>
                <a:gd name="T61" fmla="*/ 144 h 264"/>
                <a:gd name="T62" fmla="*/ 56 w 288"/>
                <a:gd name="T63" fmla="*/ 128 h 264"/>
                <a:gd name="T64" fmla="*/ 40 w 288"/>
                <a:gd name="T65" fmla="*/ 120 h 264"/>
                <a:gd name="T66" fmla="*/ 8 w 288"/>
                <a:gd name="T67" fmla="*/ 64 h 264"/>
                <a:gd name="T68" fmla="*/ 0 w 288"/>
                <a:gd name="T69" fmla="*/ 64 h 264"/>
                <a:gd name="T70" fmla="*/ 0 w 288"/>
                <a:gd name="T71" fmla="*/ 40 h 264"/>
                <a:gd name="T72" fmla="*/ 16 w 288"/>
                <a:gd name="T73" fmla="*/ 40 h 264"/>
                <a:gd name="T74" fmla="*/ 24 w 288"/>
                <a:gd name="T75" fmla="*/ 32 h 264"/>
                <a:gd name="T76" fmla="*/ 32 w 288"/>
                <a:gd name="T77" fmla="*/ 32 h 264"/>
                <a:gd name="T78" fmla="*/ 40 w 288"/>
                <a:gd name="T79" fmla="*/ 24 h 264"/>
                <a:gd name="T80" fmla="*/ 24 w 288"/>
                <a:gd name="T81" fmla="*/ 8 h 264"/>
                <a:gd name="T82" fmla="*/ 56 w 288"/>
                <a:gd name="T83" fmla="*/ 0 h 264"/>
                <a:gd name="T84" fmla="*/ 72 w 288"/>
                <a:gd name="T85" fmla="*/ 8 h 264"/>
                <a:gd name="T86" fmla="*/ 104 w 288"/>
                <a:gd name="T87" fmla="*/ 24 h 264"/>
                <a:gd name="T88" fmla="*/ 112 w 288"/>
                <a:gd name="T89" fmla="*/ 24 h 264"/>
                <a:gd name="T90" fmla="*/ 112 w 288"/>
                <a:gd name="T91" fmla="*/ 40 h 264"/>
                <a:gd name="T92" fmla="*/ 128 w 288"/>
                <a:gd name="T93" fmla="*/ 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9" name="Freeform 42"/>
            <p:cNvSpPr>
              <a:spLocks/>
            </p:cNvSpPr>
            <p:nvPr userDrawn="1"/>
          </p:nvSpPr>
          <p:spPr bwMode="auto">
            <a:xfrm>
              <a:off x="5800725" y="2952956"/>
              <a:ext cx="33337" cy="50800"/>
            </a:xfrm>
            <a:custGeom>
              <a:avLst/>
              <a:gdLst>
                <a:gd name="T0" fmla="*/ 0 w 16"/>
                <a:gd name="T1" fmla="*/ 8 h 24"/>
                <a:gd name="T2" fmla="*/ 8 w 16"/>
                <a:gd name="T3" fmla="*/ 0 h 24"/>
                <a:gd name="T4" fmla="*/ 16 w 16"/>
                <a:gd name="T5" fmla="*/ 0 h 24"/>
                <a:gd name="T6" fmla="*/ 16 w 16"/>
                <a:gd name="T7" fmla="*/ 16 h 24"/>
                <a:gd name="T8" fmla="*/ 8 w 16"/>
                <a:gd name="T9" fmla="*/ 24 h 24"/>
                <a:gd name="T10" fmla="*/ 0 w 16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0" name="Freeform 43"/>
            <p:cNvSpPr>
              <a:spLocks/>
            </p:cNvSpPr>
            <p:nvPr userDrawn="1"/>
          </p:nvSpPr>
          <p:spPr bwMode="auto">
            <a:xfrm>
              <a:off x="5816600" y="2952956"/>
              <a:ext cx="157162" cy="85725"/>
            </a:xfrm>
            <a:custGeom>
              <a:avLst/>
              <a:gdLst>
                <a:gd name="T0" fmla="*/ 72 w 72"/>
                <a:gd name="T1" fmla="*/ 8 h 40"/>
                <a:gd name="T2" fmla="*/ 72 w 72"/>
                <a:gd name="T3" fmla="*/ 16 h 40"/>
                <a:gd name="T4" fmla="*/ 64 w 72"/>
                <a:gd name="T5" fmla="*/ 24 h 40"/>
                <a:gd name="T6" fmla="*/ 64 w 72"/>
                <a:gd name="T7" fmla="*/ 32 h 40"/>
                <a:gd name="T8" fmla="*/ 56 w 72"/>
                <a:gd name="T9" fmla="*/ 32 h 40"/>
                <a:gd name="T10" fmla="*/ 48 w 72"/>
                <a:gd name="T11" fmla="*/ 32 h 40"/>
                <a:gd name="T12" fmla="*/ 48 w 72"/>
                <a:gd name="T13" fmla="*/ 40 h 40"/>
                <a:gd name="T14" fmla="*/ 40 w 72"/>
                <a:gd name="T15" fmla="*/ 40 h 40"/>
                <a:gd name="T16" fmla="*/ 32 w 72"/>
                <a:gd name="T17" fmla="*/ 40 h 40"/>
                <a:gd name="T18" fmla="*/ 24 w 72"/>
                <a:gd name="T19" fmla="*/ 40 h 40"/>
                <a:gd name="T20" fmla="*/ 16 w 72"/>
                <a:gd name="T21" fmla="*/ 40 h 40"/>
                <a:gd name="T22" fmla="*/ 8 w 72"/>
                <a:gd name="T23" fmla="*/ 40 h 40"/>
                <a:gd name="T24" fmla="*/ 0 w 72"/>
                <a:gd name="T25" fmla="*/ 40 h 40"/>
                <a:gd name="T26" fmla="*/ 0 w 72"/>
                <a:gd name="T27" fmla="*/ 32 h 40"/>
                <a:gd name="T28" fmla="*/ 0 w 72"/>
                <a:gd name="T29" fmla="*/ 24 h 40"/>
                <a:gd name="T30" fmla="*/ 16 w 72"/>
                <a:gd name="T31" fmla="*/ 32 h 40"/>
                <a:gd name="T32" fmla="*/ 24 w 72"/>
                <a:gd name="T33" fmla="*/ 24 h 40"/>
                <a:gd name="T34" fmla="*/ 40 w 72"/>
                <a:gd name="T35" fmla="*/ 24 h 40"/>
                <a:gd name="T36" fmla="*/ 64 w 72"/>
                <a:gd name="T37" fmla="*/ 0 h 40"/>
                <a:gd name="T38" fmla="*/ 72 w 72"/>
                <a:gd name="T3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1" name="Freeform 44"/>
            <p:cNvSpPr>
              <a:spLocks/>
            </p:cNvSpPr>
            <p:nvPr userDrawn="1"/>
          </p:nvSpPr>
          <p:spPr bwMode="auto">
            <a:xfrm>
              <a:off x="5956300" y="2935493"/>
              <a:ext cx="17462" cy="33338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8 h 16"/>
                <a:gd name="T8" fmla="*/ 8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2" name="Freeform 45"/>
            <p:cNvSpPr>
              <a:spLocks/>
            </p:cNvSpPr>
            <p:nvPr userDrawn="1"/>
          </p:nvSpPr>
          <p:spPr bwMode="auto">
            <a:xfrm>
              <a:off x="8151812" y="3819317"/>
              <a:ext cx="295275" cy="301142"/>
            </a:xfrm>
            <a:custGeom>
              <a:avLst/>
              <a:gdLst>
                <a:gd name="T0" fmla="*/ 136 w 136"/>
                <a:gd name="T1" fmla="*/ 136 h 136"/>
                <a:gd name="T2" fmla="*/ 120 w 136"/>
                <a:gd name="T3" fmla="*/ 120 h 136"/>
                <a:gd name="T4" fmla="*/ 88 w 136"/>
                <a:gd name="T5" fmla="*/ 128 h 136"/>
                <a:gd name="T6" fmla="*/ 96 w 136"/>
                <a:gd name="T7" fmla="*/ 112 h 136"/>
                <a:gd name="T8" fmla="*/ 104 w 136"/>
                <a:gd name="T9" fmla="*/ 112 h 136"/>
                <a:gd name="T10" fmla="*/ 96 w 136"/>
                <a:gd name="T11" fmla="*/ 80 h 136"/>
                <a:gd name="T12" fmla="*/ 88 w 136"/>
                <a:gd name="T13" fmla="*/ 72 h 136"/>
                <a:gd name="T14" fmla="*/ 56 w 136"/>
                <a:gd name="T15" fmla="*/ 64 h 136"/>
                <a:gd name="T16" fmla="*/ 40 w 136"/>
                <a:gd name="T17" fmla="*/ 48 h 136"/>
                <a:gd name="T18" fmla="*/ 32 w 136"/>
                <a:gd name="T19" fmla="*/ 56 h 136"/>
                <a:gd name="T20" fmla="*/ 24 w 136"/>
                <a:gd name="T21" fmla="*/ 56 h 136"/>
                <a:gd name="T22" fmla="*/ 24 w 136"/>
                <a:gd name="T23" fmla="*/ 48 h 136"/>
                <a:gd name="T24" fmla="*/ 16 w 136"/>
                <a:gd name="T25" fmla="*/ 40 h 136"/>
                <a:gd name="T26" fmla="*/ 40 w 136"/>
                <a:gd name="T27" fmla="*/ 40 h 136"/>
                <a:gd name="T28" fmla="*/ 40 w 136"/>
                <a:gd name="T29" fmla="*/ 32 h 136"/>
                <a:gd name="T30" fmla="*/ 16 w 136"/>
                <a:gd name="T31" fmla="*/ 32 h 136"/>
                <a:gd name="T32" fmla="*/ 16 w 136"/>
                <a:gd name="T33" fmla="*/ 24 h 136"/>
                <a:gd name="T34" fmla="*/ 0 w 136"/>
                <a:gd name="T35" fmla="*/ 16 h 136"/>
                <a:gd name="T36" fmla="*/ 16 w 136"/>
                <a:gd name="T37" fmla="*/ 0 h 136"/>
                <a:gd name="T38" fmla="*/ 32 w 136"/>
                <a:gd name="T39" fmla="*/ 0 h 136"/>
                <a:gd name="T40" fmla="*/ 32 w 136"/>
                <a:gd name="T41" fmla="*/ 8 h 136"/>
                <a:gd name="T42" fmla="*/ 40 w 136"/>
                <a:gd name="T43" fmla="*/ 8 h 136"/>
                <a:gd name="T44" fmla="*/ 48 w 136"/>
                <a:gd name="T45" fmla="*/ 32 h 136"/>
                <a:gd name="T46" fmla="*/ 56 w 136"/>
                <a:gd name="T47" fmla="*/ 48 h 136"/>
                <a:gd name="T48" fmla="*/ 64 w 136"/>
                <a:gd name="T49" fmla="*/ 48 h 136"/>
                <a:gd name="T50" fmla="*/ 80 w 136"/>
                <a:gd name="T51" fmla="*/ 32 h 136"/>
                <a:gd name="T52" fmla="*/ 96 w 136"/>
                <a:gd name="T53" fmla="*/ 24 h 136"/>
                <a:gd name="T54" fmla="*/ 136 w 136"/>
                <a:gd name="T55" fmla="*/ 40 h 136"/>
                <a:gd name="T56" fmla="*/ 136 w 136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3" name="Freeform 46"/>
            <p:cNvSpPr>
              <a:spLocks/>
            </p:cNvSpPr>
            <p:nvPr userDrawn="1"/>
          </p:nvSpPr>
          <p:spPr bwMode="auto">
            <a:xfrm>
              <a:off x="8447087" y="3908769"/>
              <a:ext cx="258763" cy="264078"/>
            </a:xfrm>
            <a:custGeom>
              <a:avLst/>
              <a:gdLst>
                <a:gd name="T0" fmla="*/ 0 w 120"/>
                <a:gd name="T1" fmla="*/ 0 h 120"/>
                <a:gd name="T2" fmla="*/ 32 w 120"/>
                <a:gd name="T3" fmla="*/ 8 h 120"/>
                <a:gd name="T4" fmla="*/ 56 w 120"/>
                <a:gd name="T5" fmla="*/ 24 h 120"/>
                <a:gd name="T6" fmla="*/ 64 w 120"/>
                <a:gd name="T7" fmla="*/ 40 h 120"/>
                <a:gd name="T8" fmla="*/ 80 w 120"/>
                <a:gd name="T9" fmla="*/ 48 h 120"/>
                <a:gd name="T10" fmla="*/ 88 w 120"/>
                <a:gd name="T11" fmla="*/ 48 h 120"/>
                <a:gd name="T12" fmla="*/ 88 w 120"/>
                <a:gd name="T13" fmla="*/ 56 h 120"/>
                <a:gd name="T14" fmla="*/ 80 w 120"/>
                <a:gd name="T15" fmla="*/ 64 h 120"/>
                <a:gd name="T16" fmla="*/ 80 w 120"/>
                <a:gd name="T17" fmla="*/ 72 h 120"/>
                <a:gd name="T18" fmla="*/ 88 w 120"/>
                <a:gd name="T19" fmla="*/ 80 h 120"/>
                <a:gd name="T20" fmla="*/ 96 w 120"/>
                <a:gd name="T21" fmla="*/ 96 h 120"/>
                <a:gd name="T22" fmla="*/ 104 w 120"/>
                <a:gd name="T23" fmla="*/ 96 h 120"/>
                <a:gd name="T24" fmla="*/ 104 w 120"/>
                <a:gd name="T25" fmla="*/ 104 h 120"/>
                <a:gd name="T26" fmla="*/ 112 w 120"/>
                <a:gd name="T27" fmla="*/ 104 h 120"/>
                <a:gd name="T28" fmla="*/ 112 w 120"/>
                <a:gd name="T29" fmla="*/ 112 h 120"/>
                <a:gd name="T30" fmla="*/ 120 w 120"/>
                <a:gd name="T31" fmla="*/ 112 h 120"/>
                <a:gd name="T32" fmla="*/ 120 w 120"/>
                <a:gd name="T33" fmla="*/ 120 h 120"/>
                <a:gd name="T34" fmla="*/ 112 w 120"/>
                <a:gd name="T35" fmla="*/ 120 h 120"/>
                <a:gd name="T36" fmla="*/ 112 w 120"/>
                <a:gd name="T37" fmla="*/ 112 h 120"/>
                <a:gd name="T38" fmla="*/ 80 w 120"/>
                <a:gd name="T39" fmla="*/ 112 h 120"/>
                <a:gd name="T40" fmla="*/ 64 w 120"/>
                <a:gd name="T41" fmla="*/ 80 h 120"/>
                <a:gd name="T42" fmla="*/ 48 w 120"/>
                <a:gd name="T43" fmla="*/ 72 h 120"/>
                <a:gd name="T44" fmla="*/ 40 w 120"/>
                <a:gd name="T45" fmla="*/ 72 h 120"/>
                <a:gd name="T46" fmla="*/ 24 w 120"/>
                <a:gd name="T47" fmla="*/ 88 h 120"/>
                <a:gd name="T48" fmla="*/ 16 w 120"/>
                <a:gd name="T49" fmla="*/ 96 h 120"/>
                <a:gd name="T50" fmla="*/ 0 w 120"/>
                <a:gd name="T51" fmla="*/ 96 h 120"/>
                <a:gd name="T52" fmla="*/ 0 w 120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4" name="Freeform 47"/>
            <p:cNvSpPr>
              <a:spLocks/>
            </p:cNvSpPr>
            <p:nvPr userDrawn="1"/>
          </p:nvSpPr>
          <p:spPr bwMode="auto">
            <a:xfrm>
              <a:off x="7529512" y="3677477"/>
              <a:ext cx="276225" cy="283679"/>
            </a:xfrm>
            <a:custGeom>
              <a:avLst/>
              <a:gdLst>
                <a:gd name="T0" fmla="*/ 96 w 128"/>
                <a:gd name="T1" fmla="*/ 0 h 128"/>
                <a:gd name="T2" fmla="*/ 88 w 128"/>
                <a:gd name="T3" fmla="*/ 0 h 128"/>
                <a:gd name="T4" fmla="*/ 72 w 128"/>
                <a:gd name="T5" fmla="*/ 40 h 128"/>
                <a:gd name="T6" fmla="*/ 56 w 128"/>
                <a:gd name="T7" fmla="*/ 48 h 128"/>
                <a:gd name="T8" fmla="*/ 40 w 128"/>
                <a:gd name="T9" fmla="*/ 40 h 128"/>
                <a:gd name="T10" fmla="*/ 32 w 128"/>
                <a:gd name="T11" fmla="*/ 48 h 128"/>
                <a:gd name="T12" fmla="*/ 16 w 128"/>
                <a:gd name="T13" fmla="*/ 48 h 128"/>
                <a:gd name="T14" fmla="*/ 8 w 128"/>
                <a:gd name="T15" fmla="*/ 32 h 128"/>
                <a:gd name="T16" fmla="*/ 0 w 128"/>
                <a:gd name="T17" fmla="*/ 48 h 128"/>
                <a:gd name="T18" fmla="*/ 0 w 128"/>
                <a:gd name="T19" fmla="*/ 72 h 128"/>
                <a:gd name="T20" fmla="*/ 8 w 128"/>
                <a:gd name="T21" fmla="*/ 80 h 128"/>
                <a:gd name="T22" fmla="*/ 16 w 128"/>
                <a:gd name="T23" fmla="*/ 104 h 128"/>
                <a:gd name="T24" fmla="*/ 32 w 128"/>
                <a:gd name="T25" fmla="*/ 104 h 128"/>
                <a:gd name="T26" fmla="*/ 32 w 128"/>
                <a:gd name="T27" fmla="*/ 112 h 128"/>
                <a:gd name="T28" fmla="*/ 56 w 128"/>
                <a:gd name="T29" fmla="*/ 112 h 128"/>
                <a:gd name="T30" fmla="*/ 64 w 128"/>
                <a:gd name="T31" fmla="*/ 112 h 128"/>
                <a:gd name="T32" fmla="*/ 72 w 128"/>
                <a:gd name="T33" fmla="*/ 128 h 128"/>
                <a:gd name="T34" fmla="*/ 80 w 128"/>
                <a:gd name="T35" fmla="*/ 120 h 128"/>
                <a:gd name="T36" fmla="*/ 96 w 128"/>
                <a:gd name="T37" fmla="*/ 112 h 128"/>
                <a:gd name="T38" fmla="*/ 96 w 128"/>
                <a:gd name="T39" fmla="*/ 96 h 128"/>
                <a:gd name="T40" fmla="*/ 96 w 128"/>
                <a:gd name="T41" fmla="*/ 88 h 128"/>
                <a:gd name="T42" fmla="*/ 104 w 128"/>
                <a:gd name="T43" fmla="*/ 80 h 128"/>
                <a:gd name="T44" fmla="*/ 120 w 128"/>
                <a:gd name="T45" fmla="*/ 48 h 128"/>
                <a:gd name="T46" fmla="*/ 128 w 128"/>
                <a:gd name="T47" fmla="*/ 48 h 128"/>
                <a:gd name="T48" fmla="*/ 112 w 128"/>
                <a:gd name="T49" fmla="*/ 32 h 128"/>
                <a:gd name="T50" fmla="*/ 120 w 128"/>
                <a:gd name="T51" fmla="*/ 24 h 128"/>
                <a:gd name="T52" fmla="*/ 112 w 128"/>
                <a:gd name="T53" fmla="*/ 16 h 128"/>
                <a:gd name="T54" fmla="*/ 112 w 128"/>
                <a:gd name="T55" fmla="*/ 0 h 128"/>
                <a:gd name="T56" fmla="*/ 96 w 128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5" name="Freeform 48"/>
            <p:cNvSpPr>
              <a:spLocks/>
            </p:cNvSpPr>
            <p:nvPr userDrawn="1"/>
          </p:nvSpPr>
          <p:spPr bwMode="auto">
            <a:xfrm>
              <a:off x="7546975" y="3590165"/>
              <a:ext cx="276225" cy="194227"/>
            </a:xfrm>
            <a:custGeom>
              <a:avLst/>
              <a:gdLst>
                <a:gd name="T0" fmla="*/ 120 w 128"/>
                <a:gd name="T1" fmla="*/ 32 h 88"/>
                <a:gd name="T2" fmla="*/ 112 w 128"/>
                <a:gd name="T3" fmla="*/ 32 h 88"/>
                <a:gd name="T4" fmla="*/ 128 w 128"/>
                <a:gd name="T5" fmla="*/ 24 h 88"/>
                <a:gd name="T6" fmla="*/ 104 w 128"/>
                <a:gd name="T7" fmla="*/ 16 h 88"/>
                <a:gd name="T8" fmla="*/ 104 w 128"/>
                <a:gd name="T9" fmla="*/ 8 h 88"/>
                <a:gd name="T10" fmla="*/ 96 w 128"/>
                <a:gd name="T11" fmla="*/ 0 h 88"/>
                <a:gd name="T12" fmla="*/ 72 w 128"/>
                <a:gd name="T13" fmla="*/ 24 h 88"/>
                <a:gd name="T14" fmla="*/ 72 w 128"/>
                <a:gd name="T15" fmla="*/ 32 h 88"/>
                <a:gd name="T16" fmla="*/ 64 w 128"/>
                <a:gd name="T17" fmla="*/ 32 h 88"/>
                <a:gd name="T18" fmla="*/ 64 w 128"/>
                <a:gd name="T19" fmla="*/ 40 h 88"/>
                <a:gd name="T20" fmla="*/ 56 w 128"/>
                <a:gd name="T21" fmla="*/ 32 h 88"/>
                <a:gd name="T22" fmla="*/ 40 w 128"/>
                <a:gd name="T23" fmla="*/ 56 h 88"/>
                <a:gd name="T24" fmla="*/ 24 w 128"/>
                <a:gd name="T25" fmla="*/ 56 h 88"/>
                <a:gd name="T26" fmla="*/ 16 w 128"/>
                <a:gd name="T27" fmla="*/ 80 h 88"/>
                <a:gd name="T28" fmla="*/ 0 w 128"/>
                <a:gd name="T29" fmla="*/ 72 h 88"/>
                <a:gd name="T30" fmla="*/ 8 w 128"/>
                <a:gd name="T31" fmla="*/ 88 h 88"/>
                <a:gd name="T32" fmla="*/ 24 w 128"/>
                <a:gd name="T33" fmla="*/ 88 h 88"/>
                <a:gd name="T34" fmla="*/ 32 w 128"/>
                <a:gd name="T35" fmla="*/ 80 h 88"/>
                <a:gd name="T36" fmla="*/ 48 w 128"/>
                <a:gd name="T37" fmla="*/ 88 h 88"/>
                <a:gd name="T38" fmla="*/ 64 w 128"/>
                <a:gd name="T39" fmla="*/ 80 h 88"/>
                <a:gd name="T40" fmla="*/ 80 w 128"/>
                <a:gd name="T41" fmla="*/ 40 h 88"/>
                <a:gd name="T42" fmla="*/ 88 w 128"/>
                <a:gd name="T43" fmla="*/ 40 h 88"/>
                <a:gd name="T44" fmla="*/ 104 w 128"/>
                <a:gd name="T45" fmla="*/ 40 h 88"/>
                <a:gd name="T46" fmla="*/ 120 w 128"/>
                <a:gd name="T4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6" name="Freeform 49"/>
            <p:cNvSpPr>
              <a:spLocks/>
            </p:cNvSpPr>
            <p:nvPr userDrawn="1"/>
          </p:nvSpPr>
          <p:spPr bwMode="auto">
            <a:xfrm>
              <a:off x="7667625" y="3660015"/>
              <a:ext cx="34925" cy="17462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8 w 16"/>
                <a:gd name="T5" fmla="*/ 8 h 8"/>
                <a:gd name="T6" fmla="*/ 0 w 16"/>
                <a:gd name="T7" fmla="*/ 0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7" name="Freeform 50"/>
            <p:cNvSpPr>
              <a:spLocks/>
            </p:cNvSpPr>
            <p:nvPr userDrawn="1"/>
          </p:nvSpPr>
          <p:spPr bwMode="auto">
            <a:xfrm>
              <a:off x="6992937" y="2879379"/>
              <a:ext cx="260350" cy="621334"/>
            </a:xfrm>
            <a:custGeom>
              <a:avLst/>
              <a:gdLst>
                <a:gd name="T0" fmla="*/ 112 w 120"/>
                <a:gd name="T1" fmla="*/ 240 h 280"/>
                <a:gd name="T2" fmla="*/ 104 w 120"/>
                <a:gd name="T3" fmla="*/ 208 h 280"/>
                <a:gd name="T4" fmla="*/ 88 w 120"/>
                <a:gd name="T5" fmla="*/ 200 h 280"/>
                <a:gd name="T6" fmla="*/ 96 w 120"/>
                <a:gd name="T7" fmla="*/ 176 h 280"/>
                <a:gd name="T8" fmla="*/ 80 w 120"/>
                <a:gd name="T9" fmla="*/ 144 h 280"/>
                <a:gd name="T10" fmla="*/ 80 w 120"/>
                <a:gd name="T11" fmla="*/ 128 h 280"/>
                <a:gd name="T12" fmla="*/ 104 w 120"/>
                <a:gd name="T13" fmla="*/ 112 h 280"/>
                <a:gd name="T14" fmla="*/ 120 w 120"/>
                <a:gd name="T15" fmla="*/ 96 h 280"/>
                <a:gd name="T16" fmla="*/ 104 w 120"/>
                <a:gd name="T17" fmla="*/ 96 h 280"/>
                <a:gd name="T18" fmla="*/ 88 w 120"/>
                <a:gd name="T19" fmla="*/ 88 h 280"/>
                <a:gd name="T20" fmla="*/ 88 w 120"/>
                <a:gd name="T21" fmla="*/ 72 h 280"/>
                <a:gd name="T22" fmla="*/ 80 w 120"/>
                <a:gd name="T23" fmla="*/ 72 h 280"/>
                <a:gd name="T24" fmla="*/ 80 w 120"/>
                <a:gd name="T25" fmla="*/ 56 h 280"/>
                <a:gd name="T26" fmla="*/ 64 w 120"/>
                <a:gd name="T27" fmla="*/ 64 h 280"/>
                <a:gd name="T28" fmla="*/ 72 w 120"/>
                <a:gd name="T29" fmla="*/ 16 h 280"/>
                <a:gd name="T30" fmla="*/ 64 w 120"/>
                <a:gd name="T31" fmla="*/ 0 h 280"/>
                <a:gd name="T32" fmla="*/ 48 w 120"/>
                <a:gd name="T33" fmla="*/ 0 h 280"/>
                <a:gd name="T34" fmla="*/ 48 w 120"/>
                <a:gd name="T35" fmla="*/ 8 h 280"/>
                <a:gd name="T36" fmla="*/ 40 w 120"/>
                <a:gd name="T37" fmla="*/ 8 h 280"/>
                <a:gd name="T38" fmla="*/ 24 w 120"/>
                <a:gd name="T39" fmla="*/ 24 h 280"/>
                <a:gd name="T40" fmla="*/ 16 w 120"/>
                <a:gd name="T41" fmla="*/ 64 h 280"/>
                <a:gd name="T42" fmla="*/ 8 w 120"/>
                <a:gd name="T43" fmla="*/ 64 h 280"/>
                <a:gd name="T44" fmla="*/ 8 w 120"/>
                <a:gd name="T45" fmla="*/ 88 h 280"/>
                <a:gd name="T46" fmla="*/ 0 w 120"/>
                <a:gd name="T47" fmla="*/ 88 h 280"/>
                <a:gd name="T48" fmla="*/ 0 w 120"/>
                <a:gd name="T49" fmla="*/ 104 h 280"/>
                <a:gd name="T50" fmla="*/ 16 w 120"/>
                <a:gd name="T51" fmla="*/ 120 h 280"/>
                <a:gd name="T52" fmla="*/ 24 w 120"/>
                <a:gd name="T53" fmla="*/ 136 h 280"/>
                <a:gd name="T54" fmla="*/ 32 w 120"/>
                <a:gd name="T55" fmla="*/ 136 h 280"/>
                <a:gd name="T56" fmla="*/ 40 w 120"/>
                <a:gd name="T57" fmla="*/ 160 h 280"/>
                <a:gd name="T58" fmla="*/ 32 w 120"/>
                <a:gd name="T59" fmla="*/ 176 h 280"/>
                <a:gd name="T60" fmla="*/ 56 w 120"/>
                <a:gd name="T61" fmla="*/ 184 h 280"/>
                <a:gd name="T62" fmla="*/ 72 w 120"/>
                <a:gd name="T63" fmla="*/ 168 h 280"/>
                <a:gd name="T64" fmla="*/ 80 w 120"/>
                <a:gd name="T65" fmla="*/ 176 h 280"/>
                <a:gd name="T66" fmla="*/ 104 w 120"/>
                <a:gd name="T67" fmla="*/ 232 h 280"/>
                <a:gd name="T68" fmla="*/ 96 w 120"/>
                <a:gd name="T69" fmla="*/ 240 h 280"/>
                <a:gd name="T70" fmla="*/ 104 w 120"/>
                <a:gd name="T71" fmla="*/ 256 h 280"/>
                <a:gd name="T72" fmla="*/ 96 w 120"/>
                <a:gd name="T73" fmla="*/ 280 h 280"/>
                <a:gd name="T74" fmla="*/ 112 w 120"/>
                <a:gd name="T75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8" name="Freeform 51"/>
            <p:cNvSpPr>
              <a:spLocks/>
            </p:cNvSpPr>
            <p:nvPr userDrawn="1"/>
          </p:nvSpPr>
          <p:spPr bwMode="auto">
            <a:xfrm>
              <a:off x="7165975" y="3129721"/>
              <a:ext cx="225425" cy="495369"/>
            </a:xfrm>
            <a:custGeom>
              <a:avLst/>
              <a:gdLst>
                <a:gd name="T0" fmla="*/ 48 w 104"/>
                <a:gd name="T1" fmla="*/ 208 h 224"/>
                <a:gd name="T2" fmla="*/ 56 w 104"/>
                <a:gd name="T3" fmla="*/ 216 h 224"/>
                <a:gd name="T4" fmla="*/ 56 w 104"/>
                <a:gd name="T5" fmla="*/ 224 h 224"/>
                <a:gd name="T6" fmla="*/ 64 w 104"/>
                <a:gd name="T7" fmla="*/ 224 h 224"/>
                <a:gd name="T8" fmla="*/ 72 w 104"/>
                <a:gd name="T9" fmla="*/ 216 h 224"/>
                <a:gd name="T10" fmla="*/ 64 w 104"/>
                <a:gd name="T11" fmla="*/ 208 h 224"/>
                <a:gd name="T12" fmla="*/ 48 w 104"/>
                <a:gd name="T13" fmla="*/ 200 h 224"/>
                <a:gd name="T14" fmla="*/ 40 w 104"/>
                <a:gd name="T15" fmla="*/ 168 h 224"/>
                <a:gd name="T16" fmla="*/ 32 w 104"/>
                <a:gd name="T17" fmla="*/ 168 h 224"/>
                <a:gd name="T18" fmla="*/ 32 w 104"/>
                <a:gd name="T19" fmla="*/ 152 h 224"/>
                <a:gd name="T20" fmla="*/ 40 w 104"/>
                <a:gd name="T21" fmla="*/ 128 h 224"/>
                <a:gd name="T22" fmla="*/ 32 w 104"/>
                <a:gd name="T23" fmla="*/ 112 h 224"/>
                <a:gd name="T24" fmla="*/ 48 w 104"/>
                <a:gd name="T25" fmla="*/ 112 h 224"/>
                <a:gd name="T26" fmla="*/ 48 w 104"/>
                <a:gd name="T27" fmla="*/ 120 h 224"/>
                <a:gd name="T28" fmla="*/ 64 w 104"/>
                <a:gd name="T29" fmla="*/ 120 h 224"/>
                <a:gd name="T30" fmla="*/ 72 w 104"/>
                <a:gd name="T31" fmla="*/ 128 h 224"/>
                <a:gd name="T32" fmla="*/ 64 w 104"/>
                <a:gd name="T33" fmla="*/ 112 h 224"/>
                <a:gd name="T34" fmla="*/ 72 w 104"/>
                <a:gd name="T35" fmla="*/ 96 h 224"/>
                <a:gd name="T36" fmla="*/ 104 w 104"/>
                <a:gd name="T37" fmla="*/ 96 h 224"/>
                <a:gd name="T38" fmla="*/ 104 w 104"/>
                <a:gd name="T39" fmla="*/ 80 h 224"/>
                <a:gd name="T40" fmla="*/ 96 w 104"/>
                <a:gd name="T41" fmla="*/ 64 h 224"/>
                <a:gd name="T42" fmla="*/ 88 w 104"/>
                <a:gd name="T43" fmla="*/ 48 h 224"/>
                <a:gd name="T44" fmla="*/ 72 w 104"/>
                <a:gd name="T45" fmla="*/ 32 h 224"/>
                <a:gd name="T46" fmla="*/ 64 w 104"/>
                <a:gd name="T47" fmla="*/ 40 h 224"/>
                <a:gd name="T48" fmla="*/ 56 w 104"/>
                <a:gd name="T49" fmla="*/ 32 h 224"/>
                <a:gd name="T50" fmla="*/ 40 w 104"/>
                <a:gd name="T51" fmla="*/ 40 h 224"/>
                <a:gd name="T52" fmla="*/ 40 w 104"/>
                <a:gd name="T53" fmla="*/ 16 h 224"/>
                <a:gd name="T54" fmla="*/ 32 w 104"/>
                <a:gd name="T55" fmla="*/ 8 h 224"/>
                <a:gd name="T56" fmla="*/ 24 w 104"/>
                <a:gd name="T57" fmla="*/ 0 h 224"/>
                <a:gd name="T58" fmla="*/ 0 w 104"/>
                <a:gd name="T59" fmla="*/ 16 h 224"/>
                <a:gd name="T60" fmla="*/ 0 w 104"/>
                <a:gd name="T61" fmla="*/ 32 h 224"/>
                <a:gd name="T62" fmla="*/ 16 w 104"/>
                <a:gd name="T63" fmla="*/ 64 h 224"/>
                <a:gd name="T64" fmla="*/ 8 w 104"/>
                <a:gd name="T65" fmla="*/ 88 h 224"/>
                <a:gd name="T66" fmla="*/ 24 w 104"/>
                <a:gd name="T67" fmla="*/ 96 h 224"/>
                <a:gd name="T68" fmla="*/ 32 w 104"/>
                <a:gd name="T69" fmla="*/ 128 h 224"/>
                <a:gd name="T70" fmla="*/ 16 w 104"/>
                <a:gd name="T71" fmla="*/ 168 h 224"/>
                <a:gd name="T72" fmla="*/ 16 w 104"/>
                <a:gd name="T73" fmla="*/ 176 h 224"/>
                <a:gd name="T74" fmla="*/ 24 w 104"/>
                <a:gd name="T75" fmla="*/ 192 h 224"/>
                <a:gd name="T76" fmla="*/ 24 w 104"/>
                <a:gd name="T77" fmla="*/ 184 h 224"/>
                <a:gd name="T78" fmla="*/ 48 w 104"/>
                <a:gd name="T79" fmla="*/ 216 h 224"/>
                <a:gd name="T80" fmla="*/ 48 w 104"/>
                <a:gd name="T81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9" name="Freeform 52"/>
            <p:cNvSpPr>
              <a:spLocks/>
            </p:cNvSpPr>
            <p:nvPr userDrawn="1"/>
          </p:nvSpPr>
          <p:spPr bwMode="auto">
            <a:xfrm>
              <a:off x="7270750" y="3590165"/>
              <a:ext cx="120650" cy="176764"/>
            </a:xfrm>
            <a:custGeom>
              <a:avLst/>
              <a:gdLst>
                <a:gd name="T0" fmla="*/ 0 w 56"/>
                <a:gd name="T1" fmla="*/ 8 h 80"/>
                <a:gd name="T2" fmla="*/ 0 w 56"/>
                <a:gd name="T3" fmla="*/ 0 h 80"/>
                <a:gd name="T4" fmla="*/ 8 w 56"/>
                <a:gd name="T5" fmla="*/ 8 h 80"/>
                <a:gd name="T6" fmla="*/ 8 w 56"/>
                <a:gd name="T7" fmla="*/ 16 h 80"/>
                <a:gd name="T8" fmla="*/ 16 w 56"/>
                <a:gd name="T9" fmla="*/ 16 h 80"/>
                <a:gd name="T10" fmla="*/ 24 w 56"/>
                <a:gd name="T11" fmla="*/ 8 h 80"/>
                <a:gd name="T12" fmla="*/ 40 w 56"/>
                <a:gd name="T13" fmla="*/ 32 h 80"/>
                <a:gd name="T14" fmla="*/ 40 w 56"/>
                <a:gd name="T15" fmla="*/ 56 h 80"/>
                <a:gd name="T16" fmla="*/ 56 w 56"/>
                <a:gd name="T17" fmla="*/ 80 h 80"/>
                <a:gd name="T18" fmla="*/ 40 w 56"/>
                <a:gd name="T19" fmla="*/ 80 h 80"/>
                <a:gd name="T20" fmla="*/ 16 w 56"/>
                <a:gd name="T21" fmla="*/ 56 h 80"/>
                <a:gd name="T22" fmla="*/ 0 w 56"/>
                <a:gd name="T23" fmla="*/ 40 h 80"/>
                <a:gd name="T24" fmla="*/ 0 w 56"/>
                <a:gd name="T2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0" name="Freeform 53"/>
            <p:cNvSpPr>
              <a:spLocks/>
            </p:cNvSpPr>
            <p:nvPr userDrawn="1"/>
          </p:nvSpPr>
          <p:spPr bwMode="auto">
            <a:xfrm>
              <a:off x="7270750" y="3038681"/>
              <a:ext cx="241300" cy="479494"/>
            </a:xfrm>
            <a:custGeom>
              <a:avLst/>
              <a:gdLst>
                <a:gd name="T0" fmla="*/ 0 w 112"/>
                <a:gd name="T1" fmla="*/ 8 h 216"/>
                <a:gd name="T2" fmla="*/ 16 w 112"/>
                <a:gd name="T3" fmla="*/ 32 h 216"/>
                <a:gd name="T4" fmla="*/ 32 w 112"/>
                <a:gd name="T5" fmla="*/ 40 h 216"/>
                <a:gd name="T6" fmla="*/ 40 w 112"/>
                <a:gd name="T7" fmla="*/ 48 h 216"/>
                <a:gd name="T8" fmla="*/ 32 w 112"/>
                <a:gd name="T9" fmla="*/ 56 h 216"/>
                <a:gd name="T10" fmla="*/ 64 w 112"/>
                <a:gd name="T11" fmla="*/ 88 h 216"/>
                <a:gd name="T12" fmla="*/ 64 w 112"/>
                <a:gd name="T13" fmla="*/ 96 h 216"/>
                <a:gd name="T14" fmla="*/ 80 w 112"/>
                <a:gd name="T15" fmla="*/ 112 h 216"/>
                <a:gd name="T16" fmla="*/ 88 w 112"/>
                <a:gd name="T17" fmla="*/ 128 h 216"/>
                <a:gd name="T18" fmla="*/ 88 w 112"/>
                <a:gd name="T19" fmla="*/ 160 h 216"/>
                <a:gd name="T20" fmla="*/ 72 w 112"/>
                <a:gd name="T21" fmla="*/ 176 h 216"/>
                <a:gd name="T22" fmla="*/ 64 w 112"/>
                <a:gd name="T23" fmla="*/ 184 h 216"/>
                <a:gd name="T24" fmla="*/ 48 w 112"/>
                <a:gd name="T25" fmla="*/ 192 h 216"/>
                <a:gd name="T26" fmla="*/ 56 w 112"/>
                <a:gd name="T27" fmla="*/ 200 h 216"/>
                <a:gd name="T28" fmla="*/ 56 w 112"/>
                <a:gd name="T29" fmla="*/ 216 h 216"/>
                <a:gd name="T30" fmla="*/ 80 w 112"/>
                <a:gd name="T31" fmla="*/ 208 h 216"/>
                <a:gd name="T32" fmla="*/ 80 w 112"/>
                <a:gd name="T33" fmla="*/ 192 h 216"/>
                <a:gd name="T34" fmla="*/ 88 w 112"/>
                <a:gd name="T35" fmla="*/ 192 h 216"/>
                <a:gd name="T36" fmla="*/ 112 w 112"/>
                <a:gd name="T37" fmla="*/ 176 h 216"/>
                <a:gd name="T38" fmla="*/ 112 w 112"/>
                <a:gd name="T39" fmla="*/ 144 h 216"/>
                <a:gd name="T40" fmla="*/ 104 w 112"/>
                <a:gd name="T41" fmla="*/ 120 h 216"/>
                <a:gd name="T42" fmla="*/ 56 w 112"/>
                <a:gd name="T43" fmla="*/ 72 h 216"/>
                <a:gd name="T44" fmla="*/ 48 w 112"/>
                <a:gd name="T45" fmla="*/ 64 h 216"/>
                <a:gd name="T46" fmla="*/ 56 w 112"/>
                <a:gd name="T47" fmla="*/ 48 h 216"/>
                <a:gd name="T48" fmla="*/ 64 w 112"/>
                <a:gd name="T49" fmla="*/ 32 h 216"/>
                <a:gd name="T50" fmla="*/ 80 w 112"/>
                <a:gd name="T51" fmla="*/ 24 h 216"/>
                <a:gd name="T52" fmla="*/ 64 w 112"/>
                <a:gd name="T53" fmla="*/ 16 h 216"/>
                <a:gd name="T54" fmla="*/ 56 w 112"/>
                <a:gd name="T55" fmla="*/ 8 h 216"/>
                <a:gd name="T56" fmla="*/ 40 w 112"/>
                <a:gd name="T57" fmla="*/ 0 h 216"/>
                <a:gd name="T58" fmla="*/ 8 w 112"/>
                <a:gd name="T59" fmla="*/ 8 h 216"/>
                <a:gd name="T60" fmla="*/ 0 w 112"/>
                <a:gd name="T61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1" name="Freeform 54"/>
            <p:cNvSpPr>
              <a:spLocks/>
            </p:cNvSpPr>
            <p:nvPr userDrawn="1"/>
          </p:nvSpPr>
          <p:spPr bwMode="auto">
            <a:xfrm>
              <a:off x="7305675" y="3323948"/>
              <a:ext cx="155575" cy="141840"/>
            </a:xfrm>
            <a:custGeom>
              <a:avLst/>
              <a:gdLst>
                <a:gd name="T0" fmla="*/ 0 w 72"/>
                <a:gd name="T1" fmla="*/ 24 h 64"/>
                <a:gd name="T2" fmla="*/ 8 w 72"/>
                <a:gd name="T3" fmla="*/ 8 h 64"/>
                <a:gd name="T4" fmla="*/ 40 w 72"/>
                <a:gd name="T5" fmla="*/ 8 h 64"/>
                <a:gd name="T6" fmla="*/ 48 w 72"/>
                <a:gd name="T7" fmla="*/ 8 h 64"/>
                <a:gd name="T8" fmla="*/ 56 w 72"/>
                <a:gd name="T9" fmla="*/ 8 h 64"/>
                <a:gd name="T10" fmla="*/ 72 w 72"/>
                <a:gd name="T11" fmla="*/ 0 h 64"/>
                <a:gd name="T12" fmla="*/ 72 w 72"/>
                <a:gd name="T13" fmla="*/ 32 h 64"/>
                <a:gd name="T14" fmla="*/ 56 w 72"/>
                <a:gd name="T15" fmla="*/ 48 h 64"/>
                <a:gd name="T16" fmla="*/ 48 w 72"/>
                <a:gd name="T17" fmla="*/ 56 h 64"/>
                <a:gd name="T18" fmla="*/ 32 w 72"/>
                <a:gd name="T19" fmla="*/ 64 h 64"/>
                <a:gd name="T20" fmla="*/ 16 w 72"/>
                <a:gd name="T21" fmla="*/ 56 h 64"/>
                <a:gd name="T22" fmla="*/ 8 w 72"/>
                <a:gd name="T23" fmla="*/ 40 h 64"/>
                <a:gd name="T24" fmla="*/ 0 w 72"/>
                <a:gd name="T2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2" name="Freeform 55"/>
            <p:cNvSpPr>
              <a:spLocks/>
            </p:cNvSpPr>
            <p:nvPr userDrawn="1"/>
          </p:nvSpPr>
          <p:spPr bwMode="auto">
            <a:xfrm>
              <a:off x="7218362" y="3056143"/>
              <a:ext cx="242888" cy="283680"/>
            </a:xfrm>
            <a:custGeom>
              <a:avLst/>
              <a:gdLst>
                <a:gd name="T0" fmla="*/ 112 w 112"/>
                <a:gd name="T1" fmla="*/ 120 h 128"/>
                <a:gd name="T2" fmla="*/ 104 w 112"/>
                <a:gd name="T3" fmla="*/ 104 h 128"/>
                <a:gd name="T4" fmla="*/ 88 w 112"/>
                <a:gd name="T5" fmla="*/ 88 h 128"/>
                <a:gd name="T6" fmla="*/ 88 w 112"/>
                <a:gd name="T7" fmla="*/ 80 h 128"/>
                <a:gd name="T8" fmla="*/ 56 w 112"/>
                <a:gd name="T9" fmla="*/ 48 h 128"/>
                <a:gd name="T10" fmla="*/ 64 w 112"/>
                <a:gd name="T11" fmla="*/ 40 h 128"/>
                <a:gd name="T12" fmla="*/ 56 w 112"/>
                <a:gd name="T13" fmla="*/ 32 h 128"/>
                <a:gd name="T14" fmla="*/ 40 w 112"/>
                <a:gd name="T15" fmla="*/ 24 h 128"/>
                <a:gd name="T16" fmla="*/ 24 w 112"/>
                <a:gd name="T17" fmla="*/ 0 h 128"/>
                <a:gd name="T18" fmla="*/ 16 w 112"/>
                <a:gd name="T19" fmla="*/ 0 h 128"/>
                <a:gd name="T20" fmla="*/ 16 w 112"/>
                <a:gd name="T21" fmla="*/ 16 h 128"/>
                <a:gd name="T22" fmla="*/ 16 w 112"/>
                <a:gd name="T23" fmla="*/ 24 h 128"/>
                <a:gd name="T24" fmla="*/ 16 w 112"/>
                <a:gd name="T25" fmla="*/ 16 h 128"/>
                <a:gd name="T26" fmla="*/ 0 w 112"/>
                <a:gd name="T27" fmla="*/ 32 h 128"/>
                <a:gd name="T28" fmla="*/ 8 w 112"/>
                <a:gd name="T29" fmla="*/ 40 h 128"/>
                <a:gd name="T30" fmla="*/ 16 w 112"/>
                <a:gd name="T31" fmla="*/ 48 h 128"/>
                <a:gd name="T32" fmla="*/ 16 w 112"/>
                <a:gd name="T33" fmla="*/ 72 h 128"/>
                <a:gd name="T34" fmla="*/ 32 w 112"/>
                <a:gd name="T35" fmla="*/ 64 h 128"/>
                <a:gd name="T36" fmla="*/ 40 w 112"/>
                <a:gd name="T37" fmla="*/ 72 h 128"/>
                <a:gd name="T38" fmla="*/ 48 w 112"/>
                <a:gd name="T39" fmla="*/ 64 h 128"/>
                <a:gd name="T40" fmla="*/ 64 w 112"/>
                <a:gd name="T41" fmla="*/ 80 h 128"/>
                <a:gd name="T42" fmla="*/ 72 w 112"/>
                <a:gd name="T43" fmla="*/ 96 h 128"/>
                <a:gd name="T44" fmla="*/ 80 w 112"/>
                <a:gd name="T45" fmla="*/ 112 h 128"/>
                <a:gd name="T46" fmla="*/ 80 w 112"/>
                <a:gd name="T47" fmla="*/ 128 h 128"/>
                <a:gd name="T48" fmla="*/ 88 w 112"/>
                <a:gd name="T49" fmla="*/ 128 h 128"/>
                <a:gd name="T50" fmla="*/ 96 w 112"/>
                <a:gd name="T51" fmla="*/ 128 h 128"/>
                <a:gd name="T52" fmla="*/ 112 w 112"/>
                <a:gd name="T5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3" name="Freeform 56"/>
            <p:cNvSpPr>
              <a:spLocks/>
            </p:cNvSpPr>
            <p:nvPr userDrawn="1"/>
          </p:nvSpPr>
          <p:spPr bwMode="auto">
            <a:xfrm>
              <a:off x="6370637" y="2030480"/>
              <a:ext cx="1487488" cy="1099241"/>
            </a:xfrm>
            <a:custGeom>
              <a:avLst/>
              <a:gdLst>
                <a:gd name="T0" fmla="*/ 136 w 688"/>
                <a:gd name="T1" fmla="*/ 80 h 496"/>
                <a:gd name="T2" fmla="*/ 176 w 688"/>
                <a:gd name="T3" fmla="*/ 120 h 496"/>
                <a:gd name="T4" fmla="*/ 312 w 688"/>
                <a:gd name="T5" fmla="*/ 160 h 496"/>
                <a:gd name="T6" fmla="*/ 424 w 688"/>
                <a:gd name="T7" fmla="*/ 160 h 496"/>
                <a:gd name="T8" fmla="*/ 440 w 688"/>
                <a:gd name="T9" fmla="*/ 128 h 496"/>
                <a:gd name="T10" fmla="*/ 472 w 688"/>
                <a:gd name="T11" fmla="*/ 112 h 496"/>
                <a:gd name="T12" fmla="*/ 496 w 688"/>
                <a:gd name="T13" fmla="*/ 88 h 496"/>
                <a:gd name="T14" fmla="*/ 456 w 688"/>
                <a:gd name="T15" fmla="*/ 88 h 496"/>
                <a:gd name="T16" fmla="*/ 464 w 688"/>
                <a:gd name="T17" fmla="*/ 56 h 496"/>
                <a:gd name="T18" fmla="*/ 480 w 688"/>
                <a:gd name="T19" fmla="*/ 24 h 496"/>
                <a:gd name="T20" fmla="*/ 496 w 688"/>
                <a:gd name="T21" fmla="*/ 0 h 496"/>
                <a:gd name="T22" fmla="*/ 576 w 688"/>
                <a:gd name="T23" fmla="*/ 56 h 496"/>
                <a:gd name="T24" fmla="*/ 640 w 688"/>
                <a:gd name="T25" fmla="*/ 88 h 496"/>
                <a:gd name="T26" fmla="*/ 680 w 688"/>
                <a:gd name="T27" fmla="*/ 88 h 496"/>
                <a:gd name="T28" fmla="*/ 672 w 688"/>
                <a:gd name="T29" fmla="*/ 120 h 496"/>
                <a:gd name="T30" fmla="*/ 680 w 688"/>
                <a:gd name="T31" fmla="*/ 160 h 496"/>
                <a:gd name="T32" fmla="*/ 656 w 688"/>
                <a:gd name="T33" fmla="*/ 176 h 496"/>
                <a:gd name="T34" fmla="*/ 616 w 688"/>
                <a:gd name="T35" fmla="*/ 208 h 496"/>
                <a:gd name="T36" fmla="*/ 592 w 688"/>
                <a:gd name="T37" fmla="*/ 216 h 496"/>
                <a:gd name="T38" fmla="*/ 584 w 688"/>
                <a:gd name="T39" fmla="*/ 192 h 496"/>
                <a:gd name="T40" fmla="*/ 560 w 688"/>
                <a:gd name="T41" fmla="*/ 208 h 496"/>
                <a:gd name="T42" fmla="*/ 544 w 688"/>
                <a:gd name="T43" fmla="*/ 224 h 496"/>
                <a:gd name="T44" fmla="*/ 592 w 688"/>
                <a:gd name="T45" fmla="*/ 232 h 496"/>
                <a:gd name="T46" fmla="*/ 608 w 688"/>
                <a:gd name="T47" fmla="*/ 248 h 496"/>
                <a:gd name="T48" fmla="*/ 608 w 688"/>
                <a:gd name="T49" fmla="*/ 288 h 496"/>
                <a:gd name="T50" fmla="*/ 632 w 688"/>
                <a:gd name="T51" fmla="*/ 328 h 496"/>
                <a:gd name="T52" fmla="*/ 648 w 688"/>
                <a:gd name="T53" fmla="*/ 352 h 496"/>
                <a:gd name="T54" fmla="*/ 632 w 688"/>
                <a:gd name="T55" fmla="*/ 400 h 496"/>
                <a:gd name="T56" fmla="*/ 616 w 688"/>
                <a:gd name="T57" fmla="*/ 432 h 496"/>
                <a:gd name="T58" fmla="*/ 576 w 688"/>
                <a:gd name="T59" fmla="*/ 464 h 496"/>
                <a:gd name="T60" fmla="*/ 568 w 688"/>
                <a:gd name="T61" fmla="*/ 472 h 496"/>
                <a:gd name="T62" fmla="*/ 528 w 688"/>
                <a:gd name="T63" fmla="*/ 488 h 496"/>
                <a:gd name="T64" fmla="*/ 520 w 688"/>
                <a:gd name="T65" fmla="*/ 480 h 496"/>
                <a:gd name="T66" fmla="*/ 472 w 688"/>
                <a:gd name="T67" fmla="*/ 464 h 496"/>
                <a:gd name="T68" fmla="*/ 416 w 688"/>
                <a:gd name="T69" fmla="*/ 464 h 496"/>
                <a:gd name="T70" fmla="*/ 408 w 688"/>
                <a:gd name="T71" fmla="*/ 488 h 496"/>
                <a:gd name="T72" fmla="*/ 376 w 688"/>
                <a:gd name="T73" fmla="*/ 472 h 496"/>
                <a:gd name="T74" fmla="*/ 368 w 688"/>
                <a:gd name="T75" fmla="*/ 440 h 496"/>
                <a:gd name="T76" fmla="*/ 352 w 688"/>
                <a:gd name="T77" fmla="*/ 384 h 496"/>
                <a:gd name="T78" fmla="*/ 296 w 688"/>
                <a:gd name="T79" fmla="*/ 360 h 496"/>
                <a:gd name="T80" fmla="*/ 240 w 688"/>
                <a:gd name="T81" fmla="*/ 376 h 496"/>
                <a:gd name="T82" fmla="*/ 216 w 688"/>
                <a:gd name="T83" fmla="*/ 384 h 496"/>
                <a:gd name="T84" fmla="*/ 152 w 688"/>
                <a:gd name="T85" fmla="*/ 368 h 496"/>
                <a:gd name="T86" fmla="*/ 96 w 688"/>
                <a:gd name="T87" fmla="*/ 336 h 496"/>
                <a:gd name="T88" fmla="*/ 96 w 688"/>
                <a:gd name="T89" fmla="*/ 312 h 496"/>
                <a:gd name="T90" fmla="*/ 96 w 688"/>
                <a:gd name="T91" fmla="*/ 272 h 496"/>
                <a:gd name="T92" fmla="*/ 40 w 688"/>
                <a:gd name="T93" fmla="*/ 264 h 496"/>
                <a:gd name="T94" fmla="*/ 16 w 688"/>
                <a:gd name="T95" fmla="*/ 240 h 496"/>
                <a:gd name="T96" fmla="*/ 0 w 688"/>
                <a:gd name="T97" fmla="*/ 216 h 496"/>
                <a:gd name="T98" fmla="*/ 8 w 688"/>
                <a:gd name="T99" fmla="*/ 192 h 496"/>
                <a:gd name="T100" fmla="*/ 48 w 688"/>
                <a:gd name="T101" fmla="*/ 184 h 496"/>
                <a:gd name="T102" fmla="*/ 64 w 688"/>
                <a:gd name="T103" fmla="*/ 152 h 496"/>
                <a:gd name="T104" fmla="*/ 72 w 688"/>
                <a:gd name="T105" fmla="*/ 96 h 496"/>
                <a:gd name="T106" fmla="*/ 104 w 688"/>
                <a:gd name="T107" fmla="*/ 8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B3DEE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4" name="Freeform 57"/>
            <p:cNvSpPr>
              <a:spLocks/>
            </p:cNvSpPr>
            <p:nvPr userDrawn="1"/>
          </p:nvSpPr>
          <p:spPr bwMode="auto">
            <a:xfrm>
              <a:off x="6854825" y="2935493"/>
              <a:ext cx="138112" cy="176766"/>
            </a:xfrm>
            <a:custGeom>
              <a:avLst/>
              <a:gdLst>
                <a:gd name="T0" fmla="*/ 8 w 64"/>
                <a:gd name="T1" fmla="*/ 32 h 80"/>
                <a:gd name="T2" fmla="*/ 0 w 64"/>
                <a:gd name="T3" fmla="*/ 24 h 80"/>
                <a:gd name="T4" fmla="*/ 8 w 64"/>
                <a:gd name="T5" fmla="*/ 16 h 80"/>
                <a:gd name="T6" fmla="*/ 0 w 64"/>
                <a:gd name="T7" fmla="*/ 8 h 80"/>
                <a:gd name="T8" fmla="*/ 0 w 64"/>
                <a:gd name="T9" fmla="*/ 0 h 80"/>
                <a:gd name="T10" fmla="*/ 8 w 64"/>
                <a:gd name="T11" fmla="*/ 0 h 80"/>
                <a:gd name="T12" fmla="*/ 16 w 64"/>
                <a:gd name="T13" fmla="*/ 0 h 80"/>
                <a:gd name="T14" fmla="*/ 24 w 64"/>
                <a:gd name="T15" fmla="*/ 16 h 80"/>
                <a:gd name="T16" fmla="*/ 56 w 64"/>
                <a:gd name="T17" fmla="*/ 16 h 80"/>
                <a:gd name="T18" fmla="*/ 40 w 64"/>
                <a:gd name="T19" fmla="*/ 32 h 80"/>
                <a:gd name="T20" fmla="*/ 40 w 64"/>
                <a:gd name="T21" fmla="*/ 40 h 80"/>
                <a:gd name="T22" fmla="*/ 56 w 64"/>
                <a:gd name="T23" fmla="*/ 48 h 80"/>
                <a:gd name="T24" fmla="*/ 56 w 64"/>
                <a:gd name="T25" fmla="*/ 40 h 80"/>
                <a:gd name="T26" fmla="*/ 64 w 64"/>
                <a:gd name="T27" fmla="*/ 64 h 80"/>
                <a:gd name="T28" fmla="*/ 64 w 64"/>
                <a:gd name="T29" fmla="*/ 80 h 80"/>
                <a:gd name="T30" fmla="*/ 48 w 64"/>
                <a:gd name="T31" fmla="*/ 56 h 80"/>
                <a:gd name="T32" fmla="*/ 40 w 64"/>
                <a:gd name="T33" fmla="*/ 72 h 80"/>
                <a:gd name="T34" fmla="*/ 16 w 64"/>
                <a:gd name="T35" fmla="*/ 72 h 80"/>
                <a:gd name="T36" fmla="*/ 8 w 64"/>
                <a:gd name="T3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5" name="Freeform 58"/>
            <p:cNvSpPr>
              <a:spLocks/>
            </p:cNvSpPr>
            <p:nvPr userDrawn="1"/>
          </p:nvSpPr>
          <p:spPr bwMode="auto">
            <a:xfrm>
              <a:off x="6872287" y="2861916"/>
              <a:ext cx="87313" cy="56115"/>
            </a:xfrm>
            <a:custGeom>
              <a:avLst/>
              <a:gdLst>
                <a:gd name="T0" fmla="*/ 32 w 40"/>
                <a:gd name="T1" fmla="*/ 8 h 24"/>
                <a:gd name="T2" fmla="*/ 8 w 40"/>
                <a:gd name="T3" fmla="*/ 0 h 24"/>
                <a:gd name="T4" fmla="*/ 0 w 40"/>
                <a:gd name="T5" fmla="*/ 16 h 24"/>
                <a:gd name="T6" fmla="*/ 0 w 40"/>
                <a:gd name="T7" fmla="*/ 24 h 24"/>
                <a:gd name="T8" fmla="*/ 8 w 40"/>
                <a:gd name="T9" fmla="*/ 24 h 24"/>
                <a:gd name="T10" fmla="*/ 40 w 40"/>
                <a:gd name="T11" fmla="*/ 24 h 24"/>
                <a:gd name="T12" fmla="*/ 40 w 40"/>
                <a:gd name="T13" fmla="*/ 16 h 24"/>
                <a:gd name="T14" fmla="*/ 32 w 40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6" name="Freeform 59"/>
            <p:cNvSpPr>
              <a:spLocks/>
            </p:cNvSpPr>
            <p:nvPr userDrawn="1"/>
          </p:nvSpPr>
          <p:spPr bwMode="auto">
            <a:xfrm>
              <a:off x="6302375" y="2615302"/>
              <a:ext cx="795337" cy="936211"/>
            </a:xfrm>
            <a:custGeom>
              <a:avLst/>
              <a:gdLst>
                <a:gd name="T0" fmla="*/ 264 w 368"/>
                <a:gd name="T1" fmla="*/ 128 h 424"/>
                <a:gd name="T2" fmla="*/ 272 w 368"/>
                <a:gd name="T3" fmla="*/ 136 h 424"/>
                <a:gd name="T4" fmla="*/ 304 w 368"/>
                <a:gd name="T5" fmla="*/ 128 h 424"/>
                <a:gd name="T6" fmla="*/ 312 w 368"/>
                <a:gd name="T7" fmla="*/ 112 h 424"/>
                <a:gd name="T8" fmla="*/ 344 w 368"/>
                <a:gd name="T9" fmla="*/ 96 h 424"/>
                <a:gd name="T10" fmla="*/ 368 w 368"/>
                <a:gd name="T11" fmla="*/ 128 h 424"/>
                <a:gd name="T12" fmla="*/ 344 w 368"/>
                <a:gd name="T13" fmla="*/ 144 h 424"/>
                <a:gd name="T14" fmla="*/ 328 w 368"/>
                <a:gd name="T15" fmla="*/ 184 h 424"/>
                <a:gd name="T16" fmla="*/ 320 w 368"/>
                <a:gd name="T17" fmla="*/ 208 h 424"/>
                <a:gd name="T18" fmla="*/ 312 w 368"/>
                <a:gd name="T19" fmla="*/ 192 h 424"/>
                <a:gd name="T20" fmla="*/ 296 w 368"/>
                <a:gd name="T21" fmla="*/ 176 h 424"/>
                <a:gd name="T22" fmla="*/ 280 w 368"/>
                <a:gd name="T23" fmla="*/ 160 h 424"/>
                <a:gd name="T24" fmla="*/ 264 w 368"/>
                <a:gd name="T25" fmla="*/ 144 h 424"/>
                <a:gd name="T26" fmla="*/ 256 w 368"/>
                <a:gd name="T27" fmla="*/ 152 h 424"/>
                <a:gd name="T28" fmla="*/ 256 w 368"/>
                <a:gd name="T29" fmla="*/ 168 h 424"/>
                <a:gd name="T30" fmla="*/ 272 w 368"/>
                <a:gd name="T31" fmla="*/ 216 h 424"/>
                <a:gd name="T32" fmla="*/ 264 w 368"/>
                <a:gd name="T33" fmla="*/ 216 h 424"/>
                <a:gd name="T34" fmla="*/ 248 w 368"/>
                <a:gd name="T35" fmla="*/ 240 h 424"/>
                <a:gd name="T36" fmla="*/ 224 w 368"/>
                <a:gd name="T37" fmla="*/ 264 h 424"/>
                <a:gd name="T38" fmla="*/ 192 w 368"/>
                <a:gd name="T39" fmla="*/ 296 h 424"/>
                <a:gd name="T40" fmla="*/ 184 w 368"/>
                <a:gd name="T41" fmla="*/ 304 h 424"/>
                <a:gd name="T42" fmla="*/ 168 w 368"/>
                <a:gd name="T43" fmla="*/ 312 h 424"/>
                <a:gd name="T44" fmla="*/ 168 w 368"/>
                <a:gd name="T45" fmla="*/ 368 h 424"/>
                <a:gd name="T46" fmla="*/ 160 w 368"/>
                <a:gd name="T47" fmla="*/ 400 h 424"/>
                <a:gd name="T48" fmla="*/ 144 w 368"/>
                <a:gd name="T49" fmla="*/ 424 h 424"/>
                <a:gd name="T50" fmla="*/ 96 w 368"/>
                <a:gd name="T51" fmla="*/ 320 h 424"/>
                <a:gd name="T52" fmla="*/ 64 w 368"/>
                <a:gd name="T53" fmla="*/ 208 h 424"/>
                <a:gd name="T54" fmla="*/ 56 w 368"/>
                <a:gd name="T55" fmla="*/ 224 h 424"/>
                <a:gd name="T56" fmla="*/ 40 w 368"/>
                <a:gd name="T57" fmla="*/ 232 h 424"/>
                <a:gd name="T58" fmla="*/ 32 w 368"/>
                <a:gd name="T59" fmla="*/ 200 h 424"/>
                <a:gd name="T60" fmla="*/ 16 w 368"/>
                <a:gd name="T61" fmla="*/ 200 h 424"/>
                <a:gd name="T62" fmla="*/ 8 w 368"/>
                <a:gd name="T63" fmla="*/ 176 h 424"/>
                <a:gd name="T64" fmla="*/ 32 w 368"/>
                <a:gd name="T65" fmla="*/ 168 h 424"/>
                <a:gd name="T66" fmla="*/ 24 w 368"/>
                <a:gd name="T67" fmla="*/ 152 h 424"/>
                <a:gd name="T68" fmla="*/ 16 w 368"/>
                <a:gd name="T69" fmla="*/ 136 h 424"/>
                <a:gd name="T70" fmla="*/ 24 w 368"/>
                <a:gd name="T71" fmla="*/ 120 h 424"/>
                <a:gd name="T72" fmla="*/ 40 w 368"/>
                <a:gd name="T73" fmla="*/ 120 h 424"/>
                <a:gd name="T74" fmla="*/ 64 w 368"/>
                <a:gd name="T75" fmla="*/ 56 h 424"/>
                <a:gd name="T76" fmla="*/ 56 w 368"/>
                <a:gd name="T77" fmla="*/ 40 h 424"/>
                <a:gd name="T78" fmla="*/ 48 w 368"/>
                <a:gd name="T79" fmla="*/ 16 h 424"/>
                <a:gd name="T80" fmla="*/ 88 w 368"/>
                <a:gd name="T81" fmla="*/ 16 h 424"/>
                <a:gd name="T82" fmla="*/ 112 w 368"/>
                <a:gd name="T83" fmla="*/ 0 h 424"/>
                <a:gd name="T84" fmla="*/ 128 w 368"/>
                <a:gd name="T85" fmla="*/ 16 h 424"/>
                <a:gd name="T86" fmla="*/ 128 w 368"/>
                <a:gd name="T87" fmla="*/ 48 h 424"/>
                <a:gd name="T88" fmla="*/ 112 w 368"/>
                <a:gd name="T89" fmla="*/ 56 h 424"/>
                <a:gd name="T90" fmla="*/ 152 w 368"/>
                <a:gd name="T91" fmla="*/ 88 h 424"/>
                <a:gd name="T92" fmla="*/ 184 w 368"/>
                <a:gd name="T93" fmla="*/ 128 h 424"/>
                <a:gd name="T94" fmla="*/ 216 w 368"/>
                <a:gd name="T95" fmla="*/ 136 h 424"/>
                <a:gd name="T96" fmla="*/ 256 w 368"/>
                <a:gd name="T97" fmla="*/ 144 h 424"/>
                <a:gd name="T98" fmla="*/ 248 w 368"/>
                <a:gd name="T99" fmla="*/ 1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7" name="Freeform 60"/>
            <p:cNvSpPr>
              <a:spLocks/>
            </p:cNvSpPr>
            <p:nvPr userDrawn="1"/>
          </p:nvSpPr>
          <p:spPr bwMode="auto">
            <a:xfrm>
              <a:off x="6613525" y="2809529"/>
              <a:ext cx="241300" cy="125964"/>
            </a:xfrm>
            <a:custGeom>
              <a:avLst/>
              <a:gdLst>
                <a:gd name="T0" fmla="*/ 104 w 112"/>
                <a:gd name="T1" fmla="*/ 48 h 56"/>
                <a:gd name="T2" fmla="*/ 104 w 112"/>
                <a:gd name="T3" fmla="*/ 32 h 56"/>
                <a:gd name="T4" fmla="*/ 80 w 112"/>
                <a:gd name="T5" fmla="*/ 32 h 56"/>
                <a:gd name="T6" fmla="*/ 48 w 112"/>
                <a:gd name="T7" fmla="*/ 8 h 56"/>
                <a:gd name="T8" fmla="*/ 40 w 112"/>
                <a:gd name="T9" fmla="*/ 16 h 56"/>
                <a:gd name="T10" fmla="*/ 24 w 112"/>
                <a:gd name="T11" fmla="*/ 0 h 56"/>
                <a:gd name="T12" fmla="*/ 8 w 112"/>
                <a:gd name="T13" fmla="*/ 0 h 56"/>
                <a:gd name="T14" fmla="*/ 0 w 112"/>
                <a:gd name="T15" fmla="*/ 16 h 56"/>
                <a:gd name="T16" fmla="*/ 40 w 112"/>
                <a:gd name="T17" fmla="*/ 40 h 56"/>
                <a:gd name="T18" fmla="*/ 56 w 112"/>
                <a:gd name="T19" fmla="*/ 40 h 56"/>
                <a:gd name="T20" fmla="*/ 72 w 112"/>
                <a:gd name="T21" fmla="*/ 48 h 56"/>
                <a:gd name="T22" fmla="*/ 96 w 112"/>
                <a:gd name="T23" fmla="*/ 56 h 56"/>
                <a:gd name="T24" fmla="*/ 112 w 112"/>
                <a:gd name="T25" fmla="*/ 56 h 56"/>
                <a:gd name="T26" fmla="*/ 104 w 112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8" name="Freeform 61"/>
            <p:cNvSpPr>
              <a:spLocks/>
            </p:cNvSpPr>
            <p:nvPr userDrawn="1"/>
          </p:nvSpPr>
          <p:spPr bwMode="auto">
            <a:xfrm>
              <a:off x="5575300" y="2473462"/>
              <a:ext cx="569912" cy="495369"/>
            </a:xfrm>
            <a:custGeom>
              <a:avLst/>
              <a:gdLst>
                <a:gd name="T0" fmla="*/ 192 w 264"/>
                <a:gd name="T1" fmla="*/ 216 h 224"/>
                <a:gd name="T2" fmla="*/ 184 w 264"/>
                <a:gd name="T3" fmla="*/ 200 h 224"/>
                <a:gd name="T4" fmla="*/ 160 w 264"/>
                <a:gd name="T5" fmla="*/ 208 h 224"/>
                <a:gd name="T6" fmla="*/ 144 w 264"/>
                <a:gd name="T7" fmla="*/ 208 h 224"/>
                <a:gd name="T8" fmla="*/ 112 w 264"/>
                <a:gd name="T9" fmla="*/ 184 h 224"/>
                <a:gd name="T10" fmla="*/ 96 w 264"/>
                <a:gd name="T11" fmla="*/ 152 h 224"/>
                <a:gd name="T12" fmla="*/ 80 w 264"/>
                <a:gd name="T13" fmla="*/ 144 h 224"/>
                <a:gd name="T14" fmla="*/ 72 w 264"/>
                <a:gd name="T15" fmla="*/ 152 h 224"/>
                <a:gd name="T16" fmla="*/ 56 w 264"/>
                <a:gd name="T17" fmla="*/ 136 h 224"/>
                <a:gd name="T18" fmla="*/ 56 w 264"/>
                <a:gd name="T19" fmla="*/ 112 h 224"/>
                <a:gd name="T20" fmla="*/ 32 w 264"/>
                <a:gd name="T21" fmla="*/ 104 h 224"/>
                <a:gd name="T22" fmla="*/ 24 w 264"/>
                <a:gd name="T23" fmla="*/ 88 h 224"/>
                <a:gd name="T24" fmla="*/ 32 w 264"/>
                <a:gd name="T25" fmla="*/ 72 h 224"/>
                <a:gd name="T26" fmla="*/ 16 w 264"/>
                <a:gd name="T27" fmla="*/ 40 h 224"/>
                <a:gd name="T28" fmla="*/ 0 w 264"/>
                <a:gd name="T29" fmla="*/ 8 h 224"/>
                <a:gd name="T30" fmla="*/ 8 w 264"/>
                <a:gd name="T31" fmla="*/ 0 h 224"/>
                <a:gd name="T32" fmla="*/ 16 w 264"/>
                <a:gd name="T33" fmla="*/ 16 h 224"/>
                <a:gd name="T34" fmla="*/ 24 w 264"/>
                <a:gd name="T35" fmla="*/ 16 h 224"/>
                <a:gd name="T36" fmla="*/ 32 w 264"/>
                <a:gd name="T37" fmla="*/ 16 h 224"/>
                <a:gd name="T38" fmla="*/ 48 w 264"/>
                <a:gd name="T39" fmla="*/ 8 h 224"/>
                <a:gd name="T40" fmla="*/ 48 w 264"/>
                <a:gd name="T41" fmla="*/ 16 h 224"/>
                <a:gd name="T42" fmla="*/ 64 w 264"/>
                <a:gd name="T43" fmla="*/ 24 h 224"/>
                <a:gd name="T44" fmla="*/ 64 w 264"/>
                <a:gd name="T45" fmla="*/ 40 h 224"/>
                <a:gd name="T46" fmla="*/ 96 w 264"/>
                <a:gd name="T47" fmla="*/ 56 h 224"/>
                <a:gd name="T48" fmla="*/ 128 w 264"/>
                <a:gd name="T49" fmla="*/ 48 h 224"/>
                <a:gd name="T50" fmla="*/ 128 w 264"/>
                <a:gd name="T51" fmla="*/ 40 h 224"/>
                <a:gd name="T52" fmla="*/ 144 w 264"/>
                <a:gd name="T53" fmla="*/ 32 h 224"/>
                <a:gd name="T54" fmla="*/ 160 w 264"/>
                <a:gd name="T55" fmla="*/ 24 h 224"/>
                <a:gd name="T56" fmla="*/ 224 w 264"/>
                <a:gd name="T57" fmla="*/ 56 h 224"/>
                <a:gd name="T58" fmla="*/ 224 w 264"/>
                <a:gd name="T59" fmla="*/ 64 h 224"/>
                <a:gd name="T60" fmla="*/ 224 w 264"/>
                <a:gd name="T61" fmla="*/ 80 h 224"/>
                <a:gd name="T62" fmla="*/ 216 w 264"/>
                <a:gd name="T63" fmla="*/ 88 h 224"/>
                <a:gd name="T64" fmla="*/ 216 w 264"/>
                <a:gd name="T65" fmla="*/ 96 h 224"/>
                <a:gd name="T66" fmla="*/ 224 w 264"/>
                <a:gd name="T67" fmla="*/ 128 h 224"/>
                <a:gd name="T68" fmla="*/ 240 w 264"/>
                <a:gd name="T69" fmla="*/ 128 h 224"/>
                <a:gd name="T70" fmla="*/ 240 w 264"/>
                <a:gd name="T71" fmla="*/ 136 h 224"/>
                <a:gd name="T72" fmla="*/ 232 w 264"/>
                <a:gd name="T73" fmla="*/ 152 h 224"/>
                <a:gd name="T74" fmla="*/ 248 w 264"/>
                <a:gd name="T75" fmla="*/ 176 h 224"/>
                <a:gd name="T76" fmla="*/ 256 w 264"/>
                <a:gd name="T77" fmla="*/ 176 h 224"/>
                <a:gd name="T78" fmla="*/ 264 w 264"/>
                <a:gd name="T79" fmla="*/ 192 h 224"/>
                <a:gd name="T80" fmla="*/ 264 w 264"/>
                <a:gd name="T81" fmla="*/ 200 h 224"/>
                <a:gd name="T82" fmla="*/ 248 w 264"/>
                <a:gd name="T83" fmla="*/ 208 h 224"/>
                <a:gd name="T84" fmla="*/ 248 w 264"/>
                <a:gd name="T85" fmla="*/ 224 h 224"/>
                <a:gd name="T86" fmla="*/ 192 w 264"/>
                <a:gd name="T8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9" name="Freeform 62"/>
            <p:cNvSpPr>
              <a:spLocks/>
            </p:cNvSpPr>
            <p:nvPr userDrawn="1"/>
          </p:nvSpPr>
          <p:spPr bwMode="auto">
            <a:xfrm>
              <a:off x="6076950" y="2581964"/>
              <a:ext cx="431800" cy="439254"/>
            </a:xfrm>
            <a:custGeom>
              <a:avLst/>
              <a:gdLst>
                <a:gd name="T0" fmla="*/ 112 w 200"/>
                <a:gd name="T1" fmla="*/ 192 h 200"/>
                <a:gd name="T2" fmla="*/ 136 w 200"/>
                <a:gd name="T3" fmla="*/ 192 h 200"/>
                <a:gd name="T4" fmla="*/ 136 w 200"/>
                <a:gd name="T5" fmla="*/ 184 h 200"/>
                <a:gd name="T6" fmla="*/ 136 w 200"/>
                <a:gd name="T7" fmla="*/ 168 h 200"/>
                <a:gd name="T8" fmla="*/ 128 w 200"/>
                <a:gd name="T9" fmla="*/ 168 h 200"/>
                <a:gd name="T10" fmla="*/ 128 w 200"/>
                <a:gd name="T11" fmla="*/ 160 h 200"/>
                <a:gd name="T12" fmla="*/ 120 w 200"/>
                <a:gd name="T13" fmla="*/ 152 h 200"/>
                <a:gd name="T14" fmla="*/ 120 w 200"/>
                <a:gd name="T15" fmla="*/ 144 h 200"/>
                <a:gd name="T16" fmla="*/ 128 w 200"/>
                <a:gd name="T17" fmla="*/ 136 h 200"/>
                <a:gd name="T18" fmla="*/ 136 w 200"/>
                <a:gd name="T19" fmla="*/ 136 h 200"/>
                <a:gd name="T20" fmla="*/ 144 w 200"/>
                <a:gd name="T21" fmla="*/ 136 h 200"/>
                <a:gd name="T22" fmla="*/ 176 w 200"/>
                <a:gd name="T23" fmla="*/ 88 h 200"/>
                <a:gd name="T24" fmla="*/ 168 w 200"/>
                <a:gd name="T25" fmla="*/ 72 h 200"/>
                <a:gd name="T26" fmla="*/ 176 w 200"/>
                <a:gd name="T27" fmla="*/ 72 h 200"/>
                <a:gd name="T28" fmla="*/ 160 w 200"/>
                <a:gd name="T29" fmla="*/ 56 h 200"/>
                <a:gd name="T30" fmla="*/ 160 w 200"/>
                <a:gd name="T31" fmla="*/ 40 h 200"/>
                <a:gd name="T32" fmla="*/ 152 w 200"/>
                <a:gd name="T33" fmla="*/ 32 h 200"/>
                <a:gd name="T34" fmla="*/ 176 w 200"/>
                <a:gd name="T35" fmla="*/ 32 h 200"/>
                <a:gd name="T36" fmla="*/ 192 w 200"/>
                <a:gd name="T37" fmla="*/ 32 h 200"/>
                <a:gd name="T38" fmla="*/ 200 w 200"/>
                <a:gd name="T39" fmla="*/ 24 h 200"/>
                <a:gd name="T40" fmla="*/ 176 w 200"/>
                <a:gd name="T41" fmla="*/ 16 h 200"/>
                <a:gd name="T42" fmla="*/ 168 w 200"/>
                <a:gd name="T43" fmla="*/ 0 h 200"/>
                <a:gd name="T44" fmla="*/ 152 w 200"/>
                <a:gd name="T45" fmla="*/ 0 h 200"/>
                <a:gd name="T46" fmla="*/ 144 w 200"/>
                <a:gd name="T47" fmla="*/ 0 h 200"/>
                <a:gd name="T48" fmla="*/ 136 w 200"/>
                <a:gd name="T49" fmla="*/ 0 h 200"/>
                <a:gd name="T50" fmla="*/ 120 w 200"/>
                <a:gd name="T51" fmla="*/ 8 h 200"/>
                <a:gd name="T52" fmla="*/ 120 w 200"/>
                <a:gd name="T53" fmla="*/ 32 h 200"/>
                <a:gd name="T54" fmla="*/ 120 w 200"/>
                <a:gd name="T55" fmla="*/ 40 h 200"/>
                <a:gd name="T56" fmla="*/ 104 w 200"/>
                <a:gd name="T57" fmla="*/ 40 h 200"/>
                <a:gd name="T58" fmla="*/ 112 w 200"/>
                <a:gd name="T59" fmla="*/ 48 h 200"/>
                <a:gd name="T60" fmla="*/ 104 w 200"/>
                <a:gd name="T61" fmla="*/ 56 h 200"/>
                <a:gd name="T62" fmla="*/ 104 w 200"/>
                <a:gd name="T63" fmla="*/ 80 h 200"/>
                <a:gd name="T64" fmla="*/ 72 w 200"/>
                <a:gd name="T65" fmla="*/ 88 h 200"/>
                <a:gd name="T66" fmla="*/ 72 w 200"/>
                <a:gd name="T67" fmla="*/ 104 h 200"/>
                <a:gd name="T68" fmla="*/ 16 w 200"/>
                <a:gd name="T69" fmla="*/ 112 h 200"/>
                <a:gd name="T70" fmla="*/ 0 w 200"/>
                <a:gd name="T71" fmla="*/ 104 h 200"/>
                <a:gd name="T72" fmla="*/ 16 w 200"/>
                <a:gd name="T73" fmla="*/ 128 h 200"/>
                <a:gd name="T74" fmla="*/ 24 w 200"/>
                <a:gd name="T75" fmla="*/ 128 h 200"/>
                <a:gd name="T76" fmla="*/ 32 w 200"/>
                <a:gd name="T77" fmla="*/ 144 h 200"/>
                <a:gd name="T78" fmla="*/ 32 w 200"/>
                <a:gd name="T79" fmla="*/ 152 h 200"/>
                <a:gd name="T80" fmla="*/ 16 w 200"/>
                <a:gd name="T81" fmla="*/ 160 h 200"/>
                <a:gd name="T82" fmla="*/ 16 w 200"/>
                <a:gd name="T83" fmla="*/ 176 h 200"/>
                <a:gd name="T84" fmla="*/ 48 w 200"/>
                <a:gd name="T85" fmla="*/ 176 h 200"/>
                <a:gd name="T86" fmla="*/ 56 w 200"/>
                <a:gd name="T87" fmla="*/ 176 h 200"/>
                <a:gd name="T88" fmla="*/ 80 w 200"/>
                <a:gd name="T89" fmla="*/ 176 h 200"/>
                <a:gd name="T90" fmla="*/ 96 w 200"/>
                <a:gd name="T91" fmla="*/ 200 h 200"/>
                <a:gd name="T92" fmla="*/ 104 w 200"/>
                <a:gd name="T93" fmla="*/ 200 h 200"/>
                <a:gd name="T94" fmla="*/ 112 w 200"/>
                <a:gd name="T95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0" name="Freeform 63"/>
            <p:cNvSpPr>
              <a:spLocks/>
            </p:cNvSpPr>
            <p:nvPr userDrawn="1"/>
          </p:nvSpPr>
          <p:spPr bwMode="auto">
            <a:xfrm>
              <a:off x="6042025" y="2525850"/>
              <a:ext cx="363537" cy="301141"/>
            </a:xfrm>
            <a:custGeom>
              <a:avLst/>
              <a:gdLst>
                <a:gd name="T0" fmla="*/ 64 w 168"/>
                <a:gd name="T1" fmla="*/ 16 h 136"/>
                <a:gd name="T2" fmla="*/ 80 w 168"/>
                <a:gd name="T3" fmla="*/ 24 h 136"/>
                <a:gd name="T4" fmla="*/ 88 w 168"/>
                <a:gd name="T5" fmla="*/ 24 h 136"/>
                <a:gd name="T6" fmla="*/ 104 w 168"/>
                <a:gd name="T7" fmla="*/ 16 h 136"/>
                <a:gd name="T8" fmla="*/ 112 w 168"/>
                <a:gd name="T9" fmla="*/ 16 h 136"/>
                <a:gd name="T10" fmla="*/ 120 w 168"/>
                <a:gd name="T11" fmla="*/ 0 h 136"/>
                <a:gd name="T12" fmla="*/ 128 w 168"/>
                <a:gd name="T13" fmla="*/ 8 h 136"/>
                <a:gd name="T14" fmla="*/ 136 w 168"/>
                <a:gd name="T15" fmla="*/ 24 h 136"/>
                <a:gd name="T16" fmla="*/ 152 w 168"/>
                <a:gd name="T17" fmla="*/ 16 h 136"/>
                <a:gd name="T18" fmla="*/ 168 w 168"/>
                <a:gd name="T19" fmla="*/ 16 h 136"/>
                <a:gd name="T20" fmla="*/ 168 w 168"/>
                <a:gd name="T21" fmla="*/ 24 h 136"/>
                <a:gd name="T22" fmla="*/ 160 w 168"/>
                <a:gd name="T23" fmla="*/ 24 h 136"/>
                <a:gd name="T24" fmla="*/ 152 w 168"/>
                <a:gd name="T25" fmla="*/ 24 h 136"/>
                <a:gd name="T26" fmla="*/ 136 w 168"/>
                <a:gd name="T27" fmla="*/ 32 h 136"/>
                <a:gd name="T28" fmla="*/ 136 w 168"/>
                <a:gd name="T29" fmla="*/ 56 h 136"/>
                <a:gd name="T30" fmla="*/ 136 w 168"/>
                <a:gd name="T31" fmla="*/ 64 h 136"/>
                <a:gd name="T32" fmla="*/ 120 w 168"/>
                <a:gd name="T33" fmla="*/ 64 h 136"/>
                <a:gd name="T34" fmla="*/ 128 w 168"/>
                <a:gd name="T35" fmla="*/ 72 h 136"/>
                <a:gd name="T36" fmla="*/ 120 w 168"/>
                <a:gd name="T37" fmla="*/ 80 h 136"/>
                <a:gd name="T38" fmla="*/ 120 w 168"/>
                <a:gd name="T39" fmla="*/ 104 h 136"/>
                <a:gd name="T40" fmla="*/ 88 w 168"/>
                <a:gd name="T41" fmla="*/ 112 h 136"/>
                <a:gd name="T42" fmla="*/ 88 w 168"/>
                <a:gd name="T43" fmla="*/ 128 h 136"/>
                <a:gd name="T44" fmla="*/ 32 w 168"/>
                <a:gd name="T45" fmla="*/ 136 h 136"/>
                <a:gd name="T46" fmla="*/ 16 w 168"/>
                <a:gd name="T47" fmla="*/ 128 h 136"/>
                <a:gd name="T48" fmla="*/ 24 w 168"/>
                <a:gd name="T49" fmla="*/ 112 h 136"/>
                <a:gd name="T50" fmla="*/ 24 w 168"/>
                <a:gd name="T51" fmla="*/ 104 h 136"/>
                <a:gd name="T52" fmla="*/ 8 w 168"/>
                <a:gd name="T53" fmla="*/ 104 h 136"/>
                <a:gd name="T54" fmla="*/ 0 w 168"/>
                <a:gd name="T55" fmla="*/ 72 h 136"/>
                <a:gd name="T56" fmla="*/ 0 w 168"/>
                <a:gd name="T57" fmla="*/ 64 h 136"/>
                <a:gd name="T58" fmla="*/ 8 w 168"/>
                <a:gd name="T59" fmla="*/ 56 h 136"/>
                <a:gd name="T60" fmla="*/ 8 w 168"/>
                <a:gd name="T61" fmla="*/ 40 h 136"/>
                <a:gd name="T62" fmla="*/ 24 w 168"/>
                <a:gd name="T63" fmla="*/ 48 h 136"/>
                <a:gd name="T64" fmla="*/ 32 w 168"/>
                <a:gd name="T65" fmla="*/ 40 h 136"/>
                <a:gd name="T66" fmla="*/ 48 w 168"/>
                <a:gd name="T67" fmla="*/ 32 h 136"/>
                <a:gd name="T68" fmla="*/ 48 w 168"/>
                <a:gd name="T69" fmla="*/ 16 h 136"/>
                <a:gd name="T70" fmla="*/ 56 w 168"/>
                <a:gd name="T71" fmla="*/ 16 h 136"/>
                <a:gd name="T72" fmla="*/ 64 w 168"/>
                <a:gd name="T73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1" name="Freeform 64"/>
            <p:cNvSpPr>
              <a:spLocks/>
            </p:cNvSpPr>
            <p:nvPr userDrawn="1"/>
          </p:nvSpPr>
          <p:spPr bwMode="auto">
            <a:xfrm>
              <a:off x="7702550" y="2384010"/>
              <a:ext cx="138112" cy="159302"/>
            </a:xfrm>
            <a:custGeom>
              <a:avLst/>
              <a:gdLst>
                <a:gd name="T0" fmla="*/ 48 w 64"/>
                <a:gd name="T1" fmla="*/ 0 h 72"/>
                <a:gd name="T2" fmla="*/ 48 w 64"/>
                <a:gd name="T3" fmla="*/ 8 h 72"/>
                <a:gd name="T4" fmla="*/ 40 w 64"/>
                <a:gd name="T5" fmla="*/ 16 h 72"/>
                <a:gd name="T6" fmla="*/ 40 w 64"/>
                <a:gd name="T7" fmla="*/ 24 h 72"/>
                <a:gd name="T8" fmla="*/ 24 w 64"/>
                <a:gd name="T9" fmla="*/ 16 h 72"/>
                <a:gd name="T10" fmla="*/ 0 w 64"/>
                <a:gd name="T11" fmla="*/ 48 h 72"/>
                <a:gd name="T12" fmla="*/ 24 w 64"/>
                <a:gd name="T13" fmla="*/ 48 h 72"/>
                <a:gd name="T14" fmla="*/ 24 w 64"/>
                <a:gd name="T15" fmla="*/ 72 h 72"/>
                <a:gd name="T16" fmla="*/ 48 w 64"/>
                <a:gd name="T17" fmla="*/ 72 h 72"/>
                <a:gd name="T18" fmla="*/ 56 w 64"/>
                <a:gd name="T19" fmla="*/ 72 h 72"/>
                <a:gd name="T20" fmla="*/ 64 w 64"/>
                <a:gd name="T21" fmla="*/ 64 h 72"/>
                <a:gd name="T22" fmla="*/ 48 w 64"/>
                <a:gd name="T23" fmla="*/ 56 h 72"/>
                <a:gd name="T24" fmla="*/ 40 w 64"/>
                <a:gd name="T25" fmla="*/ 40 h 72"/>
                <a:gd name="T26" fmla="*/ 64 w 64"/>
                <a:gd name="T27" fmla="*/ 32 h 72"/>
                <a:gd name="T28" fmla="*/ 56 w 64"/>
                <a:gd name="T29" fmla="*/ 16 h 72"/>
                <a:gd name="T30" fmla="*/ 64 w 64"/>
                <a:gd name="T31" fmla="*/ 0 h 72"/>
                <a:gd name="T32" fmla="*/ 48 w 64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2" name="Freeform 65"/>
            <p:cNvSpPr>
              <a:spLocks/>
            </p:cNvSpPr>
            <p:nvPr userDrawn="1"/>
          </p:nvSpPr>
          <p:spPr bwMode="auto">
            <a:xfrm>
              <a:off x="7805737" y="2525850"/>
              <a:ext cx="104775" cy="141839"/>
            </a:xfrm>
            <a:custGeom>
              <a:avLst/>
              <a:gdLst>
                <a:gd name="T0" fmla="*/ 0 w 48"/>
                <a:gd name="T1" fmla="*/ 8 h 64"/>
                <a:gd name="T2" fmla="*/ 8 w 48"/>
                <a:gd name="T3" fmla="*/ 8 h 64"/>
                <a:gd name="T4" fmla="*/ 16 w 48"/>
                <a:gd name="T5" fmla="*/ 0 h 64"/>
                <a:gd name="T6" fmla="*/ 32 w 48"/>
                <a:gd name="T7" fmla="*/ 16 h 64"/>
                <a:gd name="T8" fmla="*/ 48 w 48"/>
                <a:gd name="T9" fmla="*/ 40 h 64"/>
                <a:gd name="T10" fmla="*/ 48 w 48"/>
                <a:gd name="T11" fmla="*/ 48 h 64"/>
                <a:gd name="T12" fmla="*/ 24 w 48"/>
                <a:gd name="T13" fmla="*/ 64 h 64"/>
                <a:gd name="T14" fmla="*/ 8 w 48"/>
                <a:gd name="T15" fmla="*/ 48 h 64"/>
                <a:gd name="T16" fmla="*/ 16 w 48"/>
                <a:gd name="T17" fmla="*/ 40 h 64"/>
                <a:gd name="T18" fmla="*/ 0 w 48"/>
                <a:gd name="T19" fmla="*/ 24 h 64"/>
                <a:gd name="T20" fmla="*/ 8 w 48"/>
                <a:gd name="T21" fmla="*/ 24 h 64"/>
                <a:gd name="T22" fmla="*/ 0 w 48"/>
                <a:gd name="T23" fmla="*/ 16 h 64"/>
                <a:gd name="T24" fmla="*/ 0 w 48"/>
                <a:gd name="T2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3" name="Freeform 66"/>
            <p:cNvSpPr>
              <a:spLocks/>
            </p:cNvSpPr>
            <p:nvPr userDrawn="1"/>
          </p:nvSpPr>
          <p:spPr bwMode="auto">
            <a:xfrm>
              <a:off x="6630987" y="2085008"/>
              <a:ext cx="830263" cy="336067"/>
            </a:xfrm>
            <a:custGeom>
              <a:avLst/>
              <a:gdLst>
                <a:gd name="T0" fmla="*/ 320 w 384"/>
                <a:gd name="T1" fmla="*/ 40 h 152"/>
                <a:gd name="T2" fmla="*/ 336 w 384"/>
                <a:gd name="T3" fmla="*/ 64 h 152"/>
                <a:gd name="T4" fmla="*/ 352 w 384"/>
                <a:gd name="T5" fmla="*/ 64 h 152"/>
                <a:gd name="T6" fmla="*/ 368 w 384"/>
                <a:gd name="T7" fmla="*/ 56 h 152"/>
                <a:gd name="T8" fmla="*/ 376 w 384"/>
                <a:gd name="T9" fmla="*/ 64 h 152"/>
                <a:gd name="T10" fmla="*/ 384 w 384"/>
                <a:gd name="T11" fmla="*/ 80 h 152"/>
                <a:gd name="T12" fmla="*/ 360 w 384"/>
                <a:gd name="T13" fmla="*/ 80 h 152"/>
                <a:gd name="T14" fmla="*/ 352 w 384"/>
                <a:gd name="T15" fmla="*/ 88 h 152"/>
                <a:gd name="T16" fmla="*/ 344 w 384"/>
                <a:gd name="T17" fmla="*/ 96 h 152"/>
                <a:gd name="T18" fmla="*/ 336 w 384"/>
                <a:gd name="T19" fmla="*/ 104 h 152"/>
                <a:gd name="T20" fmla="*/ 320 w 384"/>
                <a:gd name="T21" fmla="*/ 104 h 152"/>
                <a:gd name="T22" fmla="*/ 312 w 384"/>
                <a:gd name="T23" fmla="*/ 112 h 152"/>
                <a:gd name="T24" fmla="*/ 320 w 384"/>
                <a:gd name="T25" fmla="*/ 120 h 152"/>
                <a:gd name="T26" fmla="*/ 304 w 384"/>
                <a:gd name="T27" fmla="*/ 136 h 152"/>
                <a:gd name="T28" fmla="*/ 280 w 384"/>
                <a:gd name="T29" fmla="*/ 144 h 152"/>
                <a:gd name="T30" fmla="*/ 248 w 384"/>
                <a:gd name="T31" fmla="*/ 152 h 152"/>
                <a:gd name="T32" fmla="*/ 192 w 384"/>
                <a:gd name="T33" fmla="*/ 136 h 152"/>
                <a:gd name="T34" fmla="*/ 144 w 384"/>
                <a:gd name="T35" fmla="*/ 136 h 152"/>
                <a:gd name="T36" fmla="*/ 112 w 384"/>
                <a:gd name="T37" fmla="*/ 112 h 152"/>
                <a:gd name="T38" fmla="*/ 56 w 384"/>
                <a:gd name="T39" fmla="*/ 96 h 152"/>
                <a:gd name="T40" fmla="*/ 48 w 384"/>
                <a:gd name="T41" fmla="*/ 72 h 152"/>
                <a:gd name="T42" fmla="*/ 32 w 384"/>
                <a:gd name="T43" fmla="*/ 64 h 152"/>
                <a:gd name="T44" fmla="*/ 16 w 384"/>
                <a:gd name="T45" fmla="*/ 56 h 152"/>
                <a:gd name="T46" fmla="*/ 0 w 384"/>
                <a:gd name="T47" fmla="*/ 40 h 152"/>
                <a:gd name="T48" fmla="*/ 40 w 384"/>
                <a:gd name="T49" fmla="*/ 16 h 152"/>
                <a:gd name="T50" fmla="*/ 64 w 384"/>
                <a:gd name="T51" fmla="*/ 24 h 152"/>
                <a:gd name="T52" fmla="*/ 80 w 384"/>
                <a:gd name="T53" fmla="*/ 32 h 152"/>
                <a:gd name="T54" fmla="*/ 112 w 384"/>
                <a:gd name="T55" fmla="*/ 32 h 152"/>
                <a:gd name="T56" fmla="*/ 112 w 384"/>
                <a:gd name="T57" fmla="*/ 16 h 152"/>
                <a:gd name="T58" fmla="*/ 104 w 384"/>
                <a:gd name="T59" fmla="*/ 8 h 152"/>
                <a:gd name="T60" fmla="*/ 112 w 384"/>
                <a:gd name="T61" fmla="*/ 0 h 152"/>
                <a:gd name="T62" fmla="*/ 144 w 384"/>
                <a:gd name="T63" fmla="*/ 8 h 152"/>
                <a:gd name="T64" fmla="*/ 168 w 384"/>
                <a:gd name="T65" fmla="*/ 24 h 152"/>
                <a:gd name="T66" fmla="*/ 200 w 384"/>
                <a:gd name="T67" fmla="*/ 24 h 152"/>
                <a:gd name="T68" fmla="*/ 256 w 384"/>
                <a:gd name="T69" fmla="*/ 40 h 152"/>
                <a:gd name="T70" fmla="*/ 288 w 384"/>
                <a:gd name="T71" fmla="*/ 32 h 152"/>
                <a:gd name="T72" fmla="*/ 304 w 384"/>
                <a:gd name="T73" fmla="*/ 24 h 152"/>
                <a:gd name="T74" fmla="*/ 328 w 384"/>
                <a:gd name="T75" fmla="*/ 32 h 152"/>
                <a:gd name="T76" fmla="*/ 320 w 384"/>
                <a:gd name="T77" fmla="*/ 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4" name="Freeform 67"/>
            <p:cNvSpPr>
              <a:spLocks/>
            </p:cNvSpPr>
            <p:nvPr userDrawn="1"/>
          </p:nvSpPr>
          <p:spPr bwMode="auto">
            <a:xfrm>
              <a:off x="5091112" y="2405200"/>
              <a:ext cx="519113" cy="210102"/>
            </a:xfrm>
            <a:custGeom>
              <a:avLst/>
              <a:gdLst>
                <a:gd name="T0" fmla="*/ 208 w 240"/>
                <a:gd name="T1" fmla="*/ 16 h 96"/>
                <a:gd name="T2" fmla="*/ 208 w 240"/>
                <a:gd name="T3" fmla="*/ 8 h 96"/>
                <a:gd name="T4" fmla="*/ 192 w 240"/>
                <a:gd name="T5" fmla="*/ 8 h 96"/>
                <a:gd name="T6" fmla="*/ 168 w 240"/>
                <a:gd name="T7" fmla="*/ 16 h 96"/>
                <a:gd name="T8" fmla="*/ 136 w 240"/>
                <a:gd name="T9" fmla="*/ 16 h 96"/>
                <a:gd name="T10" fmla="*/ 104 w 240"/>
                <a:gd name="T11" fmla="*/ 0 h 96"/>
                <a:gd name="T12" fmla="*/ 88 w 240"/>
                <a:gd name="T13" fmla="*/ 0 h 96"/>
                <a:gd name="T14" fmla="*/ 64 w 240"/>
                <a:gd name="T15" fmla="*/ 16 h 96"/>
                <a:gd name="T16" fmla="*/ 48 w 240"/>
                <a:gd name="T17" fmla="*/ 16 h 96"/>
                <a:gd name="T18" fmla="*/ 32 w 240"/>
                <a:gd name="T19" fmla="*/ 16 h 96"/>
                <a:gd name="T20" fmla="*/ 24 w 240"/>
                <a:gd name="T21" fmla="*/ 8 h 96"/>
                <a:gd name="T22" fmla="*/ 0 w 240"/>
                <a:gd name="T23" fmla="*/ 8 h 96"/>
                <a:gd name="T24" fmla="*/ 0 w 240"/>
                <a:gd name="T25" fmla="*/ 24 h 96"/>
                <a:gd name="T26" fmla="*/ 8 w 240"/>
                <a:gd name="T27" fmla="*/ 24 h 96"/>
                <a:gd name="T28" fmla="*/ 0 w 240"/>
                <a:gd name="T29" fmla="*/ 32 h 96"/>
                <a:gd name="T30" fmla="*/ 16 w 240"/>
                <a:gd name="T31" fmla="*/ 16 h 96"/>
                <a:gd name="T32" fmla="*/ 32 w 240"/>
                <a:gd name="T33" fmla="*/ 16 h 96"/>
                <a:gd name="T34" fmla="*/ 40 w 240"/>
                <a:gd name="T35" fmla="*/ 24 h 96"/>
                <a:gd name="T36" fmla="*/ 32 w 240"/>
                <a:gd name="T37" fmla="*/ 24 h 96"/>
                <a:gd name="T38" fmla="*/ 40 w 240"/>
                <a:gd name="T39" fmla="*/ 32 h 96"/>
                <a:gd name="T40" fmla="*/ 8 w 240"/>
                <a:gd name="T41" fmla="*/ 32 h 96"/>
                <a:gd name="T42" fmla="*/ 0 w 240"/>
                <a:gd name="T43" fmla="*/ 32 h 96"/>
                <a:gd name="T44" fmla="*/ 0 w 240"/>
                <a:gd name="T45" fmla="*/ 40 h 96"/>
                <a:gd name="T46" fmla="*/ 8 w 240"/>
                <a:gd name="T47" fmla="*/ 40 h 96"/>
                <a:gd name="T48" fmla="*/ 16 w 240"/>
                <a:gd name="T49" fmla="*/ 56 h 96"/>
                <a:gd name="T50" fmla="*/ 8 w 240"/>
                <a:gd name="T51" fmla="*/ 56 h 96"/>
                <a:gd name="T52" fmla="*/ 16 w 240"/>
                <a:gd name="T53" fmla="*/ 64 h 96"/>
                <a:gd name="T54" fmla="*/ 16 w 240"/>
                <a:gd name="T55" fmla="*/ 72 h 96"/>
                <a:gd name="T56" fmla="*/ 24 w 240"/>
                <a:gd name="T57" fmla="*/ 72 h 96"/>
                <a:gd name="T58" fmla="*/ 16 w 240"/>
                <a:gd name="T59" fmla="*/ 80 h 96"/>
                <a:gd name="T60" fmla="*/ 32 w 240"/>
                <a:gd name="T61" fmla="*/ 80 h 96"/>
                <a:gd name="T62" fmla="*/ 24 w 240"/>
                <a:gd name="T63" fmla="*/ 80 h 96"/>
                <a:gd name="T64" fmla="*/ 48 w 240"/>
                <a:gd name="T65" fmla="*/ 88 h 96"/>
                <a:gd name="T66" fmla="*/ 56 w 240"/>
                <a:gd name="T67" fmla="*/ 88 h 96"/>
                <a:gd name="T68" fmla="*/ 64 w 240"/>
                <a:gd name="T69" fmla="*/ 80 h 96"/>
                <a:gd name="T70" fmla="*/ 72 w 240"/>
                <a:gd name="T71" fmla="*/ 80 h 96"/>
                <a:gd name="T72" fmla="*/ 88 w 240"/>
                <a:gd name="T73" fmla="*/ 96 h 96"/>
                <a:gd name="T74" fmla="*/ 96 w 240"/>
                <a:gd name="T75" fmla="*/ 88 h 96"/>
                <a:gd name="T76" fmla="*/ 112 w 240"/>
                <a:gd name="T77" fmla="*/ 80 h 96"/>
                <a:gd name="T78" fmla="*/ 120 w 240"/>
                <a:gd name="T79" fmla="*/ 88 h 96"/>
                <a:gd name="T80" fmla="*/ 128 w 240"/>
                <a:gd name="T81" fmla="*/ 80 h 96"/>
                <a:gd name="T82" fmla="*/ 128 w 240"/>
                <a:gd name="T83" fmla="*/ 96 h 96"/>
                <a:gd name="T84" fmla="*/ 136 w 240"/>
                <a:gd name="T85" fmla="*/ 88 h 96"/>
                <a:gd name="T86" fmla="*/ 136 w 240"/>
                <a:gd name="T87" fmla="*/ 80 h 96"/>
                <a:gd name="T88" fmla="*/ 160 w 240"/>
                <a:gd name="T89" fmla="*/ 80 h 96"/>
                <a:gd name="T90" fmla="*/ 168 w 240"/>
                <a:gd name="T91" fmla="*/ 80 h 96"/>
                <a:gd name="T92" fmla="*/ 184 w 240"/>
                <a:gd name="T93" fmla="*/ 80 h 96"/>
                <a:gd name="T94" fmla="*/ 208 w 240"/>
                <a:gd name="T95" fmla="*/ 72 h 96"/>
                <a:gd name="T96" fmla="*/ 216 w 240"/>
                <a:gd name="T97" fmla="*/ 72 h 96"/>
                <a:gd name="T98" fmla="*/ 240 w 240"/>
                <a:gd name="T99" fmla="*/ 72 h 96"/>
                <a:gd name="T100" fmla="*/ 224 w 240"/>
                <a:gd name="T101" fmla="*/ 40 h 96"/>
                <a:gd name="T102" fmla="*/ 232 w 240"/>
                <a:gd name="T103" fmla="*/ 32 h 96"/>
                <a:gd name="T104" fmla="*/ 216 w 240"/>
                <a:gd name="T105" fmla="*/ 32 h 96"/>
                <a:gd name="T106" fmla="*/ 208 w 240"/>
                <a:gd name="T10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5" name="Freeform 68"/>
            <p:cNvSpPr>
              <a:spLocks/>
            </p:cNvSpPr>
            <p:nvPr userDrawn="1"/>
          </p:nvSpPr>
          <p:spPr bwMode="auto">
            <a:xfrm>
              <a:off x="5367337" y="2564502"/>
              <a:ext cx="173038" cy="176764"/>
            </a:xfrm>
            <a:custGeom>
              <a:avLst/>
              <a:gdLst>
                <a:gd name="T0" fmla="*/ 80 w 80"/>
                <a:gd name="T1" fmla="*/ 0 h 80"/>
                <a:gd name="T2" fmla="*/ 56 w 80"/>
                <a:gd name="T3" fmla="*/ 8 h 80"/>
                <a:gd name="T4" fmla="*/ 40 w 80"/>
                <a:gd name="T5" fmla="*/ 8 h 80"/>
                <a:gd name="T6" fmla="*/ 32 w 80"/>
                <a:gd name="T7" fmla="*/ 8 h 80"/>
                <a:gd name="T8" fmla="*/ 8 w 80"/>
                <a:gd name="T9" fmla="*/ 8 h 80"/>
                <a:gd name="T10" fmla="*/ 8 w 80"/>
                <a:gd name="T11" fmla="*/ 16 h 80"/>
                <a:gd name="T12" fmla="*/ 0 w 80"/>
                <a:gd name="T13" fmla="*/ 24 h 80"/>
                <a:gd name="T14" fmla="*/ 0 w 80"/>
                <a:gd name="T15" fmla="*/ 48 h 80"/>
                <a:gd name="T16" fmla="*/ 8 w 80"/>
                <a:gd name="T17" fmla="*/ 48 h 80"/>
                <a:gd name="T18" fmla="*/ 0 w 80"/>
                <a:gd name="T19" fmla="*/ 64 h 80"/>
                <a:gd name="T20" fmla="*/ 0 w 80"/>
                <a:gd name="T21" fmla="*/ 72 h 80"/>
                <a:gd name="T22" fmla="*/ 8 w 80"/>
                <a:gd name="T23" fmla="*/ 80 h 80"/>
                <a:gd name="T24" fmla="*/ 40 w 80"/>
                <a:gd name="T25" fmla="*/ 64 h 80"/>
                <a:gd name="T26" fmla="*/ 64 w 80"/>
                <a:gd name="T27" fmla="*/ 48 h 80"/>
                <a:gd name="T28" fmla="*/ 64 w 80"/>
                <a:gd name="T29" fmla="*/ 16 h 80"/>
                <a:gd name="T30" fmla="*/ 80 w 80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6" name="Freeform 69"/>
            <p:cNvSpPr>
              <a:spLocks/>
            </p:cNvSpPr>
            <p:nvPr userDrawn="1"/>
          </p:nvSpPr>
          <p:spPr bwMode="auto">
            <a:xfrm>
              <a:off x="5349875" y="2702614"/>
              <a:ext cx="122237" cy="124377"/>
            </a:xfrm>
            <a:custGeom>
              <a:avLst/>
              <a:gdLst>
                <a:gd name="T0" fmla="*/ 8 w 56"/>
                <a:gd name="T1" fmla="*/ 8 h 56"/>
                <a:gd name="T2" fmla="*/ 16 w 56"/>
                <a:gd name="T3" fmla="*/ 16 h 56"/>
                <a:gd name="T4" fmla="*/ 48 w 56"/>
                <a:gd name="T5" fmla="*/ 0 h 56"/>
                <a:gd name="T6" fmla="*/ 56 w 56"/>
                <a:gd name="T7" fmla="*/ 16 h 56"/>
                <a:gd name="T8" fmla="*/ 24 w 56"/>
                <a:gd name="T9" fmla="*/ 24 h 56"/>
                <a:gd name="T10" fmla="*/ 40 w 56"/>
                <a:gd name="T11" fmla="*/ 40 h 56"/>
                <a:gd name="T12" fmla="*/ 32 w 56"/>
                <a:gd name="T13" fmla="*/ 48 h 56"/>
                <a:gd name="T14" fmla="*/ 24 w 56"/>
                <a:gd name="T15" fmla="*/ 48 h 56"/>
                <a:gd name="T16" fmla="*/ 16 w 56"/>
                <a:gd name="T17" fmla="*/ 56 h 56"/>
                <a:gd name="T18" fmla="*/ 0 w 56"/>
                <a:gd name="T19" fmla="*/ 56 h 56"/>
                <a:gd name="T20" fmla="*/ 8 w 56"/>
                <a:gd name="T21" fmla="*/ 32 h 56"/>
                <a:gd name="T22" fmla="*/ 0 w 56"/>
                <a:gd name="T23" fmla="*/ 16 h 56"/>
                <a:gd name="T24" fmla="*/ 8 w 56"/>
                <a:gd name="T2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7" name="Freeform 70"/>
            <p:cNvSpPr>
              <a:spLocks/>
            </p:cNvSpPr>
            <p:nvPr userDrawn="1"/>
          </p:nvSpPr>
          <p:spPr bwMode="auto">
            <a:xfrm>
              <a:off x="5454650" y="2564502"/>
              <a:ext cx="276225" cy="279952"/>
            </a:xfrm>
            <a:custGeom>
              <a:avLst/>
              <a:gdLst>
                <a:gd name="T0" fmla="*/ 72 w 128"/>
                <a:gd name="T1" fmla="*/ 0 h 128"/>
                <a:gd name="T2" fmla="*/ 88 w 128"/>
                <a:gd name="T3" fmla="*/ 32 h 128"/>
                <a:gd name="T4" fmla="*/ 80 w 128"/>
                <a:gd name="T5" fmla="*/ 48 h 128"/>
                <a:gd name="T6" fmla="*/ 88 w 128"/>
                <a:gd name="T7" fmla="*/ 64 h 128"/>
                <a:gd name="T8" fmla="*/ 112 w 128"/>
                <a:gd name="T9" fmla="*/ 72 h 128"/>
                <a:gd name="T10" fmla="*/ 112 w 128"/>
                <a:gd name="T11" fmla="*/ 96 h 128"/>
                <a:gd name="T12" fmla="*/ 128 w 128"/>
                <a:gd name="T13" fmla="*/ 112 h 128"/>
                <a:gd name="T14" fmla="*/ 112 w 128"/>
                <a:gd name="T15" fmla="*/ 112 h 128"/>
                <a:gd name="T16" fmla="*/ 104 w 128"/>
                <a:gd name="T17" fmla="*/ 128 h 128"/>
                <a:gd name="T18" fmla="*/ 88 w 128"/>
                <a:gd name="T19" fmla="*/ 120 h 128"/>
                <a:gd name="T20" fmla="*/ 80 w 128"/>
                <a:gd name="T21" fmla="*/ 128 h 128"/>
                <a:gd name="T22" fmla="*/ 64 w 128"/>
                <a:gd name="T23" fmla="*/ 120 h 128"/>
                <a:gd name="T24" fmla="*/ 64 w 128"/>
                <a:gd name="T25" fmla="*/ 104 h 128"/>
                <a:gd name="T26" fmla="*/ 56 w 128"/>
                <a:gd name="T27" fmla="*/ 104 h 128"/>
                <a:gd name="T28" fmla="*/ 24 w 128"/>
                <a:gd name="T29" fmla="*/ 88 h 128"/>
                <a:gd name="T30" fmla="*/ 8 w 128"/>
                <a:gd name="T31" fmla="*/ 80 h 128"/>
                <a:gd name="T32" fmla="*/ 0 w 128"/>
                <a:gd name="T33" fmla="*/ 64 h 128"/>
                <a:gd name="T34" fmla="*/ 24 w 128"/>
                <a:gd name="T35" fmla="*/ 48 h 128"/>
                <a:gd name="T36" fmla="*/ 24 w 128"/>
                <a:gd name="T37" fmla="*/ 16 h 128"/>
                <a:gd name="T38" fmla="*/ 40 w 128"/>
                <a:gd name="T39" fmla="*/ 0 h 128"/>
                <a:gd name="T40" fmla="*/ 48 w 128"/>
                <a:gd name="T41" fmla="*/ 0 h 128"/>
                <a:gd name="T42" fmla="*/ 72 w 12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8" name="Freeform 71"/>
            <p:cNvSpPr>
              <a:spLocks/>
            </p:cNvSpPr>
            <p:nvPr userDrawn="1"/>
          </p:nvSpPr>
          <p:spPr bwMode="auto">
            <a:xfrm>
              <a:off x="5349875" y="2667689"/>
              <a:ext cx="34925" cy="349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0 h 16"/>
                <a:gd name="T4" fmla="*/ 8 w 16"/>
                <a:gd name="T5" fmla="*/ 16 h 16"/>
                <a:gd name="T6" fmla="*/ 0 w 16"/>
                <a:gd name="T7" fmla="*/ 16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9" name="Freeform 72"/>
            <p:cNvSpPr>
              <a:spLocks/>
            </p:cNvSpPr>
            <p:nvPr userDrawn="1"/>
          </p:nvSpPr>
          <p:spPr bwMode="auto">
            <a:xfrm>
              <a:off x="5332412" y="2702614"/>
              <a:ext cx="34925" cy="124377"/>
            </a:xfrm>
            <a:custGeom>
              <a:avLst/>
              <a:gdLst>
                <a:gd name="T0" fmla="*/ 16 w 16"/>
                <a:gd name="T1" fmla="*/ 8 h 56"/>
                <a:gd name="T2" fmla="*/ 8 w 16"/>
                <a:gd name="T3" fmla="*/ 16 h 56"/>
                <a:gd name="T4" fmla="*/ 16 w 16"/>
                <a:gd name="T5" fmla="*/ 32 h 56"/>
                <a:gd name="T6" fmla="*/ 8 w 16"/>
                <a:gd name="T7" fmla="*/ 56 h 56"/>
                <a:gd name="T8" fmla="*/ 0 w 16"/>
                <a:gd name="T9" fmla="*/ 32 h 56"/>
                <a:gd name="T10" fmla="*/ 0 w 16"/>
                <a:gd name="T11" fmla="*/ 24 h 56"/>
                <a:gd name="T12" fmla="*/ 8 w 16"/>
                <a:gd name="T13" fmla="*/ 0 h 56"/>
                <a:gd name="T14" fmla="*/ 16 w 16"/>
                <a:gd name="T15" fmla="*/ 0 h 56"/>
                <a:gd name="T16" fmla="*/ 16 w 16"/>
                <a:gd name="T1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0" name="Freeform 73"/>
            <p:cNvSpPr>
              <a:spLocks/>
            </p:cNvSpPr>
            <p:nvPr userDrawn="1"/>
          </p:nvSpPr>
          <p:spPr bwMode="auto">
            <a:xfrm>
              <a:off x="5073650" y="2758729"/>
              <a:ext cx="311150" cy="318605"/>
            </a:xfrm>
            <a:custGeom>
              <a:avLst/>
              <a:gdLst>
                <a:gd name="T0" fmla="*/ 120 w 144"/>
                <a:gd name="T1" fmla="*/ 8 h 144"/>
                <a:gd name="T2" fmla="*/ 104 w 144"/>
                <a:gd name="T3" fmla="*/ 8 h 144"/>
                <a:gd name="T4" fmla="*/ 96 w 144"/>
                <a:gd name="T5" fmla="*/ 8 h 144"/>
                <a:gd name="T6" fmla="*/ 88 w 144"/>
                <a:gd name="T7" fmla="*/ 8 h 144"/>
                <a:gd name="T8" fmla="*/ 88 w 144"/>
                <a:gd name="T9" fmla="*/ 0 h 144"/>
                <a:gd name="T10" fmla="*/ 80 w 144"/>
                <a:gd name="T11" fmla="*/ 0 h 144"/>
                <a:gd name="T12" fmla="*/ 56 w 144"/>
                <a:gd name="T13" fmla="*/ 8 h 144"/>
                <a:gd name="T14" fmla="*/ 24 w 144"/>
                <a:gd name="T15" fmla="*/ 0 h 144"/>
                <a:gd name="T16" fmla="*/ 0 w 144"/>
                <a:gd name="T17" fmla="*/ 0 h 144"/>
                <a:gd name="T18" fmla="*/ 0 w 144"/>
                <a:gd name="T19" fmla="*/ 24 h 144"/>
                <a:gd name="T20" fmla="*/ 0 w 144"/>
                <a:gd name="T21" fmla="*/ 48 h 144"/>
                <a:gd name="T22" fmla="*/ 8 w 144"/>
                <a:gd name="T23" fmla="*/ 144 h 144"/>
                <a:gd name="T24" fmla="*/ 112 w 144"/>
                <a:gd name="T25" fmla="*/ 144 h 144"/>
                <a:gd name="T26" fmla="*/ 128 w 144"/>
                <a:gd name="T27" fmla="*/ 144 h 144"/>
                <a:gd name="T28" fmla="*/ 144 w 144"/>
                <a:gd name="T29" fmla="*/ 128 h 144"/>
                <a:gd name="T30" fmla="*/ 144 w 144"/>
                <a:gd name="T31" fmla="*/ 112 h 144"/>
                <a:gd name="T32" fmla="*/ 104 w 144"/>
                <a:gd name="T33" fmla="*/ 40 h 144"/>
                <a:gd name="T34" fmla="*/ 96 w 144"/>
                <a:gd name="T35" fmla="*/ 24 h 144"/>
                <a:gd name="T36" fmla="*/ 112 w 144"/>
                <a:gd name="T37" fmla="*/ 48 h 144"/>
                <a:gd name="T38" fmla="*/ 120 w 144"/>
                <a:gd name="T39" fmla="*/ 56 h 144"/>
                <a:gd name="T40" fmla="*/ 128 w 144"/>
                <a:gd name="T41" fmla="*/ 32 h 144"/>
                <a:gd name="T42" fmla="*/ 120 w 144"/>
                <a:gd name="T43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1" name="Freeform 74"/>
            <p:cNvSpPr>
              <a:spLocks/>
            </p:cNvSpPr>
            <p:nvPr userDrawn="1"/>
          </p:nvSpPr>
          <p:spPr bwMode="auto">
            <a:xfrm>
              <a:off x="5229225" y="3677477"/>
              <a:ext cx="155575" cy="176765"/>
            </a:xfrm>
            <a:custGeom>
              <a:avLst/>
              <a:gdLst>
                <a:gd name="T0" fmla="*/ 56 w 72"/>
                <a:gd name="T1" fmla="*/ 0 h 80"/>
                <a:gd name="T2" fmla="*/ 32 w 72"/>
                <a:gd name="T3" fmla="*/ 8 h 80"/>
                <a:gd name="T4" fmla="*/ 16 w 72"/>
                <a:gd name="T5" fmla="*/ 8 h 80"/>
                <a:gd name="T6" fmla="*/ 16 w 72"/>
                <a:gd name="T7" fmla="*/ 24 h 80"/>
                <a:gd name="T8" fmla="*/ 24 w 72"/>
                <a:gd name="T9" fmla="*/ 32 h 80"/>
                <a:gd name="T10" fmla="*/ 16 w 72"/>
                <a:gd name="T11" fmla="*/ 40 h 80"/>
                <a:gd name="T12" fmla="*/ 8 w 72"/>
                <a:gd name="T13" fmla="*/ 56 h 80"/>
                <a:gd name="T14" fmla="*/ 0 w 72"/>
                <a:gd name="T15" fmla="*/ 80 h 80"/>
                <a:gd name="T16" fmla="*/ 8 w 72"/>
                <a:gd name="T17" fmla="*/ 80 h 80"/>
                <a:gd name="T18" fmla="*/ 32 w 72"/>
                <a:gd name="T19" fmla="*/ 80 h 80"/>
                <a:gd name="T20" fmla="*/ 56 w 72"/>
                <a:gd name="T21" fmla="*/ 80 h 80"/>
                <a:gd name="T22" fmla="*/ 56 w 72"/>
                <a:gd name="T23" fmla="*/ 56 h 80"/>
                <a:gd name="T24" fmla="*/ 72 w 72"/>
                <a:gd name="T25" fmla="*/ 32 h 80"/>
                <a:gd name="T26" fmla="*/ 64 w 72"/>
                <a:gd name="T27" fmla="*/ 0 h 80"/>
                <a:gd name="T28" fmla="*/ 56 w 72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2" name="Freeform 75"/>
            <p:cNvSpPr>
              <a:spLocks/>
            </p:cNvSpPr>
            <p:nvPr userDrawn="1"/>
          </p:nvSpPr>
          <p:spPr bwMode="auto">
            <a:xfrm>
              <a:off x="5349875" y="3660015"/>
              <a:ext cx="225425" cy="318604"/>
            </a:xfrm>
            <a:custGeom>
              <a:avLst/>
              <a:gdLst>
                <a:gd name="T0" fmla="*/ 56 w 104"/>
                <a:gd name="T1" fmla="*/ 128 h 144"/>
                <a:gd name="T2" fmla="*/ 48 w 104"/>
                <a:gd name="T3" fmla="*/ 112 h 144"/>
                <a:gd name="T4" fmla="*/ 8 w 104"/>
                <a:gd name="T5" fmla="*/ 88 h 144"/>
                <a:gd name="T6" fmla="*/ 0 w 104"/>
                <a:gd name="T7" fmla="*/ 88 h 144"/>
                <a:gd name="T8" fmla="*/ 0 w 104"/>
                <a:gd name="T9" fmla="*/ 64 h 144"/>
                <a:gd name="T10" fmla="*/ 16 w 104"/>
                <a:gd name="T11" fmla="*/ 40 h 144"/>
                <a:gd name="T12" fmla="*/ 8 w 104"/>
                <a:gd name="T13" fmla="*/ 8 h 144"/>
                <a:gd name="T14" fmla="*/ 0 w 104"/>
                <a:gd name="T15" fmla="*/ 8 h 144"/>
                <a:gd name="T16" fmla="*/ 8 w 104"/>
                <a:gd name="T17" fmla="*/ 0 h 144"/>
                <a:gd name="T18" fmla="*/ 24 w 104"/>
                <a:gd name="T19" fmla="*/ 0 h 144"/>
                <a:gd name="T20" fmla="*/ 40 w 104"/>
                <a:gd name="T21" fmla="*/ 0 h 144"/>
                <a:gd name="T22" fmla="*/ 56 w 104"/>
                <a:gd name="T23" fmla="*/ 16 h 144"/>
                <a:gd name="T24" fmla="*/ 72 w 104"/>
                <a:gd name="T25" fmla="*/ 16 h 144"/>
                <a:gd name="T26" fmla="*/ 96 w 104"/>
                <a:gd name="T27" fmla="*/ 8 h 144"/>
                <a:gd name="T28" fmla="*/ 104 w 104"/>
                <a:gd name="T29" fmla="*/ 8 h 144"/>
                <a:gd name="T30" fmla="*/ 96 w 104"/>
                <a:gd name="T31" fmla="*/ 32 h 144"/>
                <a:gd name="T32" fmla="*/ 96 w 104"/>
                <a:gd name="T33" fmla="*/ 80 h 144"/>
                <a:gd name="T34" fmla="*/ 104 w 104"/>
                <a:gd name="T35" fmla="*/ 96 h 144"/>
                <a:gd name="T36" fmla="*/ 88 w 104"/>
                <a:gd name="T37" fmla="*/ 112 h 144"/>
                <a:gd name="T38" fmla="*/ 88 w 104"/>
                <a:gd name="T39" fmla="*/ 104 h 144"/>
                <a:gd name="T40" fmla="*/ 88 w 104"/>
                <a:gd name="T41" fmla="*/ 120 h 144"/>
                <a:gd name="T42" fmla="*/ 72 w 104"/>
                <a:gd name="T43" fmla="*/ 144 h 144"/>
                <a:gd name="T44" fmla="*/ 56 w 104"/>
                <a:gd name="T45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3" name="Freeform 76"/>
            <p:cNvSpPr>
              <a:spLocks/>
            </p:cNvSpPr>
            <p:nvPr userDrawn="1"/>
          </p:nvSpPr>
          <p:spPr bwMode="auto">
            <a:xfrm>
              <a:off x="5229225" y="3854242"/>
              <a:ext cx="311150" cy="353530"/>
            </a:xfrm>
            <a:custGeom>
              <a:avLst/>
              <a:gdLst>
                <a:gd name="T0" fmla="*/ 8 w 144"/>
                <a:gd name="T1" fmla="*/ 0 h 160"/>
                <a:gd name="T2" fmla="*/ 16 w 144"/>
                <a:gd name="T3" fmla="*/ 8 h 160"/>
                <a:gd name="T4" fmla="*/ 16 w 144"/>
                <a:gd name="T5" fmla="*/ 16 h 160"/>
                <a:gd name="T6" fmla="*/ 16 w 144"/>
                <a:gd name="T7" fmla="*/ 32 h 160"/>
                <a:gd name="T8" fmla="*/ 0 w 144"/>
                <a:gd name="T9" fmla="*/ 48 h 160"/>
                <a:gd name="T10" fmla="*/ 0 w 144"/>
                <a:gd name="T11" fmla="*/ 80 h 160"/>
                <a:gd name="T12" fmla="*/ 16 w 144"/>
                <a:gd name="T13" fmla="*/ 104 h 160"/>
                <a:gd name="T14" fmla="*/ 16 w 144"/>
                <a:gd name="T15" fmla="*/ 112 h 160"/>
                <a:gd name="T16" fmla="*/ 24 w 144"/>
                <a:gd name="T17" fmla="*/ 112 h 160"/>
                <a:gd name="T18" fmla="*/ 48 w 144"/>
                <a:gd name="T19" fmla="*/ 128 h 160"/>
                <a:gd name="T20" fmla="*/ 56 w 144"/>
                <a:gd name="T21" fmla="*/ 128 h 160"/>
                <a:gd name="T22" fmla="*/ 64 w 144"/>
                <a:gd name="T23" fmla="*/ 136 h 160"/>
                <a:gd name="T24" fmla="*/ 72 w 144"/>
                <a:gd name="T25" fmla="*/ 160 h 160"/>
                <a:gd name="T26" fmla="*/ 88 w 144"/>
                <a:gd name="T27" fmla="*/ 160 h 160"/>
                <a:gd name="T28" fmla="*/ 128 w 144"/>
                <a:gd name="T29" fmla="*/ 152 h 160"/>
                <a:gd name="T30" fmla="*/ 144 w 144"/>
                <a:gd name="T31" fmla="*/ 144 h 160"/>
                <a:gd name="T32" fmla="*/ 136 w 144"/>
                <a:gd name="T33" fmla="*/ 136 h 160"/>
                <a:gd name="T34" fmla="*/ 128 w 144"/>
                <a:gd name="T35" fmla="*/ 120 h 160"/>
                <a:gd name="T36" fmla="*/ 136 w 144"/>
                <a:gd name="T37" fmla="*/ 88 h 160"/>
                <a:gd name="T38" fmla="*/ 120 w 144"/>
                <a:gd name="T39" fmla="*/ 72 h 160"/>
                <a:gd name="T40" fmla="*/ 128 w 144"/>
                <a:gd name="T41" fmla="*/ 56 h 160"/>
                <a:gd name="T42" fmla="*/ 112 w 144"/>
                <a:gd name="T43" fmla="*/ 40 h 160"/>
                <a:gd name="T44" fmla="*/ 104 w 144"/>
                <a:gd name="T45" fmla="*/ 24 h 160"/>
                <a:gd name="T46" fmla="*/ 64 w 144"/>
                <a:gd name="T47" fmla="*/ 0 h 160"/>
                <a:gd name="T48" fmla="*/ 56 w 144"/>
                <a:gd name="T49" fmla="*/ 0 h 160"/>
                <a:gd name="T50" fmla="*/ 32 w 144"/>
                <a:gd name="T51" fmla="*/ 0 h 160"/>
                <a:gd name="T52" fmla="*/ 8 w 144"/>
                <a:gd name="T5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4" name="Freeform 77"/>
            <p:cNvSpPr>
              <a:spLocks/>
            </p:cNvSpPr>
            <p:nvPr userDrawn="1"/>
          </p:nvSpPr>
          <p:spPr bwMode="auto">
            <a:xfrm>
              <a:off x="5003800" y="4085534"/>
              <a:ext cx="346075" cy="337654"/>
            </a:xfrm>
            <a:custGeom>
              <a:avLst/>
              <a:gdLst>
                <a:gd name="T0" fmla="*/ 96 w 160"/>
                <a:gd name="T1" fmla="*/ 120 h 152"/>
                <a:gd name="T2" fmla="*/ 88 w 160"/>
                <a:gd name="T3" fmla="*/ 128 h 152"/>
                <a:gd name="T4" fmla="*/ 64 w 160"/>
                <a:gd name="T5" fmla="*/ 152 h 152"/>
                <a:gd name="T6" fmla="*/ 40 w 160"/>
                <a:gd name="T7" fmla="*/ 152 h 152"/>
                <a:gd name="T8" fmla="*/ 24 w 160"/>
                <a:gd name="T9" fmla="*/ 144 h 152"/>
                <a:gd name="T10" fmla="*/ 16 w 160"/>
                <a:gd name="T11" fmla="*/ 144 h 152"/>
                <a:gd name="T12" fmla="*/ 0 w 160"/>
                <a:gd name="T13" fmla="*/ 128 h 152"/>
                <a:gd name="T14" fmla="*/ 0 w 160"/>
                <a:gd name="T15" fmla="*/ 80 h 152"/>
                <a:gd name="T16" fmla="*/ 32 w 160"/>
                <a:gd name="T17" fmla="*/ 72 h 152"/>
                <a:gd name="T18" fmla="*/ 24 w 160"/>
                <a:gd name="T19" fmla="*/ 72 h 152"/>
                <a:gd name="T20" fmla="*/ 32 w 160"/>
                <a:gd name="T21" fmla="*/ 40 h 152"/>
                <a:gd name="T22" fmla="*/ 56 w 160"/>
                <a:gd name="T23" fmla="*/ 56 h 152"/>
                <a:gd name="T24" fmla="*/ 64 w 160"/>
                <a:gd name="T25" fmla="*/ 56 h 152"/>
                <a:gd name="T26" fmla="*/ 88 w 160"/>
                <a:gd name="T27" fmla="*/ 72 h 152"/>
                <a:gd name="T28" fmla="*/ 104 w 160"/>
                <a:gd name="T29" fmla="*/ 80 h 152"/>
                <a:gd name="T30" fmla="*/ 104 w 160"/>
                <a:gd name="T31" fmla="*/ 64 h 152"/>
                <a:gd name="T32" fmla="*/ 96 w 160"/>
                <a:gd name="T33" fmla="*/ 64 h 152"/>
                <a:gd name="T34" fmla="*/ 88 w 160"/>
                <a:gd name="T35" fmla="*/ 56 h 152"/>
                <a:gd name="T36" fmla="*/ 96 w 160"/>
                <a:gd name="T37" fmla="*/ 16 h 152"/>
                <a:gd name="T38" fmla="*/ 96 w 160"/>
                <a:gd name="T39" fmla="*/ 8 h 152"/>
                <a:gd name="T40" fmla="*/ 112 w 160"/>
                <a:gd name="T41" fmla="*/ 0 h 152"/>
                <a:gd name="T42" fmla="*/ 120 w 160"/>
                <a:gd name="T43" fmla="*/ 0 h 152"/>
                <a:gd name="T44" fmla="*/ 120 w 160"/>
                <a:gd name="T45" fmla="*/ 8 h 152"/>
                <a:gd name="T46" fmla="*/ 128 w 160"/>
                <a:gd name="T47" fmla="*/ 8 h 152"/>
                <a:gd name="T48" fmla="*/ 152 w 160"/>
                <a:gd name="T49" fmla="*/ 24 h 152"/>
                <a:gd name="T50" fmla="*/ 160 w 160"/>
                <a:gd name="T51" fmla="*/ 40 h 152"/>
                <a:gd name="T52" fmla="*/ 152 w 160"/>
                <a:gd name="T53" fmla="*/ 56 h 152"/>
                <a:gd name="T54" fmla="*/ 152 w 160"/>
                <a:gd name="T55" fmla="*/ 64 h 152"/>
                <a:gd name="T56" fmla="*/ 144 w 160"/>
                <a:gd name="T57" fmla="*/ 88 h 152"/>
                <a:gd name="T58" fmla="*/ 152 w 160"/>
                <a:gd name="T59" fmla="*/ 88 h 152"/>
                <a:gd name="T60" fmla="*/ 112 w 160"/>
                <a:gd name="T61" fmla="*/ 104 h 152"/>
                <a:gd name="T62" fmla="*/ 112 w 160"/>
                <a:gd name="T63" fmla="*/ 112 h 152"/>
                <a:gd name="T64" fmla="*/ 96 w 160"/>
                <a:gd name="T65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5" name="Freeform 78"/>
            <p:cNvSpPr>
              <a:spLocks/>
            </p:cNvSpPr>
            <p:nvPr userDrawn="1"/>
          </p:nvSpPr>
          <p:spPr bwMode="auto">
            <a:xfrm>
              <a:off x="5246687" y="4172847"/>
              <a:ext cx="293688" cy="530293"/>
            </a:xfrm>
            <a:custGeom>
              <a:avLst/>
              <a:gdLst>
                <a:gd name="T0" fmla="*/ 16 w 136"/>
                <a:gd name="T1" fmla="*/ 240 h 240"/>
                <a:gd name="T2" fmla="*/ 24 w 136"/>
                <a:gd name="T3" fmla="*/ 240 h 240"/>
                <a:gd name="T4" fmla="*/ 24 w 136"/>
                <a:gd name="T5" fmla="*/ 232 h 240"/>
                <a:gd name="T6" fmla="*/ 24 w 136"/>
                <a:gd name="T7" fmla="*/ 224 h 240"/>
                <a:gd name="T8" fmla="*/ 56 w 136"/>
                <a:gd name="T9" fmla="*/ 208 h 240"/>
                <a:gd name="T10" fmla="*/ 64 w 136"/>
                <a:gd name="T11" fmla="*/ 176 h 240"/>
                <a:gd name="T12" fmla="*/ 56 w 136"/>
                <a:gd name="T13" fmla="*/ 152 h 240"/>
                <a:gd name="T14" fmla="*/ 56 w 136"/>
                <a:gd name="T15" fmla="*/ 144 h 240"/>
                <a:gd name="T16" fmla="*/ 88 w 136"/>
                <a:gd name="T17" fmla="*/ 104 h 240"/>
                <a:gd name="T18" fmla="*/ 112 w 136"/>
                <a:gd name="T19" fmla="*/ 96 h 240"/>
                <a:gd name="T20" fmla="*/ 136 w 136"/>
                <a:gd name="T21" fmla="*/ 72 h 240"/>
                <a:gd name="T22" fmla="*/ 136 w 136"/>
                <a:gd name="T23" fmla="*/ 0 h 240"/>
                <a:gd name="T24" fmla="*/ 120 w 136"/>
                <a:gd name="T25" fmla="*/ 8 h 240"/>
                <a:gd name="T26" fmla="*/ 80 w 136"/>
                <a:gd name="T27" fmla="*/ 16 h 240"/>
                <a:gd name="T28" fmla="*/ 64 w 136"/>
                <a:gd name="T29" fmla="*/ 16 h 240"/>
                <a:gd name="T30" fmla="*/ 56 w 136"/>
                <a:gd name="T31" fmla="*/ 24 h 240"/>
                <a:gd name="T32" fmla="*/ 56 w 136"/>
                <a:gd name="T33" fmla="*/ 40 h 240"/>
                <a:gd name="T34" fmla="*/ 72 w 136"/>
                <a:gd name="T35" fmla="*/ 64 h 240"/>
                <a:gd name="T36" fmla="*/ 72 w 136"/>
                <a:gd name="T37" fmla="*/ 80 h 240"/>
                <a:gd name="T38" fmla="*/ 64 w 136"/>
                <a:gd name="T39" fmla="*/ 96 h 240"/>
                <a:gd name="T40" fmla="*/ 48 w 136"/>
                <a:gd name="T41" fmla="*/ 80 h 240"/>
                <a:gd name="T42" fmla="*/ 56 w 136"/>
                <a:gd name="T43" fmla="*/ 56 h 240"/>
                <a:gd name="T44" fmla="*/ 40 w 136"/>
                <a:gd name="T45" fmla="*/ 56 h 240"/>
                <a:gd name="T46" fmla="*/ 40 w 136"/>
                <a:gd name="T47" fmla="*/ 48 h 240"/>
                <a:gd name="T48" fmla="*/ 0 w 136"/>
                <a:gd name="T49" fmla="*/ 64 h 240"/>
                <a:gd name="T50" fmla="*/ 0 w 136"/>
                <a:gd name="T51" fmla="*/ 72 h 240"/>
                <a:gd name="T52" fmla="*/ 0 w 136"/>
                <a:gd name="T53" fmla="*/ 80 h 240"/>
                <a:gd name="T54" fmla="*/ 8 w 136"/>
                <a:gd name="T55" fmla="*/ 80 h 240"/>
                <a:gd name="T56" fmla="*/ 32 w 136"/>
                <a:gd name="T57" fmla="*/ 88 h 240"/>
                <a:gd name="T58" fmla="*/ 32 w 136"/>
                <a:gd name="T59" fmla="*/ 104 h 240"/>
                <a:gd name="T60" fmla="*/ 32 w 136"/>
                <a:gd name="T61" fmla="*/ 144 h 240"/>
                <a:gd name="T62" fmla="*/ 8 w 136"/>
                <a:gd name="T63" fmla="*/ 184 h 240"/>
                <a:gd name="T64" fmla="*/ 16 w 136"/>
                <a:gd name="T65" fmla="*/ 232 h 240"/>
                <a:gd name="T66" fmla="*/ 16 w 136"/>
                <a:gd name="T6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6" name="Freeform 79"/>
            <p:cNvSpPr>
              <a:spLocks/>
            </p:cNvSpPr>
            <p:nvPr userDrawn="1"/>
          </p:nvSpPr>
          <p:spPr bwMode="auto">
            <a:xfrm>
              <a:off x="5316537" y="4137922"/>
              <a:ext cx="85725" cy="250341"/>
            </a:xfrm>
            <a:custGeom>
              <a:avLst/>
              <a:gdLst>
                <a:gd name="T0" fmla="*/ 8 w 40"/>
                <a:gd name="T1" fmla="*/ 0 h 112"/>
                <a:gd name="T2" fmla="*/ 16 w 40"/>
                <a:gd name="T3" fmla="*/ 16 h 112"/>
                <a:gd name="T4" fmla="*/ 8 w 40"/>
                <a:gd name="T5" fmla="*/ 32 h 112"/>
                <a:gd name="T6" fmla="*/ 8 w 40"/>
                <a:gd name="T7" fmla="*/ 40 h 112"/>
                <a:gd name="T8" fmla="*/ 0 w 40"/>
                <a:gd name="T9" fmla="*/ 64 h 112"/>
                <a:gd name="T10" fmla="*/ 8 w 40"/>
                <a:gd name="T11" fmla="*/ 64 h 112"/>
                <a:gd name="T12" fmla="*/ 8 w 40"/>
                <a:gd name="T13" fmla="*/ 72 h 112"/>
                <a:gd name="T14" fmla="*/ 24 w 40"/>
                <a:gd name="T15" fmla="*/ 72 h 112"/>
                <a:gd name="T16" fmla="*/ 16 w 40"/>
                <a:gd name="T17" fmla="*/ 96 h 112"/>
                <a:gd name="T18" fmla="*/ 32 w 40"/>
                <a:gd name="T19" fmla="*/ 112 h 112"/>
                <a:gd name="T20" fmla="*/ 40 w 40"/>
                <a:gd name="T21" fmla="*/ 96 h 112"/>
                <a:gd name="T22" fmla="*/ 40 w 40"/>
                <a:gd name="T23" fmla="*/ 80 h 112"/>
                <a:gd name="T24" fmla="*/ 24 w 40"/>
                <a:gd name="T25" fmla="*/ 56 h 112"/>
                <a:gd name="T26" fmla="*/ 24 w 40"/>
                <a:gd name="T27" fmla="*/ 40 h 112"/>
                <a:gd name="T28" fmla="*/ 32 w 40"/>
                <a:gd name="T29" fmla="*/ 32 h 112"/>
                <a:gd name="T30" fmla="*/ 24 w 40"/>
                <a:gd name="T31" fmla="*/ 8 h 112"/>
                <a:gd name="T32" fmla="*/ 16 w 40"/>
                <a:gd name="T33" fmla="*/ 0 h 112"/>
                <a:gd name="T34" fmla="*/ 8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7" name="Freeform 80"/>
            <p:cNvSpPr>
              <a:spLocks/>
            </p:cNvSpPr>
            <p:nvPr userDrawn="1"/>
          </p:nvSpPr>
          <p:spPr bwMode="auto">
            <a:xfrm>
              <a:off x="5091112" y="4332149"/>
              <a:ext cx="225425" cy="250341"/>
            </a:xfrm>
            <a:custGeom>
              <a:avLst/>
              <a:gdLst>
                <a:gd name="T0" fmla="*/ 56 w 104"/>
                <a:gd name="T1" fmla="*/ 104 h 112"/>
                <a:gd name="T2" fmla="*/ 40 w 104"/>
                <a:gd name="T3" fmla="*/ 96 h 112"/>
                <a:gd name="T4" fmla="*/ 32 w 104"/>
                <a:gd name="T5" fmla="*/ 80 h 112"/>
                <a:gd name="T6" fmla="*/ 16 w 104"/>
                <a:gd name="T7" fmla="*/ 64 h 112"/>
                <a:gd name="T8" fmla="*/ 0 w 104"/>
                <a:gd name="T9" fmla="*/ 40 h 112"/>
                <a:gd name="T10" fmla="*/ 24 w 104"/>
                <a:gd name="T11" fmla="*/ 40 h 112"/>
                <a:gd name="T12" fmla="*/ 48 w 104"/>
                <a:gd name="T13" fmla="*/ 16 h 112"/>
                <a:gd name="T14" fmla="*/ 56 w 104"/>
                <a:gd name="T15" fmla="*/ 8 h 112"/>
                <a:gd name="T16" fmla="*/ 72 w 104"/>
                <a:gd name="T17" fmla="*/ 0 h 112"/>
                <a:gd name="T18" fmla="*/ 72 w 104"/>
                <a:gd name="T19" fmla="*/ 8 h 112"/>
                <a:gd name="T20" fmla="*/ 80 w 104"/>
                <a:gd name="T21" fmla="*/ 8 h 112"/>
                <a:gd name="T22" fmla="*/ 104 w 104"/>
                <a:gd name="T23" fmla="*/ 16 h 112"/>
                <a:gd name="T24" fmla="*/ 104 w 104"/>
                <a:gd name="T25" fmla="*/ 32 h 112"/>
                <a:gd name="T26" fmla="*/ 104 w 104"/>
                <a:gd name="T27" fmla="*/ 72 h 112"/>
                <a:gd name="T28" fmla="*/ 80 w 104"/>
                <a:gd name="T29" fmla="*/ 112 h 112"/>
                <a:gd name="T30" fmla="*/ 72 w 104"/>
                <a:gd name="T31" fmla="*/ 104 h 112"/>
                <a:gd name="T32" fmla="*/ 56 w 104"/>
                <a:gd name="T3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8" name="Freeform 81"/>
            <p:cNvSpPr>
              <a:spLocks/>
            </p:cNvSpPr>
            <p:nvPr userDrawn="1"/>
          </p:nvSpPr>
          <p:spPr bwMode="auto">
            <a:xfrm>
              <a:off x="4848225" y="4565028"/>
              <a:ext cx="450850" cy="423380"/>
            </a:xfrm>
            <a:custGeom>
              <a:avLst/>
              <a:gdLst>
                <a:gd name="T0" fmla="*/ 168 w 208"/>
                <a:gd name="T1" fmla="*/ 0 h 192"/>
                <a:gd name="T2" fmla="*/ 184 w 208"/>
                <a:gd name="T3" fmla="*/ 0 h 192"/>
                <a:gd name="T4" fmla="*/ 192 w 208"/>
                <a:gd name="T5" fmla="*/ 8 h 192"/>
                <a:gd name="T6" fmla="*/ 200 w 208"/>
                <a:gd name="T7" fmla="*/ 56 h 192"/>
                <a:gd name="T8" fmla="*/ 192 w 208"/>
                <a:gd name="T9" fmla="*/ 56 h 192"/>
                <a:gd name="T10" fmla="*/ 184 w 208"/>
                <a:gd name="T11" fmla="*/ 72 h 192"/>
                <a:gd name="T12" fmla="*/ 192 w 208"/>
                <a:gd name="T13" fmla="*/ 72 h 192"/>
                <a:gd name="T14" fmla="*/ 200 w 208"/>
                <a:gd name="T15" fmla="*/ 64 h 192"/>
                <a:gd name="T16" fmla="*/ 208 w 208"/>
                <a:gd name="T17" fmla="*/ 64 h 192"/>
                <a:gd name="T18" fmla="*/ 208 w 208"/>
                <a:gd name="T19" fmla="*/ 72 h 192"/>
                <a:gd name="T20" fmla="*/ 200 w 208"/>
                <a:gd name="T21" fmla="*/ 96 h 192"/>
                <a:gd name="T22" fmla="*/ 192 w 208"/>
                <a:gd name="T23" fmla="*/ 104 h 192"/>
                <a:gd name="T24" fmla="*/ 176 w 208"/>
                <a:gd name="T25" fmla="*/ 128 h 192"/>
                <a:gd name="T26" fmla="*/ 152 w 208"/>
                <a:gd name="T27" fmla="*/ 160 h 192"/>
                <a:gd name="T28" fmla="*/ 128 w 208"/>
                <a:gd name="T29" fmla="*/ 176 h 192"/>
                <a:gd name="T30" fmla="*/ 104 w 208"/>
                <a:gd name="T31" fmla="*/ 184 h 192"/>
                <a:gd name="T32" fmla="*/ 72 w 208"/>
                <a:gd name="T33" fmla="*/ 176 h 192"/>
                <a:gd name="T34" fmla="*/ 40 w 208"/>
                <a:gd name="T35" fmla="*/ 192 h 192"/>
                <a:gd name="T36" fmla="*/ 32 w 208"/>
                <a:gd name="T37" fmla="*/ 192 h 192"/>
                <a:gd name="T38" fmla="*/ 24 w 208"/>
                <a:gd name="T39" fmla="*/ 176 h 192"/>
                <a:gd name="T40" fmla="*/ 24 w 208"/>
                <a:gd name="T41" fmla="*/ 184 h 192"/>
                <a:gd name="T42" fmla="*/ 16 w 208"/>
                <a:gd name="T43" fmla="*/ 160 h 192"/>
                <a:gd name="T44" fmla="*/ 24 w 208"/>
                <a:gd name="T45" fmla="*/ 160 h 192"/>
                <a:gd name="T46" fmla="*/ 16 w 208"/>
                <a:gd name="T47" fmla="*/ 144 h 192"/>
                <a:gd name="T48" fmla="*/ 0 w 208"/>
                <a:gd name="T49" fmla="*/ 104 h 192"/>
                <a:gd name="T50" fmla="*/ 0 w 208"/>
                <a:gd name="T51" fmla="*/ 96 h 192"/>
                <a:gd name="T52" fmla="*/ 0 w 208"/>
                <a:gd name="T53" fmla="*/ 88 h 192"/>
                <a:gd name="T54" fmla="*/ 8 w 208"/>
                <a:gd name="T55" fmla="*/ 96 h 192"/>
                <a:gd name="T56" fmla="*/ 16 w 208"/>
                <a:gd name="T57" fmla="*/ 104 h 192"/>
                <a:gd name="T58" fmla="*/ 32 w 208"/>
                <a:gd name="T59" fmla="*/ 104 h 192"/>
                <a:gd name="T60" fmla="*/ 40 w 208"/>
                <a:gd name="T61" fmla="*/ 96 h 192"/>
                <a:gd name="T62" fmla="*/ 40 w 208"/>
                <a:gd name="T63" fmla="*/ 40 h 192"/>
                <a:gd name="T64" fmla="*/ 56 w 208"/>
                <a:gd name="T65" fmla="*/ 48 h 192"/>
                <a:gd name="T66" fmla="*/ 48 w 208"/>
                <a:gd name="T67" fmla="*/ 64 h 192"/>
                <a:gd name="T68" fmla="*/ 56 w 208"/>
                <a:gd name="T69" fmla="*/ 72 h 192"/>
                <a:gd name="T70" fmla="*/ 72 w 208"/>
                <a:gd name="T71" fmla="*/ 64 h 192"/>
                <a:gd name="T72" fmla="*/ 88 w 208"/>
                <a:gd name="T73" fmla="*/ 48 h 192"/>
                <a:gd name="T74" fmla="*/ 104 w 208"/>
                <a:gd name="T75" fmla="*/ 48 h 192"/>
                <a:gd name="T76" fmla="*/ 112 w 208"/>
                <a:gd name="T77" fmla="*/ 48 h 192"/>
                <a:gd name="T78" fmla="*/ 144 w 208"/>
                <a:gd name="T79" fmla="*/ 16 h 192"/>
                <a:gd name="T80" fmla="*/ 168 w 208"/>
                <a:gd name="T8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9" name="Freeform 82"/>
            <p:cNvSpPr>
              <a:spLocks/>
            </p:cNvSpPr>
            <p:nvPr userDrawn="1"/>
          </p:nvSpPr>
          <p:spPr bwMode="auto">
            <a:xfrm>
              <a:off x="4710112" y="4388263"/>
              <a:ext cx="381000" cy="405917"/>
            </a:xfrm>
            <a:custGeom>
              <a:avLst/>
              <a:gdLst>
                <a:gd name="T0" fmla="*/ 104 w 176"/>
                <a:gd name="T1" fmla="*/ 120 h 184"/>
                <a:gd name="T2" fmla="*/ 104 w 176"/>
                <a:gd name="T3" fmla="*/ 80 h 184"/>
                <a:gd name="T4" fmla="*/ 120 w 176"/>
                <a:gd name="T5" fmla="*/ 72 h 184"/>
                <a:gd name="T6" fmla="*/ 120 w 176"/>
                <a:gd name="T7" fmla="*/ 24 h 184"/>
                <a:gd name="T8" fmla="*/ 152 w 176"/>
                <a:gd name="T9" fmla="*/ 16 h 184"/>
                <a:gd name="T10" fmla="*/ 152 w 176"/>
                <a:gd name="T11" fmla="*/ 24 h 184"/>
                <a:gd name="T12" fmla="*/ 160 w 176"/>
                <a:gd name="T13" fmla="*/ 16 h 184"/>
                <a:gd name="T14" fmla="*/ 176 w 176"/>
                <a:gd name="T15" fmla="*/ 16 h 184"/>
                <a:gd name="T16" fmla="*/ 160 w 176"/>
                <a:gd name="T17" fmla="*/ 8 h 184"/>
                <a:gd name="T18" fmla="*/ 152 w 176"/>
                <a:gd name="T19" fmla="*/ 8 h 184"/>
                <a:gd name="T20" fmla="*/ 128 w 176"/>
                <a:gd name="T21" fmla="*/ 16 h 184"/>
                <a:gd name="T22" fmla="*/ 96 w 176"/>
                <a:gd name="T23" fmla="*/ 16 h 184"/>
                <a:gd name="T24" fmla="*/ 88 w 176"/>
                <a:gd name="T25" fmla="*/ 8 h 184"/>
                <a:gd name="T26" fmla="*/ 32 w 176"/>
                <a:gd name="T27" fmla="*/ 8 h 184"/>
                <a:gd name="T28" fmla="*/ 24 w 176"/>
                <a:gd name="T29" fmla="*/ 0 h 184"/>
                <a:gd name="T30" fmla="*/ 0 w 176"/>
                <a:gd name="T31" fmla="*/ 8 h 184"/>
                <a:gd name="T32" fmla="*/ 0 w 176"/>
                <a:gd name="T33" fmla="*/ 16 h 184"/>
                <a:gd name="T34" fmla="*/ 40 w 176"/>
                <a:gd name="T35" fmla="*/ 80 h 184"/>
                <a:gd name="T36" fmla="*/ 40 w 176"/>
                <a:gd name="T37" fmla="*/ 104 h 184"/>
                <a:gd name="T38" fmla="*/ 48 w 176"/>
                <a:gd name="T39" fmla="*/ 160 h 184"/>
                <a:gd name="T40" fmla="*/ 64 w 176"/>
                <a:gd name="T41" fmla="*/ 176 h 184"/>
                <a:gd name="T42" fmla="*/ 64 w 176"/>
                <a:gd name="T43" fmla="*/ 168 h 184"/>
                <a:gd name="T44" fmla="*/ 72 w 176"/>
                <a:gd name="T45" fmla="*/ 176 h 184"/>
                <a:gd name="T46" fmla="*/ 80 w 176"/>
                <a:gd name="T47" fmla="*/ 184 h 184"/>
                <a:gd name="T48" fmla="*/ 96 w 176"/>
                <a:gd name="T49" fmla="*/ 184 h 184"/>
                <a:gd name="T50" fmla="*/ 104 w 176"/>
                <a:gd name="T51" fmla="*/ 176 h 184"/>
                <a:gd name="T52" fmla="*/ 104 w 176"/>
                <a:gd name="T53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0" name="Freeform 83"/>
            <p:cNvSpPr>
              <a:spLocks/>
            </p:cNvSpPr>
            <p:nvPr userDrawn="1"/>
          </p:nvSpPr>
          <p:spPr bwMode="auto">
            <a:xfrm>
              <a:off x="4710112" y="4013544"/>
              <a:ext cx="363538" cy="409644"/>
            </a:xfrm>
            <a:custGeom>
              <a:avLst/>
              <a:gdLst>
                <a:gd name="T0" fmla="*/ 24 w 168"/>
                <a:gd name="T1" fmla="*/ 0 h 184"/>
                <a:gd name="T2" fmla="*/ 56 w 168"/>
                <a:gd name="T3" fmla="*/ 0 h 184"/>
                <a:gd name="T4" fmla="*/ 64 w 168"/>
                <a:gd name="T5" fmla="*/ 0 h 184"/>
                <a:gd name="T6" fmla="*/ 72 w 168"/>
                <a:gd name="T7" fmla="*/ 24 h 184"/>
                <a:gd name="T8" fmla="*/ 80 w 168"/>
                <a:gd name="T9" fmla="*/ 32 h 184"/>
                <a:gd name="T10" fmla="*/ 104 w 168"/>
                <a:gd name="T11" fmla="*/ 32 h 184"/>
                <a:gd name="T12" fmla="*/ 104 w 168"/>
                <a:gd name="T13" fmla="*/ 16 h 184"/>
                <a:gd name="T14" fmla="*/ 120 w 168"/>
                <a:gd name="T15" fmla="*/ 16 h 184"/>
                <a:gd name="T16" fmla="*/ 136 w 168"/>
                <a:gd name="T17" fmla="*/ 24 h 184"/>
                <a:gd name="T18" fmla="*/ 136 w 168"/>
                <a:gd name="T19" fmla="*/ 56 h 184"/>
                <a:gd name="T20" fmla="*/ 144 w 168"/>
                <a:gd name="T21" fmla="*/ 72 h 184"/>
                <a:gd name="T22" fmla="*/ 136 w 168"/>
                <a:gd name="T23" fmla="*/ 80 h 184"/>
                <a:gd name="T24" fmla="*/ 168 w 168"/>
                <a:gd name="T25" fmla="*/ 72 h 184"/>
                <a:gd name="T26" fmla="*/ 160 w 168"/>
                <a:gd name="T27" fmla="*/ 104 h 184"/>
                <a:gd name="T28" fmla="*/ 168 w 168"/>
                <a:gd name="T29" fmla="*/ 104 h 184"/>
                <a:gd name="T30" fmla="*/ 136 w 168"/>
                <a:gd name="T31" fmla="*/ 112 h 184"/>
                <a:gd name="T32" fmla="*/ 136 w 168"/>
                <a:gd name="T33" fmla="*/ 160 h 184"/>
                <a:gd name="T34" fmla="*/ 152 w 168"/>
                <a:gd name="T35" fmla="*/ 176 h 184"/>
                <a:gd name="T36" fmla="*/ 128 w 168"/>
                <a:gd name="T37" fmla="*/ 184 h 184"/>
                <a:gd name="T38" fmla="*/ 96 w 168"/>
                <a:gd name="T39" fmla="*/ 184 h 184"/>
                <a:gd name="T40" fmla="*/ 88 w 168"/>
                <a:gd name="T41" fmla="*/ 176 h 184"/>
                <a:gd name="T42" fmla="*/ 32 w 168"/>
                <a:gd name="T43" fmla="*/ 176 h 184"/>
                <a:gd name="T44" fmla="*/ 24 w 168"/>
                <a:gd name="T45" fmla="*/ 168 h 184"/>
                <a:gd name="T46" fmla="*/ 0 w 168"/>
                <a:gd name="T47" fmla="*/ 176 h 184"/>
                <a:gd name="T48" fmla="*/ 0 w 168"/>
                <a:gd name="T49" fmla="*/ 152 h 184"/>
                <a:gd name="T50" fmla="*/ 16 w 168"/>
                <a:gd name="T51" fmla="*/ 112 h 184"/>
                <a:gd name="T52" fmla="*/ 24 w 168"/>
                <a:gd name="T53" fmla="*/ 96 h 184"/>
                <a:gd name="T54" fmla="*/ 32 w 168"/>
                <a:gd name="T55" fmla="*/ 80 h 184"/>
                <a:gd name="T56" fmla="*/ 16 w 168"/>
                <a:gd name="T57" fmla="*/ 48 h 184"/>
                <a:gd name="T58" fmla="*/ 24 w 168"/>
                <a:gd name="T59" fmla="*/ 40 h 184"/>
                <a:gd name="T60" fmla="*/ 8 w 168"/>
                <a:gd name="T61" fmla="*/ 8 h 184"/>
                <a:gd name="T62" fmla="*/ 24 w 168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1" name="Freeform 84"/>
            <p:cNvSpPr>
              <a:spLocks/>
            </p:cNvSpPr>
            <p:nvPr userDrawn="1"/>
          </p:nvSpPr>
          <p:spPr bwMode="auto">
            <a:xfrm>
              <a:off x="4727575" y="3961156"/>
              <a:ext cx="17462" cy="52388"/>
            </a:xfrm>
            <a:custGeom>
              <a:avLst/>
              <a:gdLst>
                <a:gd name="T0" fmla="*/ 8 w 8"/>
                <a:gd name="T1" fmla="*/ 8 h 24"/>
                <a:gd name="T2" fmla="*/ 0 w 8"/>
                <a:gd name="T3" fmla="*/ 8 h 24"/>
                <a:gd name="T4" fmla="*/ 0 w 8"/>
                <a:gd name="T5" fmla="*/ 24 h 24"/>
                <a:gd name="T6" fmla="*/ 0 w 8"/>
                <a:gd name="T7" fmla="*/ 16 h 24"/>
                <a:gd name="T8" fmla="*/ 0 w 8"/>
                <a:gd name="T9" fmla="*/ 8 h 24"/>
                <a:gd name="T10" fmla="*/ 8 w 8"/>
                <a:gd name="T11" fmla="*/ 0 h 24"/>
                <a:gd name="T12" fmla="*/ 8 w 8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2" name="Freeform 85"/>
            <p:cNvSpPr>
              <a:spLocks/>
            </p:cNvSpPr>
            <p:nvPr userDrawn="1"/>
          </p:nvSpPr>
          <p:spPr bwMode="auto">
            <a:xfrm>
              <a:off x="4624387" y="3374748"/>
              <a:ext cx="206375" cy="392181"/>
            </a:xfrm>
            <a:custGeom>
              <a:avLst/>
              <a:gdLst>
                <a:gd name="T0" fmla="*/ 72 w 96"/>
                <a:gd name="T1" fmla="*/ 0 h 176"/>
                <a:gd name="T2" fmla="*/ 72 w 96"/>
                <a:gd name="T3" fmla="*/ 8 h 176"/>
                <a:gd name="T4" fmla="*/ 72 w 96"/>
                <a:gd name="T5" fmla="*/ 24 h 176"/>
                <a:gd name="T6" fmla="*/ 64 w 96"/>
                <a:gd name="T7" fmla="*/ 32 h 176"/>
                <a:gd name="T8" fmla="*/ 56 w 96"/>
                <a:gd name="T9" fmla="*/ 64 h 176"/>
                <a:gd name="T10" fmla="*/ 48 w 96"/>
                <a:gd name="T11" fmla="*/ 72 h 176"/>
                <a:gd name="T12" fmla="*/ 40 w 96"/>
                <a:gd name="T13" fmla="*/ 96 h 176"/>
                <a:gd name="T14" fmla="*/ 32 w 96"/>
                <a:gd name="T15" fmla="*/ 104 h 176"/>
                <a:gd name="T16" fmla="*/ 24 w 96"/>
                <a:gd name="T17" fmla="*/ 96 h 176"/>
                <a:gd name="T18" fmla="*/ 16 w 96"/>
                <a:gd name="T19" fmla="*/ 96 h 176"/>
                <a:gd name="T20" fmla="*/ 0 w 96"/>
                <a:gd name="T21" fmla="*/ 128 h 176"/>
                <a:gd name="T22" fmla="*/ 0 w 96"/>
                <a:gd name="T23" fmla="*/ 136 h 176"/>
                <a:gd name="T24" fmla="*/ 8 w 96"/>
                <a:gd name="T25" fmla="*/ 136 h 176"/>
                <a:gd name="T26" fmla="*/ 16 w 96"/>
                <a:gd name="T27" fmla="*/ 152 h 176"/>
                <a:gd name="T28" fmla="*/ 16 w 96"/>
                <a:gd name="T29" fmla="*/ 168 h 176"/>
                <a:gd name="T30" fmla="*/ 32 w 96"/>
                <a:gd name="T31" fmla="*/ 168 h 176"/>
                <a:gd name="T32" fmla="*/ 64 w 96"/>
                <a:gd name="T33" fmla="*/ 168 h 176"/>
                <a:gd name="T34" fmla="*/ 96 w 96"/>
                <a:gd name="T35" fmla="*/ 176 h 176"/>
                <a:gd name="T36" fmla="*/ 96 w 96"/>
                <a:gd name="T37" fmla="*/ 152 h 176"/>
                <a:gd name="T38" fmla="*/ 80 w 96"/>
                <a:gd name="T39" fmla="*/ 128 h 176"/>
                <a:gd name="T40" fmla="*/ 80 w 96"/>
                <a:gd name="T41" fmla="*/ 112 h 176"/>
                <a:gd name="T42" fmla="*/ 88 w 96"/>
                <a:gd name="T43" fmla="*/ 88 h 176"/>
                <a:gd name="T44" fmla="*/ 80 w 96"/>
                <a:gd name="T45" fmla="*/ 64 h 176"/>
                <a:gd name="T46" fmla="*/ 72 w 96"/>
                <a:gd name="T47" fmla="*/ 56 h 176"/>
                <a:gd name="T48" fmla="*/ 72 w 96"/>
                <a:gd name="T49" fmla="*/ 48 h 176"/>
                <a:gd name="T50" fmla="*/ 88 w 96"/>
                <a:gd name="T51" fmla="*/ 48 h 176"/>
                <a:gd name="T52" fmla="*/ 80 w 96"/>
                <a:gd name="T53" fmla="*/ 32 h 176"/>
                <a:gd name="T54" fmla="*/ 80 w 96"/>
                <a:gd name="T55" fmla="*/ 8 h 176"/>
                <a:gd name="T56" fmla="*/ 72 w 96"/>
                <a:gd name="T5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3" name="Freeform 86"/>
            <p:cNvSpPr>
              <a:spLocks/>
            </p:cNvSpPr>
            <p:nvPr userDrawn="1"/>
          </p:nvSpPr>
          <p:spPr bwMode="auto">
            <a:xfrm>
              <a:off x="4692650" y="3694940"/>
              <a:ext cx="225425" cy="283679"/>
            </a:xfrm>
            <a:custGeom>
              <a:avLst/>
              <a:gdLst>
                <a:gd name="T0" fmla="*/ 24 w 104"/>
                <a:gd name="T1" fmla="*/ 120 h 128"/>
                <a:gd name="T2" fmla="*/ 24 w 104"/>
                <a:gd name="T3" fmla="*/ 128 h 128"/>
                <a:gd name="T4" fmla="*/ 32 w 104"/>
                <a:gd name="T5" fmla="*/ 128 h 128"/>
                <a:gd name="T6" fmla="*/ 40 w 104"/>
                <a:gd name="T7" fmla="*/ 120 h 128"/>
                <a:gd name="T8" fmla="*/ 48 w 104"/>
                <a:gd name="T9" fmla="*/ 128 h 128"/>
                <a:gd name="T10" fmla="*/ 64 w 104"/>
                <a:gd name="T11" fmla="*/ 112 h 128"/>
                <a:gd name="T12" fmla="*/ 72 w 104"/>
                <a:gd name="T13" fmla="*/ 88 h 128"/>
                <a:gd name="T14" fmla="*/ 88 w 104"/>
                <a:gd name="T15" fmla="*/ 64 h 128"/>
                <a:gd name="T16" fmla="*/ 96 w 104"/>
                <a:gd name="T17" fmla="*/ 24 h 128"/>
                <a:gd name="T18" fmla="*/ 104 w 104"/>
                <a:gd name="T19" fmla="*/ 0 h 128"/>
                <a:gd name="T20" fmla="*/ 88 w 104"/>
                <a:gd name="T21" fmla="*/ 0 h 128"/>
                <a:gd name="T22" fmla="*/ 80 w 104"/>
                <a:gd name="T23" fmla="*/ 0 h 128"/>
                <a:gd name="T24" fmla="*/ 72 w 104"/>
                <a:gd name="T25" fmla="*/ 0 h 128"/>
                <a:gd name="T26" fmla="*/ 64 w 104"/>
                <a:gd name="T27" fmla="*/ 8 h 128"/>
                <a:gd name="T28" fmla="*/ 64 w 104"/>
                <a:gd name="T29" fmla="*/ 32 h 128"/>
                <a:gd name="T30" fmla="*/ 32 w 104"/>
                <a:gd name="T31" fmla="*/ 24 h 128"/>
                <a:gd name="T32" fmla="*/ 40 w 104"/>
                <a:gd name="T33" fmla="*/ 24 h 128"/>
                <a:gd name="T34" fmla="*/ 40 w 104"/>
                <a:gd name="T35" fmla="*/ 32 h 128"/>
                <a:gd name="T36" fmla="*/ 40 w 104"/>
                <a:gd name="T37" fmla="*/ 40 h 128"/>
                <a:gd name="T38" fmla="*/ 40 w 104"/>
                <a:gd name="T39" fmla="*/ 48 h 128"/>
                <a:gd name="T40" fmla="*/ 40 w 104"/>
                <a:gd name="T41" fmla="*/ 72 h 128"/>
                <a:gd name="T42" fmla="*/ 40 w 104"/>
                <a:gd name="T43" fmla="*/ 88 h 128"/>
                <a:gd name="T44" fmla="*/ 24 w 104"/>
                <a:gd name="T45" fmla="*/ 80 h 128"/>
                <a:gd name="T46" fmla="*/ 8 w 104"/>
                <a:gd name="T47" fmla="*/ 96 h 128"/>
                <a:gd name="T48" fmla="*/ 8 w 104"/>
                <a:gd name="T49" fmla="*/ 104 h 128"/>
                <a:gd name="T50" fmla="*/ 0 w 104"/>
                <a:gd name="T51" fmla="*/ 120 h 128"/>
                <a:gd name="T52" fmla="*/ 16 w 104"/>
                <a:gd name="T53" fmla="*/ 128 h 128"/>
                <a:gd name="T54" fmla="*/ 24 w 104"/>
                <a:gd name="T5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4" name="Freeform 87"/>
            <p:cNvSpPr>
              <a:spLocks/>
            </p:cNvSpPr>
            <p:nvPr userDrawn="1"/>
          </p:nvSpPr>
          <p:spPr bwMode="auto">
            <a:xfrm>
              <a:off x="4624387" y="3749467"/>
              <a:ext cx="155575" cy="211689"/>
            </a:xfrm>
            <a:custGeom>
              <a:avLst/>
              <a:gdLst>
                <a:gd name="T0" fmla="*/ 72 w 72"/>
                <a:gd name="T1" fmla="*/ 0 h 96"/>
                <a:gd name="T2" fmla="*/ 72 w 72"/>
                <a:gd name="T3" fmla="*/ 8 h 96"/>
                <a:gd name="T4" fmla="*/ 72 w 72"/>
                <a:gd name="T5" fmla="*/ 16 h 96"/>
                <a:gd name="T6" fmla="*/ 72 w 72"/>
                <a:gd name="T7" fmla="*/ 24 h 96"/>
                <a:gd name="T8" fmla="*/ 72 w 72"/>
                <a:gd name="T9" fmla="*/ 48 h 96"/>
                <a:gd name="T10" fmla="*/ 72 w 72"/>
                <a:gd name="T11" fmla="*/ 64 h 96"/>
                <a:gd name="T12" fmla="*/ 56 w 72"/>
                <a:gd name="T13" fmla="*/ 56 h 96"/>
                <a:gd name="T14" fmla="*/ 40 w 72"/>
                <a:gd name="T15" fmla="*/ 72 h 96"/>
                <a:gd name="T16" fmla="*/ 40 w 72"/>
                <a:gd name="T17" fmla="*/ 80 h 96"/>
                <a:gd name="T18" fmla="*/ 32 w 72"/>
                <a:gd name="T19" fmla="*/ 96 h 96"/>
                <a:gd name="T20" fmla="*/ 16 w 72"/>
                <a:gd name="T21" fmla="*/ 72 h 96"/>
                <a:gd name="T22" fmla="*/ 0 w 72"/>
                <a:gd name="T23" fmla="*/ 40 h 96"/>
                <a:gd name="T24" fmla="*/ 8 w 72"/>
                <a:gd name="T25" fmla="*/ 40 h 96"/>
                <a:gd name="T26" fmla="*/ 8 w 72"/>
                <a:gd name="T27" fmla="*/ 32 h 96"/>
                <a:gd name="T28" fmla="*/ 16 w 72"/>
                <a:gd name="T29" fmla="*/ 16 h 96"/>
                <a:gd name="T30" fmla="*/ 32 w 72"/>
                <a:gd name="T31" fmla="*/ 16 h 96"/>
                <a:gd name="T32" fmla="*/ 32 w 72"/>
                <a:gd name="T33" fmla="*/ 0 h 96"/>
                <a:gd name="T34" fmla="*/ 64 w 72"/>
                <a:gd name="T35" fmla="*/ 0 h 96"/>
                <a:gd name="T36" fmla="*/ 72 w 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5" name="Freeform 88"/>
            <p:cNvSpPr>
              <a:spLocks/>
            </p:cNvSpPr>
            <p:nvPr userDrawn="1"/>
          </p:nvSpPr>
          <p:spPr bwMode="auto">
            <a:xfrm>
              <a:off x="4641850" y="3749467"/>
              <a:ext cx="50800" cy="34925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8 w 24"/>
                <a:gd name="T5" fmla="*/ 0 h 16"/>
                <a:gd name="T6" fmla="*/ 0 w 24"/>
                <a:gd name="T7" fmla="*/ 16 h 16"/>
                <a:gd name="T8" fmla="*/ 24 w 2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6" name="Freeform 89"/>
            <p:cNvSpPr>
              <a:spLocks/>
            </p:cNvSpPr>
            <p:nvPr userDrawn="1"/>
          </p:nvSpPr>
          <p:spPr bwMode="auto">
            <a:xfrm>
              <a:off x="4278312" y="3448325"/>
              <a:ext cx="138113" cy="211690"/>
            </a:xfrm>
            <a:custGeom>
              <a:avLst/>
              <a:gdLst>
                <a:gd name="T0" fmla="*/ 56 w 64"/>
                <a:gd name="T1" fmla="*/ 64 h 96"/>
                <a:gd name="T2" fmla="*/ 48 w 64"/>
                <a:gd name="T3" fmla="*/ 32 h 96"/>
                <a:gd name="T4" fmla="*/ 40 w 64"/>
                <a:gd name="T5" fmla="*/ 0 h 96"/>
                <a:gd name="T6" fmla="*/ 8 w 64"/>
                <a:gd name="T7" fmla="*/ 0 h 96"/>
                <a:gd name="T8" fmla="*/ 8 w 64"/>
                <a:gd name="T9" fmla="*/ 24 h 96"/>
                <a:gd name="T10" fmla="*/ 16 w 64"/>
                <a:gd name="T11" fmla="*/ 40 h 96"/>
                <a:gd name="T12" fmla="*/ 0 w 64"/>
                <a:gd name="T13" fmla="*/ 64 h 96"/>
                <a:gd name="T14" fmla="*/ 8 w 64"/>
                <a:gd name="T15" fmla="*/ 88 h 96"/>
                <a:gd name="T16" fmla="*/ 0 w 64"/>
                <a:gd name="T17" fmla="*/ 88 h 96"/>
                <a:gd name="T18" fmla="*/ 16 w 64"/>
                <a:gd name="T19" fmla="*/ 96 h 96"/>
                <a:gd name="T20" fmla="*/ 48 w 64"/>
                <a:gd name="T21" fmla="*/ 80 h 96"/>
                <a:gd name="T22" fmla="*/ 56 w 64"/>
                <a:gd name="T23" fmla="*/ 80 h 96"/>
                <a:gd name="T24" fmla="*/ 64 w 64"/>
                <a:gd name="T25" fmla="*/ 72 h 96"/>
                <a:gd name="T26" fmla="*/ 56 w 64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7" name="Freeform 90"/>
            <p:cNvSpPr>
              <a:spLocks/>
            </p:cNvSpPr>
            <p:nvPr userDrawn="1"/>
          </p:nvSpPr>
          <p:spPr bwMode="auto">
            <a:xfrm>
              <a:off x="4364037" y="3448325"/>
              <a:ext cx="69850" cy="159302"/>
            </a:xfrm>
            <a:custGeom>
              <a:avLst/>
              <a:gdLst>
                <a:gd name="T0" fmla="*/ 16 w 32"/>
                <a:gd name="T1" fmla="*/ 64 h 72"/>
                <a:gd name="T2" fmla="*/ 8 w 32"/>
                <a:gd name="T3" fmla="*/ 32 h 72"/>
                <a:gd name="T4" fmla="*/ 0 w 32"/>
                <a:gd name="T5" fmla="*/ 0 h 72"/>
                <a:gd name="T6" fmla="*/ 16 w 32"/>
                <a:gd name="T7" fmla="*/ 0 h 72"/>
                <a:gd name="T8" fmla="*/ 16 w 32"/>
                <a:gd name="T9" fmla="*/ 8 h 72"/>
                <a:gd name="T10" fmla="*/ 24 w 32"/>
                <a:gd name="T11" fmla="*/ 16 h 72"/>
                <a:gd name="T12" fmla="*/ 24 w 32"/>
                <a:gd name="T13" fmla="*/ 40 h 72"/>
                <a:gd name="T14" fmla="*/ 32 w 32"/>
                <a:gd name="T15" fmla="*/ 72 h 72"/>
                <a:gd name="T16" fmla="*/ 24 w 32"/>
                <a:gd name="T17" fmla="*/ 72 h 72"/>
                <a:gd name="T18" fmla="*/ 16 w 32"/>
                <a:gd name="T1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8" name="Freeform 91"/>
            <p:cNvSpPr>
              <a:spLocks/>
            </p:cNvSpPr>
            <p:nvPr userDrawn="1"/>
          </p:nvSpPr>
          <p:spPr bwMode="auto">
            <a:xfrm>
              <a:off x="4451350" y="3357286"/>
              <a:ext cx="328612" cy="320191"/>
            </a:xfrm>
            <a:custGeom>
              <a:avLst/>
              <a:gdLst>
                <a:gd name="T0" fmla="*/ 152 w 152"/>
                <a:gd name="T1" fmla="*/ 8 h 144"/>
                <a:gd name="T2" fmla="*/ 144 w 152"/>
                <a:gd name="T3" fmla="*/ 0 h 144"/>
                <a:gd name="T4" fmla="*/ 136 w 152"/>
                <a:gd name="T5" fmla="*/ 0 h 144"/>
                <a:gd name="T6" fmla="*/ 128 w 152"/>
                <a:gd name="T7" fmla="*/ 8 h 144"/>
                <a:gd name="T8" fmla="*/ 104 w 152"/>
                <a:gd name="T9" fmla="*/ 8 h 144"/>
                <a:gd name="T10" fmla="*/ 88 w 152"/>
                <a:gd name="T11" fmla="*/ 16 h 144"/>
                <a:gd name="T12" fmla="*/ 72 w 152"/>
                <a:gd name="T13" fmla="*/ 8 h 144"/>
                <a:gd name="T14" fmla="*/ 56 w 152"/>
                <a:gd name="T15" fmla="*/ 8 h 144"/>
                <a:gd name="T16" fmla="*/ 40 w 152"/>
                <a:gd name="T17" fmla="*/ 0 h 144"/>
                <a:gd name="T18" fmla="*/ 24 w 152"/>
                <a:gd name="T19" fmla="*/ 0 h 144"/>
                <a:gd name="T20" fmla="*/ 16 w 152"/>
                <a:gd name="T21" fmla="*/ 16 h 144"/>
                <a:gd name="T22" fmla="*/ 16 w 152"/>
                <a:gd name="T23" fmla="*/ 32 h 144"/>
                <a:gd name="T24" fmla="*/ 16 w 152"/>
                <a:gd name="T25" fmla="*/ 48 h 144"/>
                <a:gd name="T26" fmla="*/ 0 w 152"/>
                <a:gd name="T27" fmla="*/ 80 h 144"/>
                <a:gd name="T28" fmla="*/ 0 w 152"/>
                <a:gd name="T29" fmla="*/ 112 h 144"/>
                <a:gd name="T30" fmla="*/ 16 w 152"/>
                <a:gd name="T31" fmla="*/ 112 h 144"/>
                <a:gd name="T32" fmla="*/ 32 w 152"/>
                <a:gd name="T33" fmla="*/ 120 h 144"/>
                <a:gd name="T34" fmla="*/ 40 w 152"/>
                <a:gd name="T35" fmla="*/ 136 h 144"/>
                <a:gd name="T36" fmla="*/ 40 w 152"/>
                <a:gd name="T37" fmla="*/ 144 h 144"/>
                <a:gd name="T38" fmla="*/ 80 w 152"/>
                <a:gd name="T39" fmla="*/ 136 h 144"/>
                <a:gd name="T40" fmla="*/ 96 w 152"/>
                <a:gd name="T41" fmla="*/ 104 h 144"/>
                <a:gd name="T42" fmla="*/ 104 w 152"/>
                <a:gd name="T43" fmla="*/ 104 h 144"/>
                <a:gd name="T44" fmla="*/ 112 w 152"/>
                <a:gd name="T45" fmla="*/ 112 h 144"/>
                <a:gd name="T46" fmla="*/ 120 w 152"/>
                <a:gd name="T47" fmla="*/ 104 h 144"/>
                <a:gd name="T48" fmla="*/ 128 w 152"/>
                <a:gd name="T49" fmla="*/ 80 h 144"/>
                <a:gd name="T50" fmla="*/ 136 w 152"/>
                <a:gd name="T51" fmla="*/ 72 h 144"/>
                <a:gd name="T52" fmla="*/ 144 w 152"/>
                <a:gd name="T53" fmla="*/ 40 h 144"/>
                <a:gd name="T54" fmla="*/ 152 w 152"/>
                <a:gd name="T55" fmla="*/ 32 h 144"/>
                <a:gd name="T56" fmla="*/ 152 w 152"/>
                <a:gd name="T57" fmla="*/ 16 h 144"/>
                <a:gd name="T58" fmla="*/ 152 w 152"/>
                <a:gd name="T5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9" name="Freeform 92"/>
            <p:cNvSpPr>
              <a:spLocks/>
            </p:cNvSpPr>
            <p:nvPr userDrawn="1"/>
          </p:nvSpPr>
          <p:spPr bwMode="auto">
            <a:xfrm>
              <a:off x="4398962" y="3395938"/>
              <a:ext cx="87313" cy="211689"/>
            </a:xfrm>
            <a:custGeom>
              <a:avLst/>
              <a:gdLst>
                <a:gd name="T0" fmla="*/ 8 w 40"/>
                <a:gd name="T1" fmla="*/ 64 h 96"/>
                <a:gd name="T2" fmla="*/ 8 w 40"/>
                <a:gd name="T3" fmla="*/ 40 h 96"/>
                <a:gd name="T4" fmla="*/ 0 w 40"/>
                <a:gd name="T5" fmla="*/ 32 h 96"/>
                <a:gd name="T6" fmla="*/ 0 w 40"/>
                <a:gd name="T7" fmla="*/ 24 h 96"/>
                <a:gd name="T8" fmla="*/ 8 w 40"/>
                <a:gd name="T9" fmla="*/ 16 h 96"/>
                <a:gd name="T10" fmla="*/ 16 w 40"/>
                <a:gd name="T11" fmla="*/ 16 h 96"/>
                <a:gd name="T12" fmla="*/ 24 w 40"/>
                <a:gd name="T13" fmla="*/ 8 h 96"/>
                <a:gd name="T14" fmla="*/ 32 w 40"/>
                <a:gd name="T15" fmla="*/ 0 h 96"/>
                <a:gd name="T16" fmla="*/ 40 w 40"/>
                <a:gd name="T17" fmla="*/ 16 h 96"/>
                <a:gd name="T18" fmla="*/ 40 w 40"/>
                <a:gd name="T19" fmla="*/ 32 h 96"/>
                <a:gd name="T20" fmla="*/ 24 w 40"/>
                <a:gd name="T21" fmla="*/ 64 h 96"/>
                <a:gd name="T22" fmla="*/ 24 w 40"/>
                <a:gd name="T23" fmla="*/ 96 h 96"/>
                <a:gd name="T24" fmla="*/ 16 w 40"/>
                <a:gd name="T25" fmla="*/ 96 h 96"/>
                <a:gd name="T26" fmla="*/ 8 w 40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0" name="Freeform 93"/>
            <p:cNvSpPr>
              <a:spLocks/>
            </p:cNvSpPr>
            <p:nvPr userDrawn="1"/>
          </p:nvSpPr>
          <p:spPr bwMode="auto">
            <a:xfrm>
              <a:off x="4122737" y="3465788"/>
              <a:ext cx="190500" cy="211689"/>
            </a:xfrm>
            <a:custGeom>
              <a:avLst/>
              <a:gdLst>
                <a:gd name="T0" fmla="*/ 80 w 88"/>
                <a:gd name="T1" fmla="*/ 80 h 96"/>
                <a:gd name="T2" fmla="*/ 72 w 88"/>
                <a:gd name="T3" fmla="*/ 56 h 96"/>
                <a:gd name="T4" fmla="*/ 88 w 88"/>
                <a:gd name="T5" fmla="*/ 32 h 96"/>
                <a:gd name="T6" fmla="*/ 80 w 88"/>
                <a:gd name="T7" fmla="*/ 16 h 96"/>
                <a:gd name="T8" fmla="*/ 72 w 88"/>
                <a:gd name="T9" fmla="*/ 8 h 96"/>
                <a:gd name="T10" fmla="*/ 56 w 88"/>
                <a:gd name="T11" fmla="*/ 8 h 96"/>
                <a:gd name="T12" fmla="*/ 48 w 88"/>
                <a:gd name="T13" fmla="*/ 0 h 96"/>
                <a:gd name="T14" fmla="*/ 40 w 88"/>
                <a:gd name="T15" fmla="*/ 0 h 96"/>
                <a:gd name="T16" fmla="*/ 32 w 88"/>
                <a:gd name="T17" fmla="*/ 0 h 96"/>
                <a:gd name="T18" fmla="*/ 24 w 88"/>
                <a:gd name="T19" fmla="*/ 0 h 96"/>
                <a:gd name="T20" fmla="*/ 16 w 88"/>
                <a:gd name="T21" fmla="*/ 0 h 96"/>
                <a:gd name="T22" fmla="*/ 8 w 88"/>
                <a:gd name="T23" fmla="*/ 0 h 96"/>
                <a:gd name="T24" fmla="*/ 8 w 88"/>
                <a:gd name="T25" fmla="*/ 16 h 96"/>
                <a:gd name="T26" fmla="*/ 16 w 88"/>
                <a:gd name="T27" fmla="*/ 32 h 96"/>
                <a:gd name="T28" fmla="*/ 8 w 88"/>
                <a:gd name="T29" fmla="*/ 32 h 96"/>
                <a:gd name="T30" fmla="*/ 8 w 88"/>
                <a:gd name="T31" fmla="*/ 40 h 96"/>
                <a:gd name="T32" fmla="*/ 0 w 88"/>
                <a:gd name="T33" fmla="*/ 48 h 96"/>
                <a:gd name="T34" fmla="*/ 8 w 88"/>
                <a:gd name="T35" fmla="*/ 64 h 96"/>
                <a:gd name="T36" fmla="*/ 16 w 88"/>
                <a:gd name="T37" fmla="*/ 72 h 96"/>
                <a:gd name="T38" fmla="*/ 16 w 88"/>
                <a:gd name="T39" fmla="*/ 96 h 96"/>
                <a:gd name="T40" fmla="*/ 40 w 88"/>
                <a:gd name="T41" fmla="*/ 80 h 96"/>
                <a:gd name="T42" fmla="*/ 56 w 88"/>
                <a:gd name="T43" fmla="*/ 80 h 96"/>
                <a:gd name="T44" fmla="*/ 72 w 88"/>
                <a:gd name="T45" fmla="*/ 80 h 96"/>
                <a:gd name="T46" fmla="*/ 80 w 88"/>
                <a:gd name="T4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1" name="Freeform 94"/>
            <p:cNvSpPr>
              <a:spLocks/>
            </p:cNvSpPr>
            <p:nvPr userDrawn="1"/>
          </p:nvSpPr>
          <p:spPr bwMode="auto">
            <a:xfrm>
              <a:off x="4035425" y="3534050"/>
              <a:ext cx="122237" cy="143427"/>
            </a:xfrm>
            <a:custGeom>
              <a:avLst/>
              <a:gdLst>
                <a:gd name="T0" fmla="*/ 40 w 56"/>
                <a:gd name="T1" fmla="*/ 16 h 64"/>
                <a:gd name="T2" fmla="*/ 48 w 56"/>
                <a:gd name="T3" fmla="*/ 32 h 64"/>
                <a:gd name="T4" fmla="*/ 56 w 56"/>
                <a:gd name="T5" fmla="*/ 40 h 64"/>
                <a:gd name="T6" fmla="*/ 56 w 56"/>
                <a:gd name="T7" fmla="*/ 64 h 64"/>
                <a:gd name="T8" fmla="*/ 48 w 56"/>
                <a:gd name="T9" fmla="*/ 56 h 64"/>
                <a:gd name="T10" fmla="*/ 0 w 56"/>
                <a:gd name="T11" fmla="*/ 24 h 64"/>
                <a:gd name="T12" fmla="*/ 16 w 56"/>
                <a:gd name="T13" fmla="*/ 0 h 64"/>
                <a:gd name="T14" fmla="*/ 24 w 56"/>
                <a:gd name="T15" fmla="*/ 0 h 64"/>
                <a:gd name="T16" fmla="*/ 32 w 56"/>
                <a:gd name="T17" fmla="*/ 16 h 64"/>
                <a:gd name="T18" fmla="*/ 40 w 56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2" name="Freeform 95"/>
            <p:cNvSpPr>
              <a:spLocks/>
            </p:cNvSpPr>
            <p:nvPr userDrawn="1"/>
          </p:nvSpPr>
          <p:spPr bwMode="auto">
            <a:xfrm>
              <a:off x="3879850" y="3254098"/>
              <a:ext cx="173037" cy="141840"/>
            </a:xfrm>
            <a:custGeom>
              <a:avLst/>
              <a:gdLst>
                <a:gd name="T0" fmla="*/ 72 w 80"/>
                <a:gd name="T1" fmla="*/ 32 h 64"/>
                <a:gd name="T2" fmla="*/ 80 w 80"/>
                <a:gd name="T3" fmla="*/ 64 h 64"/>
                <a:gd name="T4" fmla="*/ 48 w 80"/>
                <a:gd name="T5" fmla="*/ 64 h 64"/>
                <a:gd name="T6" fmla="*/ 8 w 80"/>
                <a:gd name="T7" fmla="*/ 64 h 64"/>
                <a:gd name="T8" fmla="*/ 8 w 80"/>
                <a:gd name="T9" fmla="*/ 56 h 64"/>
                <a:gd name="T10" fmla="*/ 24 w 80"/>
                <a:gd name="T11" fmla="*/ 48 h 64"/>
                <a:gd name="T12" fmla="*/ 40 w 80"/>
                <a:gd name="T13" fmla="*/ 56 h 64"/>
                <a:gd name="T14" fmla="*/ 48 w 80"/>
                <a:gd name="T15" fmla="*/ 48 h 64"/>
                <a:gd name="T16" fmla="*/ 24 w 80"/>
                <a:gd name="T17" fmla="*/ 40 h 64"/>
                <a:gd name="T18" fmla="*/ 8 w 80"/>
                <a:gd name="T19" fmla="*/ 48 h 64"/>
                <a:gd name="T20" fmla="*/ 8 w 80"/>
                <a:gd name="T21" fmla="*/ 40 h 64"/>
                <a:gd name="T22" fmla="*/ 0 w 80"/>
                <a:gd name="T23" fmla="*/ 32 h 64"/>
                <a:gd name="T24" fmla="*/ 16 w 80"/>
                <a:gd name="T25" fmla="*/ 16 h 64"/>
                <a:gd name="T26" fmla="*/ 24 w 80"/>
                <a:gd name="T27" fmla="*/ 8 h 64"/>
                <a:gd name="T28" fmla="*/ 40 w 80"/>
                <a:gd name="T29" fmla="*/ 0 h 64"/>
                <a:gd name="T30" fmla="*/ 56 w 80"/>
                <a:gd name="T31" fmla="*/ 16 h 64"/>
                <a:gd name="T32" fmla="*/ 72 w 80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3" name="Freeform 96"/>
            <p:cNvSpPr>
              <a:spLocks/>
            </p:cNvSpPr>
            <p:nvPr userDrawn="1"/>
          </p:nvSpPr>
          <p:spPr bwMode="auto">
            <a:xfrm>
              <a:off x="3897312" y="2900568"/>
              <a:ext cx="346075" cy="423380"/>
            </a:xfrm>
            <a:custGeom>
              <a:avLst/>
              <a:gdLst>
                <a:gd name="T0" fmla="*/ 64 w 160"/>
                <a:gd name="T1" fmla="*/ 192 h 192"/>
                <a:gd name="T2" fmla="*/ 48 w 160"/>
                <a:gd name="T3" fmla="*/ 176 h 192"/>
                <a:gd name="T4" fmla="*/ 32 w 160"/>
                <a:gd name="T5" fmla="*/ 160 h 192"/>
                <a:gd name="T6" fmla="*/ 16 w 160"/>
                <a:gd name="T7" fmla="*/ 168 h 192"/>
                <a:gd name="T8" fmla="*/ 8 w 160"/>
                <a:gd name="T9" fmla="*/ 176 h 192"/>
                <a:gd name="T10" fmla="*/ 8 w 160"/>
                <a:gd name="T11" fmla="*/ 144 h 192"/>
                <a:gd name="T12" fmla="*/ 8 w 160"/>
                <a:gd name="T13" fmla="*/ 120 h 192"/>
                <a:gd name="T14" fmla="*/ 8 w 160"/>
                <a:gd name="T15" fmla="*/ 104 h 192"/>
                <a:gd name="T16" fmla="*/ 0 w 160"/>
                <a:gd name="T17" fmla="*/ 96 h 192"/>
                <a:gd name="T18" fmla="*/ 8 w 160"/>
                <a:gd name="T19" fmla="*/ 88 h 192"/>
                <a:gd name="T20" fmla="*/ 56 w 160"/>
                <a:gd name="T21" fmla="*/ 88 h 192"/>
                <a:gd name="T22" fmla="*/ 56 w 160"/>
                <a:gd name="T23" fmla="*/ 64 h 192"/>
                <a:gd name="T24" fmla="*/ 72 w 160"/>
                <a:gd name="T25" fmla="*/ 56 h 192"/>
                <a:gd name="T26" fmla="*/ 72 w 160"/>
                <a:gd name="T27" fmla="*/ 16 h 192"/>
                <a:gd name="T28" fmla="*/ 112 w 160"/>
                <a:gd name="T29" fmla="*/ 16 h 192"/>
                <a:gd name="T30" fmla="*/ 112 w 160"/>
                <a:gd name="T31" fmla="*/ 0 h 192"/>
                <a:gd name="T32" fmla="*/ 160 w 160"/>
                <a:gd name="T33" fmla="*/ 32 h 192"/>
                <a:gd name="T34" fmla="*/ 136 w 160"/>
                <a:gd name="T35" fmla="*/ 32 h 192"/>
                <a:gd name="T36" fmla="*/ 152 w 160"/>
                <a:gd name="T37" fmla="*/ 176 h 192"/>
                <a:gd name="T38" fmla="*/ 88 w 160"/>
                <a:gd name="T39" fmla="*/ 176 h 192"/>
                <a:gd name="T40" fmla="*/ 80 w 160"/>
                <a:gd name="T41" fmla="*/ 184 h 192"/>
                <a:gd name="T42" fmla="*/ 72 w 160"/>
                <a:gd name="T43" fmla="*/ 176 h 192"/>
                <a:gd name="T44" fmla="*/ 64 w 16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4" name="Freeform 97"/>
            <p:cNvSpPr>
              <a:spLocks/>
            </p:cNvSpPr>
            <p:nvPr userDrawn="1"/>
          </p:nvSpPr>
          <p:spPr bwMode="auto">
            <a:xfrm>
              <a:off x="3897312" y="2879379"/>
              <a:ext cx="242888" cy="232880"/>
            </a:xfrm>
            <a:custGeom>
              <a:avLst/>
              <a:gdLst>
                <a:gd name="T0" fmla="*/ 112 w 112"/>
                <a:gd name="T1" fmla="*/ 0 h 104"/>
                <a:gd name="T2" fmla="*/ 112 w 112"/>
                <a:gd name="T3" fmla="*/ 8 h 104"/>
                <a:gd name="T4" fmla="*/ 112 w 112"/>
                <a:gd name="T5" fmla="*/ 24 h 104"/>
                <a:gd name="T6" fmla="*/ 72 w 112"/>
                <a:gd name="T7" fmla="*/ 24 h 104"/>
                <a:gd name="T8" fmla="*/ 72 w 112"/>
                <a:gd name="T9" fmla="*/ 64 h 104"/>
                <a:gd name="T10" fmla="*/ 56 w 112"/>
                <a:gd name="T11" fmla="*/ 72 h 104"/>
                <a:gd name="T12" fmla="*/ 56 w 112"/>
                <a:gd name="T13" fmla="*/ 96 h 104"/>
                <a:gd name="T14" fmla="*/ 8 w 112"/>
                <a:gd name="T15" fmla="*/ 96 h 104"/>
                <a:gd name="T16" fmla="*/ 0 w 112"/>
                <a:gd name="T17" fmla="*/ 104 h 104"/>
                <a:gd name="T18" fmla="*/ 0 w 112"/>
                <a:gd name="T19" fmla="*/ 88 h 104"/>
                <a:gd name="T20" fmla="*/ 32 w 112"/>
                <a:gd name="T21" fmla="*/ 48 h 104"/>
                <a:gd name="T22" fmla="*/ 40 w 112"/>
                <a:gd name="T23" fmla="*/ 24 h 104"/>
                <a:gd name="T24" fmla="*/ 48 w 112"/>
                <a:gd name="T25" fmla="*/ 16 h 104"/>
                <a:gd name="T26" fmla="*/ 56 w 112"/>
                <a:gd name="T27" fmla="*/ 0 h 104"/>
                <a:gd name="T28" fmla="*/ 112 w 112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5" name="Freeform 98"/>
            <p:cNvSpPr>
              <a:spLocks/>
            </p:cNvSpPr>
            <p:nvPr userDrawn="1"/>
          </p:nvSpPr>
          <p:spPr bwMode="auto">
            <a:xfrm>
              <a:off x="4589462" y="2564502"/>
              <a:ext cx="103188" cy="227564"/>
            </a:xfrm>
            <a:custGeom>
              <a:avLst/>
              <a:gdLst>
                <a:gd name="T0" fmla="*/ 48 w 48"/>
                <a:gd name="T1" fmla="*/ 64 h 104"/>
                <a:gd name="T2" fmla="*/ 48 w 48"/>
                <a:gd name="T3" fmla="*/ 80 h 104"/>
                <a:gd name="T4" fmla="*/ 32 w 48"/>
                <a:gd name="T5" fmla="*/ 88 h 104"/>
                <a:gd name="T6" fmla="*/ 32 w 48"/>
                <a:gd name="T7" fmla="*/ 104 h 104"/>
                <a:gd name="T8" fmla="*/ 24 w 48"/>
                <a:gd name="T9" fmla="*/ 104 h 104"/>
                <a:gd name="T10" fmla="*/ 24 w 48"/>
                <a:gd name="T11" fmla="*/ 80 h 104"/>
                <a:gd name="T12" fmla="*/ 8 w 48"/>
                <a:gd name="T13" fmla="*/ 72 h 104"/>
                <a:gd name="T14" fmla="*/ 0 w 48"/>
                <a:gd name="T15" fmla="*/ 56 h 104"/>
                <a:gd name="T16" fmla="*/ 16 w 48"/>
                <a:gd name="T17" fmla="*/ 40 h 104"/>
                <a:gd name="T18" fmla="*/ 16 w 48"/>
                <a:gd name="T19" fmla="*/ 16 h 104"/>
                <a:gd name="T20" fmla="*/ 16 w 48"/>
                <a:gd name="T21" fmla="*/ 8 h 104"/>
                <a:gd name="T22" fmla="*/ 32 w 48"/>
                <a:gd name="T23" fmla="*/ 0 h 104"/>
                <a:gd name="T24" fmla="*/ 32 w 48"/>
                <a:gd name="T25" fmla="*/ 8 h 104"/>
                <a:gd name="T26" fmla="*/ 40 w 48"/>
                <a:gd name="T27" fmla="*/ 8 h 104"/>
                <a:gd name="T28" fmla="*/ 48 w 48"/>
                <a:gd name="T29" fmla="*/ 8 h 104"/>
                <a:gd name="T30" fmla="*/ 40 w 48"/>
                <a:gd name="T31" fmla="*/ 16 h 104"/>
                <a:gd name="T32" fmla="*/ 48 w 48"/>
                <a:gd name="T33" fmla="*/ 32 h 104"/>
                <a:gd name="T34" fmla="*/ 32 w 48"/>
                <a:gd name="T35" fmla="*/ 48 h 104"/>
                <a:gd name="T36" fmla="*/ 32 w 48"/>
                <a:gd name="T37" fmla="*/ 56 h 104"/>
                <a:gd name="T38" fmla="*/ 48 w 48"/>
                <a:gd name="T39" fmla="*/ 56 h 104"/>
                <a:gd name="T40" fmla="*/ 48 w 48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6" name="Freeform 99"/>
            <p:cNvSpPr>
              <a:spLocks/>
            </p:cNvSpPr>
            <p:nvPr userDrawn="1"/>
          </p:nvSpPr>
          <p:spPr bwMode="auto">
            <a:xfrm>
              <a:off x="4157662" y="2349085"/>
              <a:ext cx="328613" cy="266217"/>
            </a:xfrm>
            <a:custGeom>
              <a:avLst/>
              <a:gdLst>
                <a:gd name="T0" fmla="*/ 112 w 152"/>
                <a:gd name="T1" fmla="*/ 16 h 120"/>
                <a:gd name="T2" fmla="*/ 152 w 152"/>
                <a:gd name="T3" fmla="*/ 16 h 120"/>
                <a:gd name="T4" fmla="*/ 152 w 152"/>
                <a:gd name="T5" fmla="*/ 32 h 120"/>
                <a:gd name="T6" fmla="*/ 128 w 152"/>
                <a:gd name="T7" fmla="*/ 40 h 120"/>
                <a:gd name="T8" fmla="*/ 104 w 152"/>
                <a:gd name="T9" fmla="*/ 64 h 120"/>
                <a:gd name="T10" fmla="*/ 112 w 152"/>
                <a:gd name="T11" fmla="*/ 80 h 120"/>
                <a:gd name="T12" fmla="*/ 80 w 152"/>
                <a:gd name="T13" fmla="*/ 104 h 120"/>
                <a:gd name="T14" fmla="*/ 56 w 152"/>
                <a:gd name="T15" fmla="*/ 104 h 120"/>
                <a:gd name="T16" fmla="*/ 40 w 152"/>
                <a:gd name="T17" fmla="*/ 120 h 120"/>
                <a:gd name="T18" fmla="*/ 24 w 152"/>
                <a:gd name="T19" fmla="*/ 96 h 120"/>
                <a:gd name="T20" fmla="*/ 24 w 152"/>
                <a:gd name="T21" fmla="*/ 80 h 120"/>
                <a:gd name="T22" fmla="*/ 24 w 152"/>
                <a:gd name="T23" fmla="*/ 64 h 120"/>
                <a:gd name="T24" fmla="*/ 32 w 152"/>
                <a:gd name="T25" fmla="*/ 56 h 120"/>
                <a:gd name="T26" fmla="*/ 32 w 152"/>
                <a:gd name="T27" fmla="*/ 48 h 120"/>
                <a:gd name="T28" fmla="*/ 40 w 152"/>
                <a:gd name="T29" fmla="*/ 32 h 120"/>
                <a:gd name="T30" fmla="*/ 32 w 152"/>
                <a:gd name="T31" fmla="*/ 32 h 120"/>
                <a:gd name="T32" fmla="*/ 8 w 152"/>
                <a:gd name="T33" fmla="*/ 32 h 120"/>
                <a:gd name="T34" fmla="*/ 0 w 152"/>
                <a:gd name="T35" fmla="*/ 16 h 120"/>
                <a:gd name="T36" fmla="*/ 8 w 152"/>
                <a:gd name="T37" fmla="*/ 8 h 120"/>
                <a:gd name="T38" fmla="*/ 16 w 152"/>
                <a:gd name="T39" fmla="*/ 0 h 120"/>
                <a:gd name="T40" fmla="*/ 64 w 152"/>
                <a:gd name="T41" fmla="*/ 8 h 120"/>
                <a:gd name="T42" fmla="*/ 88 w 152"/>
                <a:gd name="T43" fmla="*/ 8 h 120"/>
                <a:gd name="T44" fmla="*/ 96 w 152"/>
                <a:gd name="T45" fmla="*/ 8 h 120"/>
                <a:gd name="T46" fmla="*/ 112 w 152"/>
                <a:gd name="T47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7" name="Freeform 100"/>
            <p:cNvSpPr>
              <a:spLocks/>
            </p:cNvSpPr>
            <p:nvPr userDrawn="1"/>
          </p:nvSpPr>
          <p:spPr bwMode="auto">
            <a:xfrm>
              <a:off x="4140200" y="2421075"/>
              <a:ext cx="103187" cy="160889"/>
            </a:xfrm>
            <a:custGeom>
              <a:avLst/>
              <a:gdLst>
                <a:gd name="T0" fmla="*/ 32 w 48"/>
                <a:gd name="T1" fmla="*/ 48 h 72"/>
                <a:gd name="T2" fmla="*/ 32 w 48"/>
                <a:gd name="T3" fmla="*/ 32 h 72"/>
                <a:gd name="T4" fmla="*/ 40 w 48"/>
                <a:gd name="T5" fmla="*/ 24 h 72"/>
                <a:gd name="T6" fmla="*/ 40 w 48"/>
                <a:gd name="T7" fmla="*/ 16 h 72"/>
                <a:gd name="T8" fmla="*/ 48 w 48"/>
                <a:gd name="T9" fmla="*/ 0 h 72"/>
                <a:gd name="T10" fmla="*/ 40 w 48"/>
                <a:gd name="T11" fmla="*/ 0 h 72"/>
                <a:gd name="T12" fmla="*/ 16 w 48"/>
                <a:gd name="T13" fmla="*/ 0 h 72"/>
                <a:gd name="T14" fmla="*/ 16 w 48"/>
                <a:gd name="T15" fmla="*/ 8 h 72"/>
                <a:gd name="T16" fmla="*/ 0 w 48"/>
                <a:gd name="T17" fmla="*/ 40 h 72"/>
                <a:gd name="T18" fmla="*/ 8 w 48"/>
                <a:gd name="T19" fmla="*/ 48 h 72"/>
                <a:gd name="T20" fmla="*/ 8 w 48"/>
                <a:gd name="T21" fmla="*/ 72 h 72"/>
                <a:gd name="T22" fmla="*/ 32 w 48"/>
                <a:gd name="T23" fmla="*/ 64 h 72"/>
                <a:gd name="T24" fmla="*/ 32 w 48"/>
                <a:gd name="T2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8" name="Freeform 101"/>
            <p:cNvSpPr>
              <a:spLocks/>
            </p:cNvSpPr>
            <p:nvPr userDrawn="1"/>
          </p:nvSpPr>
          <p:spPr bwMode="auto">
            <a:xfrm>
              <a:off x="4295775" y="2102471"/>
              <a:ext cx="311150" cy="281539"/>
            </a:xfrm>
            <a:custGeom>
              <a:avLst/>
              <a:gdLst>
                <a:gd name="T0" fmla="*/ 144 w 144"/>
                <a:gd name="T1" fmla="*/ 56 h 128"/>
                <a:gd name="T2" fmla="*/ 144 w 144"/>
                <a:gd name="T3" fmla="*/ 40 h 128"/>
                <a:gd name="T4" fmla="*/ 128 w 144"/>
                <a:gd name="T5" fmla="*/ 24 h 128"/>
                <a:gd name="T6" fmla="*/ 120 w 144"/>
                <a:gd name="T7" fmla="*/ 24 h 128"/>
                <a:gd name="T8" fmla="*/ 112 w 144"/>
                <a:gd name="T9" fmla="*/ 24 h 128"/>
                <a:gd name="T10" fmla="*/ 112 w 144"/>
                <a:gd name="T11" fmla="*/ 16 h 128"/>
                <a:gd name="T12" fmla="*/ 104 w 144"/>
                <a:gd name="T13" fmla="*/ 24 h 128"/>
                <a:gd name="T14" fmla="*/ 88 w 144"/>
                <a:gd name="T15" fmla="*/ 8 h 128"/>
                <a:gd name="T16" fmla="*/ 88 w 144"/>
                <a:gd name="T17" fmla="*/ 0 h 128"/>
                <a:gd name="T18" fmla="*/ 80 w 144"/>
                <a:gd name="T19" fmla="*/ 8 h 128"/>
                <a:gd name="T20" fmla="*/ 72 w 144"/>
                <a:gd name="T21" fmla="*/ 16 h 128"/>
                <a:gd name="T22" fmla="*/ 56 w 144"/>
                <a:gd name="T23" fmla="*/ 24 h 128"/>
                <a:gd name="T24" fmla="*/ 56 w 144"/>
                <a:gd name="T25" fmla="*/ 32 h 128"/>
                <a:gd name="T26" fmla="*/ 40 w 144"/>
                <a:gd name="T27" fmla="*/ 32 h 128"/>
                <a:gd name="T28" fmla="*/ 40 w 144"/>
                <a:gd name="T29" fmla="*/ 24 h 128"/>
                <a:gd name="T30" fmla="*/ 32 w 144"/>
                <a:gd name="T31" fmla="*/ 24 h 128"/>
                <a:gd name="T32" fmla="*/ 40 w 144"/>
                <a:gd name="T33" fmla="*/ 40 h 128"/>
                <a:gd name="T34" fmla="*/ 24 w 144"/>
                <a:gd name="T35" fmla="*/ 40 h 128"/>
                <a:gd name="T36" fmla="*/ 16 w 144"/>
                <a:gd name="T37" fmla="*/ 40 h 128"/>
                <a:gd name="T38" fmla="*/ 0 w 144"/>
                <a:gd name="T39" fmla="*/ 40 h 128"/>
                <a:gd name="T40" fmla="*/ 0 w 144"/>
                <a:gd name="T41" fmla="*/ 48 h 128"/>
                <a:gd name="T42" fmla="*/ 24 w 144"/>
                <a:gd name="T43" fmla="*/ 56 h 128"/>
                <a:gd name="T44" fmla="*/ 40 w 144"/>
                <a:gd name="T45" fmla="*/ 72 h 128"/>
                <a:gd name="T46" fmla="*/ 40 w 144"/>
                <a:gd name="T47" fmla="*/ 80 h 128"/>
                <a:gd name="T48" fmla="*/ 32 w 144"/>
                <a:gd name="T49" fmla="*/ 112 h 128"/>
                <a:gd name="T50" fmla="*/ 32 w 144"/>
                <a:gd name="T51" fmla="*/ 120 h 128"/>
                <a:gd name="T52" fmla="*/ 48 w 144"/>
                <a:gd name="T53" fmla="*/ 128 h 128"/>
                <a:gd name="T54" fmla="*/ 88 w 144"/>
                <a:gd name="T55" fmla="*/ 128 h 128"/>
                <a:gd name="T56" fmla="*/ 96 w 144"/>
                <a:gd name="T57" fmla="*/ 120 h 128"/>
                <a:gd name="T58" fmla="*/ 128 w 144"/>
                <a:gd name="T59" fmla="*/ 120 h 128"/>
                <a:gd name="T60" fmla="*/ 144 w 144"/>
                <a:gd name="T61" fmla="*/ 112 h 128"/>
                <a:gd name="T62" fmla="*/ 128 w 144"/>
                <a:gd name="T63" fmla="*/ 96 h 128"/>
                <a:gd name="T64" fmla="*/ 136 w 144"/>
                <a:gd name="T65" fmla="*/ 80 h 128"/>
                <a:gd name="T66" fmla="*/ 128 w 144"/>
                <a:gd name="T67" fmla="*/ 72 h 128"/>
                <a:gd name="T68" fmla="*/ 128 w 144"/>
                <a:gd name="T69" fmla="*/ 80 h 128"/>
                <a:gd name="T70" fmla="*/ 120 w 144"/>
                <a:gd name="T71" fmla="*/ 72 h 128"/>
                <a:gd name="T72" fmla="*/ 136 w 144"/>
                <a:gd name="T73" fmla="*/ 56 h 128"/>
                <a:gd name="T74" fmla="*/ 144 w 144"/>
                <a:gd name="T7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9" name="Freeform 102"/>
            <p:cNvSpPr>
              <a:spLocks/>
            </p:cNvSpPr>
            <p:nvPr userDrawn="1"/>
          </p:nvSpPr>
          <p:spPr bwMode="auto">
            <a:xfrm>
              <a:off x="4572000" y="2244310"/>
              <a:ext cx="311150" cy="299002"/>
            </a:xfrm>
            <a:custGeom>
              <a:avLst/>
              <a:gdLst>
                <a:gd name="T0" fmla="*/ 0 w 144"/>
                <a:gd name="T1" fmla="*/ 32 h 136"/>
                <a:gd name="T2" fmla="*/ 8 w 144"/>
                <a:gd name="T3" fmla="*/ 16 h 136"/>
                <a:gd name="T4" fmla="*/ 24 w 144"/>
                <a:gd name="T5" fmla="*/ 8 h 136"/>
                <a:gd name="T6" fmla="*/ 32 w 144"/>
                <a:gd name="T7" fmla="*/ 16 h 136"/>
                <a:gd name="T8" fmla="*/ 32 w 144"/>
                <a:gd name="T9" fmla="*/ 8 h 136"/>
                <a:gd name="T10" fmla="*/ 40 w 144"/>
                <a:gd name="T11" fmla="*/ 8 h 136"/>
                <a:gd name="T12" fmla="*/ 48 w 144"/>
                <a:gd name="T13" fmla="*/ 0 h 136"/>
                <a:gd name="T14" fmla="*/ 64 w 144"/>
                <a:gd name="T15" fmla="*/ 0 h 136"/>
                <a:gd name="T16" fmla="*/ 72 w 144"/>
                <a:gd name="T17" fmla="*/ 0 h 136"/>
                <a:gd name="T18" fmla="*/ 88 w 144"/>
                <a:gd name="T19" fmla="*/ 8 h 136"/>
                <a:gd name="T20" fmla="*/ 88 w 144"/>
                <a:gd name="T21" fmla="*/ 16 h 136"/>
                <a:gd name="T22" fmla="*/ 88 w 144"/>
                <a:gd name="T23" fmla="*/ 24 h 136"/>
                <a:gd name="T24" fmla="*/ 80 w 144"/>
                <a:gd name="T25" fmla="*/ 16 h 136"/>
                <a:gd name="T26" fmla="*/ 72 w 144"/>
                <a:gd name="T27" fmla="*/ 24 h 136"/>
                <a:gd name="T28" fmla="*/ 72 w 144"/>
                <a:gd name="T29" fmla="*/ 40 h 136"/>
                <a:gd name="T30" fmla="*/ 88 w 144"/>
                <a:gd name="T31" fmla="*/ 56 h 136"/>
                <a:gd name="T32" fmla="*/ 96 w 144"/>
                <a:gd name="T33" fmla="*/ 72 h 136"/>
                <a:gd name="T34" fmla="*/ 104 w 144"/>
                <a:gd name="T35" fmla="*/ 80 h 136"/>
                <a:gd name="T36" fmla="*/ 120 w 144"/>
                <a:gd name="T37" fmla="*/ 80 h 136"/>
                <a:gd name="T38" fmla="*/ 112 w 144"/>
                <a:gd name="T39" fmla="*/ 80 h 136"/>
                <a:gd name="T40" fmla="*/ 144 w 144"/>
                <a:gd name="T41" fmla="*/ 104 h 136"/>
                <a:gd name="T42" fmla="*/ 128 w 144"/>
                <a:gd name="T43" fmla="*/ 96 h 136"/>
                <a:gd name="T44" fmla="*/ 120 w 144"/>
                <a:gd name="T45" fmla="*/ 112 h 136"/>
                <a:gd name="T46" fmla="*/ 128 w 144"/>
                <a:gd name="T47" fmla="*/ 112 h 136"/>
                <a:gd name="T48" fmla="*/ 128 w 144"/>
                <a:gd name="T49" fmla="*/ 120 h 136"/>
                <a:gd name="T50" fmla="*/ 120 w 144"/>
                <a:gd name="T51" fmla="*/ 120 h 136"/>
                <a:gd name="T52" fmla="*/ 120 w 144"/>
                <a:gd name="T53" fmla="*/ 136 h 136"/>
                <a:gd name="T54" fmla="*/ 112 w 144"/>
                <a:gd name="T55" fmla="*/ 136 h 136"/>
                <a:gd name="T56" fmla="*/ 120 w 144"/>
                <a:gd name="T57" fmla="*/ 120 h 136"/>
                <a:gd name="T58" fmla="*/ 112 w 144"/>
                <a:gd name="T59" fmla="*/ 104 h 136"/>
                <a:gd name="T60" fmla="*/ 88 w 144"/>
                <a:gd name="T61" fmla="*/ 88 h 136"/>
                <a:gd name="T62" fmla="*/ 72 w 144"/>
                <a:gd name="T63" fmla="*/ 80 h 136"/>
                <a:gd name="T64" fmla="*/ 64 w 144"/>
                <a:gd name="T65" fmla="*/ 72 h 136"/>
                <a:gd name="T66" fmla="*/ 56 w 144"/>
                <a:gd name="T67" fmla="*/ 72 h 136"/>
                <a:gd name="T68" fmla="*/ 40 w 144"/>
                <a:gd name="T69" fmla="*/ 48 h 136"/>
                <a:gd name="T70" fmla="*/ 24 w 144"/>
                <a:gd name="T71" fmla="*/ 40 h 136"/>
                <a:gd name="T72" fmla="*/ 16 w 144"/>
                <a:gd name="T73" fmla="*/ 48 h 136"/>
                <a:gd name="T74" fmla="*/ 0 w 144"/>
                <a:gd name="T7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0" name="Freeform 103"/>
            <p:cNvSpPr>
              <a:spLocks/>
            </p:cNvSpPr>
            <p:nvPr userDrawn="1"/>
          </p:nvSpPr>
          <p:spPr bwMode="auto">
            <a:xfrm>
              <a:off x="4986337" y="2331623"/>
              <a:ext cx="173038" cy="106914"/>
            </a:xfrm>
            <a:custGeom>
              <a:avLst/>
              <a:gdLst>
                <a:gd name="T0" fmla="*/ 56 w 80"/>
                <a:gd name="T1" fmla="*/ 0 h 48"/>
                <a:gd name="T2" fmla="*/ 40 w 80"/>
                <a:gd name="T3" fmla="*/ 8 h 48"/>
                <a:gd name="T4" fmla="*/ 16 w 80"/>
                <a:gd name="T5" fmla="*/ 8 h 48"/>
                <a:gd name="T6" fmla="*/ 8 w 80"/>
                <a:gd name="T7" fmla="*/ 0 h 48"/>
                <a:gd name="T8" fmla="*/ 0 w 80"/>
                <a:gd name="T9" fmla="*/ 8 h 48"/>
                <a:gd name="T10" fmla="*/ 0 w 80"/>
                <a:gd name="T11" fmla="*/ 24 h 48"/>
                <a:gd name="T12" fmla="*/ 0 w 80"/>
                <a:gd name="T13" fmla="*/ 32 h 48"/>
                <a:gd name="T14" fmla="*/ 8 w 80"/>
                <a:gd name="T15" fmla="*/ 48 h 48"/>
                <a:gd name="T16" fmla="*/ 24 w 80"/>
                <a:gd name="T17" fmla="*/ 40 h 48"/>
                <a:gd name="T18" fmla="*/ 40 w 80"/>
                <a:gd name="T19" fmla="*/ 48 h 48"/>
                <a:gd name="T20" fmla="*/ 48 w 80"/>
                <a:gd name="T21" fmla="*/ 40 h 48"/>
                <a:gd name="T22" fmla="*/ 72 w 80"/>
                <a:gd name="T23" fmla="*/ 40 h 48"/>
                <a:gd name="T24" fmla="*/ 64 w 80"/>
                <a:gd name="T25" fmla="*/ 24 h 48"/>
                <a:gd name="T26" fmla="*/ 72 w 80"/>
                <a:gd name="T27" fmla="*/ 16 h 48"/>
                <a:gd name="T28" fmla="*/ 80 w 80"/>
                <a:gd name="T29" fmla="*/ 8 h 48"/>
                <a:gd name="T30" fmla="*/ 56 w 80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1" name="Freeform 104"/>
            <p:cNvSpPr>
              <a:spLocks/>
            </p:cNvSpPr>
            <p:nvPr userDrawn="1"/>
          </p:nvSpPr>
          <p:spPr bwMode="auto">
            <a:xfrm>
              <a:off x="4935537" y="2421075"/>
              <a:ext cx="155575" cy="143427"/>
            </a:xfrm>
            <a:custGeom>
              <a:avLst/>
              <a:gdLst>
                <a:gd name="T0" fmla="*/ 72 w 72"/>
                <a:gd name="T1" fmla="*/ 0 h 64"/>
                <a:gd name="T2" fmla="*/ 64 w 72"/>
                <a:gd name="T3" fmla="*/ 8 h 64"/>
                <a:gd name="T4" fmla="*/ 48 w 72"/>
                <a:gd name="T5" fmla="*/ 0 h 64"/>
                <a:gd name="T6" fmla="*/ 32 w 72"/>
                <a:gd name="T7" fmla="*/ 8 h 64"/>
                <a:gd name="T8" fmla="*/ 8 w 72"/>
                <a:gd name="T9" fmla="*/ 16 h 64"/>
                <a:gd name="T10" fmla="*/ 0 w 72"/>
                <a:gd name="T11" fmla="*/ 32 h 64"/>
                <a:gd name="T12" fmla="*/ 16 w 72"/>
                <a:gd name="T13" fmla="*/ 48 h 64"/>
                <a:gd name="T14" fmla="*/ 32 w 72"/>
                <a:gd name="T15" fmla="*/ 48 h 64"/>
                <a:gd name="T16" fmla="*/ 48 w 72"/>
                <a:gd name="T17" fmla="*/ 64 h 64"/>
                <a:gd name="T18" fmla="*/ 48 w 72"/>
                <a:gd name="T19" fmla="*/ 56 h 64"/>
                <a:gd name="T20" fmla="*/ 56 w 72"/>
                <a:gd name="T21" fmla="*/ 56 h 64"/>
                <a:gd name="T22" fmla="*/ 40 w 72"/>
                <a:gd name="T23" fmla="*/ 40 h 64"/>
                <a:gd name="T24" fmla="*/ 32 w 72"/>
                <a:gd name="T25" fmla="*/ 24 h 64"/>
                <a:gd name="T26" fmla="*/ 32 w 72"/>
                <a:gd name="T27" fmla="*/ 16 h 64"/>
                <a:gd name="T28" fmla="*/ 40 w 72"/>
                <a:gd name="T29" fmla="*/ 24 h 64"/>
                <a:gd name="T30" fmla="*/ 40 w 72"/>
                <a:gd name="T31" fmla="*/ 16 h 64"/>
                <a:gd name="T32" fmla="*/ 48 w 72"/>
                <a:gd name="T33" fmla="*/ 8 h 64"/>
                <a:gd name="T34" fmla="*/ 64 w 72"/>
                <a:gd name="T35" fmla="*/ 16 h 64"/>
                <a:gd name="T36" fmla="*/ 72 w 72"/>
                <a:gd name="T37" fmla="*/ 16 h 64"/>
                <a:gd name="T38" fmla="*/ 72 w 72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2" name="Freeform 105"/>
            <p:cNvSpPr>
              <a:spLocks/>
            </p:cNvSpPr>
            <p:nvPr userDrawn="1"/>
          </p:nvSpPr>
          <p:spPr bwMode="auto">
            <a:xfrm>
              <a:off x="4918075" y="2207246"/>
              <a:ext cx="258762" cy="141839"/>
            </a:xfrm>
            <a:custGeom>
              <a:avLst/>
              <a:gdLst>
                <a:gd name="T0" fmla="*/ 104 w 120"/>
                <a:gd name="T1" fmla="*/ 40 h 64"/>
                <a:gd name="T2" fmla="*/ 120 w 120"/>
                <a:gd name="T3" fmla="*/ 40 h 64"/>
                <a:gd name="T4" fmla="*/ 120 w 120"/>
                <a:gd name="T5" fmla="*/ 48 h 64"/>
                <a:gd name="T6" fmla="*/ 104 w 120"/>
                <a:gd name="T7" fmla="*/ 56 h 64"/>
                <a:gd name="T8" fmla="*/ 112 w 120"/>
                <a:gd name="T9" fmla="*/ 64 h 64"/>
                <a:gd name="T10" fmla="*/ 88 w 120"/>
                <a:gd name="T11" fmla="*/ 56 h 64"/>
                <a:gd name="T12" fmla="*/ 72 w 120"/>
                <a:gd name="T13" fmla="*/ 64 h 64"/>
                <a:gd name="T14" fmla="*/ 48 w 120"/>
                <a:gd name="T15" fmla="*/ 64 h 64"/>
                <a:gd name="T16" fmla="*/ 40 w 120"/>
                <a:gd name="T17" fmla="*/ 56 h 64"/>
                <a:gd name="T18" fmla="*/ 32 w 120"/>
                <a:gd name="T19" fmla="*/ 48 h 64"/>
                <a:gd name="T20" fmla="*/ 24 w 120"/>
                <a:gd name="T21" fmla="*/ 48 h 64"/>
                <a:gd name="T22" fmla="*/ 0 w 120"/>
                <a:gd name="T23" fmla="*/ 32 h 64"/>
                <a:gd name="T24" fmla="*/ 8 w 120"/>
                <a:gd name="T25" fmla="*/ 32 h 64"/>
                <a:gd name="T26" fmla="*/ 16 w 120"/>
                <a:gd name="T27" fmla="*/ 24 h 64"/>
                <a:gd name="T28" fmla="*/ 24 w 120"/>
                <a:gd name="T29" fmla="*/ 8 h 64"/>
                <a:gd name="T30" fmla="*/ 32 w 120"/>
                <a:gd name="T31" fmla="*/ 0 h 64"/>
                <a:gd name="T32" fmla="*/ 56 w 120"/>
                <a:gd name="T33" fmla="*/ 8 h 64"/>
                <a:gd name="T34" fmla="*/ 80 w 120"/>
                <a:gd name="T35" fmla="*/ 0 h 64"/>
                <a:gd name="T36" fmla="*/ 96 w 120"/>
                <a:gd name="T37" fmla="*/ 16 h 64"/>
                <a:gd name="T38" fmla="*/ 104 w 120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3" name="Freeform 106"/>
            <p:cNvSpPr>
              <a:spLocks/>
            </p:cNvSpPr>
            <p:nvPr userDrawn="1"/>
          </p:nvSpPr>
          <p:spPr bwMode="auto">
            <a:xfrm>
              <a:off x="4762500" y="2244310"/>
              <a:ext cx="68262" cy="52388"/>
            </a:xfrm>
            <a:custGeom>
              <a:avLst/>
              <a:gdLst>
                <a:gd name="T0" fmla="*/ 0 w 32"/>
                <a:gd name="T1" fmla="*/ 24 h 24"/>
                <a:gd name="T2" fmla="*/ 0 w 32"/>
                <a:gd name="T3" fmla="*/ 16 h 24"/>
                <a:gd name="T4" fmla="*/ 0 w 32"/>
                <a:gd name="T5" fmla="*/ 8 h 24"/>
                <a:gd name="T6" fmla="*/ 24 w 32"/>
                <a:gd name="T7" fmla="*/ 0 h 24"/>
                <a:gd name="T8" fmla="*/ 32 w 32"/>
                <a:gd name="T9" fmla="*/ 8 h 24"/>
                <a:gd name="T10" fmla="*/ 16 w 32"/>
                <a:gd name="T11" fmla="*/ 16 h 24"/>
                <a:gd name="T12" fmla="*/ 16 w 32"/>
                <a:gd name="T13" fmla="*/ 24 h 24"/>
                <a:gd name="T14" fmla="*/ 8 w 32"/>
                <a:gd name="T15" fmla="*/ 16 h 24"/>
                <a:gd name="T16" fmla="*/ 0 w 32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4" name="Freeform 107"/>
            <p:cNvSpPr>
              <a:spLocks/>
            </p:cNvSpPr>
            <p:nvPr userDrawn="1"/>
          </p:nvSpPr>
          <p:spPr bwMode="auto">
            <a:xfrm>
              <a:off x="4762500" y="2261773"/>
              <a:ext cx="138112" cy="122237"/>
            </a:xfrm>
            <a:custGeom>
              <a:avLst/>
              <a:gdLst>
                <a:gd name="T0" fmla="*/ 56 w 64"/>
                <a:gd name="T1" fmla="*/ 8 h 56"/>
                <a:gd name="T2" fmla="*/ 48 w 64"/>
                <a:gd name="T3" fmla="*/ 8 h 56"/>
                <a:gd name="T4" fmla="*/ 32 w 64"/>
                <a:gd name="T5" fmla="*/ 0 h 56"/>
                <a:gd name="T6" fmla="*/ 16 w 64"/>
                <a:gd name="T7" fmla="*/ 8 h 56"/>
                <a:gd name="T8" fmla="*/ 16 w 64"/>
                <a:gd name="T9" fmla="*/ 16 h 56"/>
                <a:gd name="T10" fmla="*/ 8 w 64"/>
                <a:gd name="T11" fmla="*/ 8 h 56"/>
                <a:gd name="T12" fmla="*/ 0 w 64"/>
                <a:gd name="T13" fmla="*/ 16 h 56"/>
                <a:gd name="T14" fmla="*/ 0 w 64"/>
                <a:gd name="T15" fmla="*/ 24 h 56"/>
                <a:gd name="T16" fmla="*/ 8 w 64"/>
                <a:gd name="T17" fmla="*/ 16 h 56"/>
                <a:gd name="T18" fmla="*/ 16 w 64"/>
                <a:gd name="T19" fmla="*/ 24 h 56"/>
                <a:gd name="T20" fmla="*/ 16 w 64"/>
                <a:gd name="T21" fmla="*/ 40 h 56"/>
                <a:gd name="T22" fmla="*/ 56 w 64"/>
                <a:gd name="T23" fmla="*/ 56 h 56"/>
                <a:gd name="T24" fmla="*/ 32 w 64"/>
                <a:gd name="T25" fmla="*/ 32 h 56"/>
                <a:gd name="T26" fmla="*/ 24 w 64"/>
                <a:gd name="T27" fmla="*/ 24 h 56"/>
                <a:gd name="T28" fmla="*/ 32 w 64"/>
                <a:gd name="T29" fmla="*/ 16 h 56"/>
                <a:gd name="T30" fmla="*/ 56 w 64"/>
                <a:gd name="T31" fmla="*/ 24 h 56"/>
                <a:gd name="T32" fmla="*/ 64 w 64"/>
                <a:gd name="T33" fmla="*/ 24 h 56"/>
                <a:gd name="T34" fmla="*/ 64 w 64"/>
                <a:gd name="T35" fmla="*/ 16 h 56"/>
                <a:gd name="T36" fmla="*/ 56 w 64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5" name="Freeform 108"/>
            <p:cNvSpPr>
              <a:spLocks/>
            </p:cNvSpPr>
            <p:nvPr userDrawn="1"/>
          </p:nvSpPr>
          <p:spPr bwMode="auto">
            <a:xfrm>
              <a:off x="4814887" y="2296698"/>
              <a:ext cx="103188" cy="87312"/>
            </a:xfrm>
            <a:custGeom>
              <a:avLst/>
              <a:gdLst>
                <a:gd name="T0" fmla="*/ 40 w 48"/>
                <a:gd name="T1" fmla="*/ 8 h 40"/>
                <a:gd name="T2" fmla="*/ 40 w 48"/>
                <a:gd name="T3" fmla="*/ 16 h 40"/>
                <a:gd name="T4" fmla="*/ 48 w 48"/>
                <a:gd name="T5" fmla="*/ 24 h 40"/>
                <a:gd name="T6" fmla="*/ 40 w 48"/>
                <a:gd name="T7" fmla="*/ 24 h 40"/>
                <a:gd name="T8" fmla="*/ 32 w 48"/>
                <a:gd name="T9" fmla="*/ 32 h 40"/>
                <a:gd name="T10" fmla="*/ 32 w 48"/>
                <a:gd name="T11" fmla="*/ 40 h 40"/>
                <a:gd name="T12" fmla="*/ 8 w 48"/>
                <a:gd name="T13" fmla="*/ 16 h 40"/>
                <a:gd name="T14" fmla="*/ 0 w 48"/>
                <a:gd name="T15" fmla="*/ 8 h 40"/>
                <a:gd name="T16" fmla="*/ 8 w 48"/>
                <a:gd name="T17" fmla="*/ 0 h 40"/>
                <a:gd name="T18" fmla="*/ 32 w 48"/>
                <a:gd name="T19" fmla="*/ 8 h 40"/>
                <a:gd name="T20" fmla="*/ 40 w 48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6" name="Freeform 109"/>
            <p:cNvSpPr>
              <a:spLocks/>
            </p:cNvSpPr>
            <p:nvPr userDrawn="1"/>
          </p:nvSpPr>
          <p:spPr bwMode="auto">
            <a:xfrm>
              <a:off x="4883150" y="2349085"/>
              <a:ext cx="52387" cy="71990"/>
            </a:xfrm>
            <a:custGeom>
              <a:avLst/>
              <a:gdLst>
                <a:gd name="T0" fmla="*/ 0 w 24"/>
                <a:gd name="T1" fmla="*/ 16 h 32"/>
                <a:gd name="T2" fmla="*/ 16 w 24"/>
                <a:gd name="T3" fmla="*/ 32 h 32"/>
                <a:gd name="T4" fmla="*/ 16 w 24"/>
                <a:gd name="T5" fmla="*/ 16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8 h 32"/>
                <a:gd name="T12" fmla="*/ 0 w 24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7" name="Freeform 110"/>
            <p:cNvSpPr>
              <a:spLocks/>
            </p:cNvSpPr>
            <p:nvPr userDrawn="1"/>
          </p:nvSpPr>
          <p:spPr bwMode="auto">
            <a:xfrm>
              <a:off x="4883150" y="2279235"/>
              <a:ext cx="120650" cy="14184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48 h 64"/>
                <a:gd name="T4" fmla="*/ 16 w 56"/>
                <a:gd name="T5" fmla="*/ 48 h 64"/>
                <a:gd name="T6" fmla="*/ 24 w 56"/>
                <a:gd name="T7" fmla="*/ 48 h 64"/>
                <a:gd name="T8" fmla="*/ 8 w 56"/>
                <a:gd name="T9" fmla="*/ 32 h 64"/>
                <a:gd name="T10" fmla="*/ 16 w 56"/>
                <a:gd name="T11" fmla="*/ 32 h 64"/>
                <a:gd name="T12" fmla="*/ 8 w 56"/>
                <a:gd name="T13" fmla="*/ 24 h 64"/>
                <a:gd name="T14" fmla="*/ 8 w 56"/>
                <a:gd name="T15" fmla="*/ 16 h 64"/>
                <a:gd name="T16" fmla="*/ 8 w 56"/>
                <a:gd name="T17" fmla="*/ 8 h 64"/>
                <a:gd name="T18" fmla="*/ 0 w 56"/>
                <a:gd name="T19" fmla="*/ 0 h 64"/>
                <a:gd name="T20" fmla="*/ 16 w 56"/>
                <a:gd name="T21" fmla="*/ 0 h 64"/>
                <a:gd name="T22" fmla="*/ 40 w 56"/>
                <a:gd name="T23" fmla="*/ 16 h 64"/>
                <a:gd name="T24" fmla="*/ 48 w 56"/>
                <a:gd name="T25" fmla="*/ 16 h 64"/>
                <a:gd name="T26" fmla="*/ 56 w 56"/>
                <a:gd name="T27" fmla="*/ 24 h 64"/>
                <a:gd name="T28" fmla="*/ 48 w 56"/>
                <a:gd name="T29" fmla="*/ 32 h 64"/>
                <a:gd name="T30" fmla="*/ 48 w 56"/>
                <a:gd name="T31" fmla="*/ 48 h 64"/>
                <a:gd name="T32" fmla="*/ 48 w 56"/>
                <a:gd name="T33" fmla="*/ 56 h 64"/>
                <a:gd name="T34" fmla="*/ 40 w 56"/>
                <a:gd name="T35" fmla="*/ 56 h 64"/>
                <a:gd name="T36" fmla="*/ 24 w 56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8" name="Freeform 111"/>
            <p:cNvSpPr>
              <a:spLocks/>
            </p:cNvSpPr>
            <p:nvPr userDrawn="1"/>
          </p:nvSpPr>
          <p:spPr bwMode="auto">
            <a:xfrm>
              <a:off x="4935537" y="2405200"/>
              <a:ext cx="68263" cy="50800"/>
            </a:xfrm>
            <a:custGeom>
              <a:avLst/>
              <a:gdLst>
                <a:gd name="T0" fmla="*/ 32 w 32"/>
                <a:gd name="T1" fmla="*/ 16 h 24"/>
                <a:gd name="T2" fmla="*/ 24 w 32"/>
                <a:gd name="T3" fmla="*/ 0 h 24"/>
                <a:gd name="T4" fmla="*/ 16 w 32"/>
                <a:gd name="T5" fmla="*/ 0 h 24"/>
                <a:gd name="T6" fmla="*/ 0 w 32"/>
                <a:gd name="T7" fmla="*/ 8 h 24"/>
                <a:gd name="T8" fmla="*/ 8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9" name="Freeform 112"/>
            <p:cNvSpPr>
              <a:spLocks/>
            </p:cNvSpPr>
            <p:nvPr userDrawn="1"/>
          </p:nvSpPr>
          <p:spPr bwMode="auto">
            <a:xfrm>
              <a:off x="4762500" y="1995555"/>
              <a:ext cx="258762" cy="176766"/>
            </a:xfrm>
            <a:custGeom>
              <a:avLst/>
              <a:gdLst>
                <a:gd name="T0" fmla="*/ 112 w 120"/>
                <a:gd name="T1" fmla="*/ 48 h 80"/>
                <a:gd name="T2" fmla="*/ 104 w 120"/>
                <a:gd name="T3" fmla="*/ 40 h 80"/>
                <a:gd name="T4" fmla="*/ 112 w 120"/>
                <a:gd name="T5" fmla="*/ 24 h 80"/>
                <a:gd name="T6" fmla="*/ 104 w 120"/>
                <a:gd name="T7" fmla="*/ 8 h 80"/>
                <a:gd name="T8" fmla="*/ 96 w 120"/>
                <a:gd name="T9" fmla="*/ 8 h 80"/>
                <a:gd name="T10" fmla="*/ 64 w 120"/>
                <a:gd name="T11" fmla="*/ 0 h 80"/>
                <a:gd name="T12" fmla="*/ 56 w 120"/>
                <a:gd name="T13" fmla="*/ 8 h 80"/>
                <a:gd name="T14" fmla="*/ 48 w 120"/>
                <a:gd name="T15" fmla="*/ 0 h 80"/>
                <a:gd name="T16" fmla="*/ 0 w 120"/>
                <a:gd name="T17" fmla="*/ 16 h 80"/>
                <a:gd name="T18" fmla="*/ 8 w 120"/>
                <a:gd name="T19" fmla="*/ 56 h 80"/>
                <a:gd name="T20" fmla="*/ 24 w 120"/>
                <a:gd name="T21" fmla="*/ 56 h 80"/>
                <a:gd name="T22" fmla="*/ 32 w 120"/>
                <a:gd name="T23" fmla="*/ 64 h 80"/>
                <a:gd name="T24" fmla="*/ 48 w 120"/>
                <a:gd name="T25" fmla="*/ 72 h 80"/>
                <a:gd name="T26" fmla="*/ 72 w 120"/>
                <a:gd name="T27" fmla="*/ 80 h 80"/>
                <a:gd name="T28" fmla="*/ 88 w 120"/>
                <a:gd name="T29" fmla="*/ 80 h 80"/>
                <a:gd name="T30" fmla="*/ 96 w 120"/>
                <a:gd name="T31" fmla="*/ 80 h 80"/>
                <a:gd name="T32" fmla="*/ 120 w 120"/>
                <a:gd name="T33" fmla="*/ 64 h 80"/>
                <a:gd name="T34" fmla="*/ 112 w 120"/>
                <a:gd name="T35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0" name="Freeform 113"/>
            <p:cNvSpPr>
              <a:spLocks/>
            </p:cNvSpPr>
            <p:nvPr userDrawn="1"/>
          </p:nvSpPr>
          <p:spPr bwMode="auto">
            <a:xfrm>
              <a:off x="4572000" y="1995555"/>
              <a:ext cx="207962" cy="227566"/>
            </a:xfrm>
            <a:custGeom>
              <a:avLst/>
              <a:gdLst>
                <a:gd name="T0" fmla="*/ 56 w 96"/>
                <a:gd name="T1" fmla="*/ 8 h 104"/>
                <a:gd name="T2" fmla="*/ 40 w 96"/>
                <a:gd name="T3" fmla="*/ 0 h 104"/>
                <a:gd name="T4" fmla="*/ 32 w 96"/>
                <a:gd name="T5" fmla="*/ 0 h 104"/>
                <a:gd name="T6" fmla="*/ 24 w 96"/>
                <a:gd name="T7" fmla="*/ 16 h 104"/>
                <a:gd name="T8" fmla="*/ 16 w 96"/>
                <a:gd name="T9" fmla="*/ 16 h 104"/>
                <a:gd name="T10" fmla="*/ 8 w 96"/>
                <a:gd name="T11" fmla="*/ 32 h 104"/>
                <a:gd name="T12" fmla="*/ 0 w 96"/>
                <a:gd name="T13" fmla="*/ 40 h 104"/>
                <a:gd name="T14" fmla="*/ 0 w 96"/>
                <a:gd name="T15" fmla="*/ 56 h 104"/>
                <a:gd name="T16" fmla="*/ 0 w 96"/>
                <a:gd name="T17" fmla="*/ 64 h 104"/>
                <a:gd name="T18" fmla="*/ 0 w 96"/>
                <a:gd name="T19" fmla="*/ 72 h 104"/>
                <a:gd name="T20" fmla="*/ 16 w 96"/>
                <a:gd name="T21" fmla="*/ 88 h 104"/>
                <a:gd name="T22" fmla="*/ 16 w 96"/>
                <a:gd name="T23" fmla="*/ 104 h 104"/>
                <a:gd name="T24" fmla="*/ 40 w 96"/>
                <a:gd name="T25" fmla="*/ 104 h 104"/>
                <a:gd name="T26" fmla="*/ 80 w 96"/>
                <a:gd name="T27" fmla="*/ 104 h 104"/>
                <a:gd name="T28" fmla="*/ 72 w 96"/>
                <a:gd name="T29" fmla="*/ 96 h 104"/>
                <a:gd name="T30" fmla="*/ 88 w 96"/>
                <a:gd name="T31" fmla="*/ 88 h 104"/>
                <a:gd name="T32" fmla="*/ 72 w 96"/>
                <a:gd name="T33" fmla="*/ 72 h 104"/>
                <a:gd name="T34" fmla="*/ 64 w 96"/>
                <a:gd name="T35" fmla="*/ 64 h 104"/>
                <a:gd name="T36" fmla="*/ 96 w 96"/>
                <a:gd name="T37" fmla="*/ 48 h 104"/>
                <a:gd name="T38" fmla="*/ 96 w 96"/>
                <a:gd name="T39" fmla="*/ 56 h 104"/>
                <a:gd name="T40" fmla="*/ 88 w 96"/>
                <a:gd name="T41" fmla="*/ 16 h 104"/>
                <a:gd name="T42" fmla="*/ 80 w 96"/>
                <a:gd name="T43" fmla="*/ 8 h 104"/>
                <a:gd name="T44" fmla="*/ 88 w 96"/>
                <a:gd name="T45" fmla="*/ 8 h 104"/>
                <a:gd name="T46" fmla="*/ 80 w 96"/>
                <a:gd name="T47" fmla="*/ 0 h 104"/>
                <a:gd name="T48" fmla="*/ 56 w 96"/>
                <a:gd name="T49" fmla="*/ 16 h 104"/>
                <a:gd name="T50" fmla="*/ 56 w 96"/>
                <a:gd name="T51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1" name="Freeform 114"/>
            <p:cNvSpPr>
              <a:spLocks/>
            </p:cNvSpPr>
            <p:nvPr userDrawn="1"/>
          </p:nvSpPr>
          <p:spPr bwMode="auto">
            <a:xfrm>
              <a:off x="4486275" y="2102471"/>
              <a:ext cx="85725" cy="52387"/>
            </a:xfrm>
            <a:custGeom>
              <a:avLst/>
              <a:gdLst>
                <a:gd name="T0" fmla="*/ 8 w 40"/>
                <a:gd name="T1" fmla="*/ 0 h 24"/>
                <a:gd name="T2" fmla="*/ 24 w 40"/>
                <a:gd name="T3" fmla="*/ 0 h 24"/>
                <a:gd name="T4" fmla="*/ 40 w 40"/>
                <a:gd name="T5" fmla="*/ 8 h 24"/>
                <a:gd name="T6" fmla="*/ 40 w 40"/>
                <a:gd name="T7" fmla="*/ 16 h 24"/>
                <a:gd name="T8" fmla="*/ 32 w 40"/>
                <a:gd name="T9" fmla="*/ 24 h 24"/>
                <a:gd name="T10" fmla="*/ 24 w 40"/>
                <a:gd name="T11" fmla="*/ 24 h 24"/>
                <a:gd name="T12" fmla="*/ 24 w 40"/>
                <a:gd name="T13" fmla="*/ 16 h 24"/>
                <a:gd name="T14" fmla="*/ 16 w 40"/>
                <a:gd name="T15" fmla="*/ 24 h 24"/>
                <a:gd name="T16" fmla="*/ 0 w 40"/>
                <a:gd name="T17" fmla="*/ 8 h 24"/>
                <a:gd name="T18" fmla="*/ 8 w 40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2" name="Freeform 115"/>
            <p:cNvSpPr>
              <a:spLocks/>
            </p:cNvSpPr>
            <p:nvPr userDrawn="1"/>
          </p:nvSpPr>
          <p:spPr bwMode="auto">
            <a:xfrm>
              <a:off x="4554537" y="1498599"/>
              <a:ext cx="554038" cy="388454"/>
            </a:xfrm>
            <a:custGeom>
              <a:avLst/>
              <a:gdLst>
                <a:gd name="T0" fmla="*/ 152 w 256"/>
                <a:gd name="T1" fmla="*/ 40 h 176"/>
                <a:gd name="T2" fmla="*/ 128 w 256"/>
                <a:gd name="T3" fmla="*/ 40 h 176"/>
                <a:gd name="T4" fmla="*/ 112 w 256"/>
                <a:gd name="T5" fmla="*/ 56 h 176"/>
                <a:gd name="T6" fmla="*/ 88 w 256"/>
                <a:gd name="T7" fmla="*/ 88 h 176"/>
                <a:gd name="T8" fmla="*/ 72 w 256"/>
                <a:gd name="T9" fmla="*/ 96 h 176"/>
                <a:gd name="T10" fmla="*/ 80 w 256"/>
                <a:gd name="T11" fmla="*/ 136 h 176"/>
                <a:gd name="T12" fmla="*/ 80 w 256"/>
                <a:gd name="T13" fmla="*/ 152 h 176"/>
                <a:gd name="T14" fmla="*/ 64 w 256"/>
                <a:gd name="T15" fmla="*/ 168 h 176"/>
                <a:gd name="T16" fmla="*/ 56 w 256"/>
                <a:gd name="T17" fmla="*/ 160 h 176"/>
                <a:gd name="T18" fmla="*/ 8 w 256"/>
                <a:gd name="T19" fmla="*/ 176 h 176"/>
                <a:gd name="T20" fmla="*/ 8 w 256"/>
                <a:gd name="T21" fmla="*/ 160 h 176"/>
                <a:gd name="T22" fmla="*/ 8 w 256"/>
                <a:gd name="T23" fmla="*/ 152 h 176"/>
                <a:gd name="T24" fmla="*/ 0 w 256"/>
                <a:gd name="T25" fmla="*/ 136 h 176"/>
                <a:gd name="T26" fmla="*/ 24 w 256"/>
                <a:gd name="T27" fmla="*/ 112 h 176"/>
                <a:gd name="T28" fmla="*/ 40 w 256"/>
                <a:gd name="T29" fmla="*/ 96 h 176"/>
                <a:gd name="T30" fmla="*/ 72 w 256"/>
                <a:gd name="T31" fmla="*/ 80 h 176"/>
                <a:gd name="T32" fmla="*/ 112 w 256"/>
                <a:gd name="T33" fmla="*/ 40 h 176"/>
                <a:gd name="T34" fmla="*/ 104 w 256"/>
                <a:gd name="T35" fmla="*/ 40 h 176"/>
                <a:gd name="T36" fmla="*/ 112 w 256"/>
                <a:gd name="T37" fmla="*/ 24 h 176"/>
                <a:gd name="T38" fmla="*/ 120 w 256"/>
                <a:gd name="T39" fmla="*/ 32 h 176"/>
                <a:gd name="T40" fmla="*/ 120 w 256"/>
                <a:gd name="T41" fmla="*/ 32 h 176"/>
                <a:gd name="T42" fmla="*/ 136 w 256"/>
                <a:gd name="T43" fmla="*/ 16 h 176"/>
                <a:gd name="T44" fmla="*/ 176 w 256"/>
                <a:gd name="T45" fmla="*/ 8 h 176"/>
                <a:gd name="T46" fmla="*/ 200 w 256"/>
                <a:gd name="T47" fmla="*/ 0 h 176"/>
                <a:gd name="T48" fmla="*/ 208 w 256"/>
                <a:gd name="T49" fmla="*/ 8 h 176"/>
                <a:gd name="T50" fmla="*/ 224 w 256"/>
                <a:gd name="T51" fmla="*/ 0 h 176"/>
                <a:gd name="T52" fmla="*/ 256 w 256"/>
                <a:gd name="T53" fmla="*/ 8 h 176"/>
                <a:gd name="T54" fmla="*/ 256 w 256"/>
                <a:gd name="T55" fmla="*/ 24 h 176"/>
                <a:gd name="T56" fmla="*/ 240 w 256"/>
                <a:gd name="T57" fmla="*/ 24 h 176"/>
                <a:gd name="T58" fmla="*/ 208 w 256"/>
                <a:gd name="T59" fmla="*/ 16 h 176"/>
                <a:gd name="T60" fmla="*/ 200 w 256"/>
                <a:gd name="T61" fmla="*/ 32 h 176"/>
                <a:gd name="T62" fmla="*/ 160 w 256"/>
                <a:gd name="T6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3" name="Freeform 116"/>
            <p:cNvSpPr>
              <a:spLocks/>
            </p:cNvSpPr>
            <p:nvPr userDrawn="1"/>
          </p:nvSpPr>
          <p:spPr bwMode="auto">
            <a:xfrm>
              <a:off x="4692650" y="1572176"/>
              <a:ext cx="277812" cy="405917"/>
            </a:xfrm>
            <a:custGeom>
              <a:avLst/>
              <a:gdLst>
                <a:gd name="T0" fmla="*/ 0 w 128"/>
                <a:gd name="T1" fmla="*/ 136 h 184"/>
                <a:gd name="T2" fmla="*/ 8 w 128"/>
                <a:gd name="T3" fmla="*/ 120 h 184"/>
                <a:gd name="T4" fmla="*/ 16 w 128"/>
                <a:gd name="T5" fmla="*/ 120 h 184"/>
                <a:gd name="T6" fmla="*/ 8 w 128"/>
                <a:gd name="T7" fmla="*/ 104 h 184"/>
                <a:gd name="T8" fmla="*/ 16 w 128"/>
                <a:gd name="T9" fmla="*/ 104 h 184"/>
                <a:gd name="T10" fmla="*/ 8 w 128"/>
                <a:gd name="T11" fmla="*/ 80 h 184"/>
                <a:gd name="T12" fmla="*/ 8 w 128"/>
                <a:gd name="T13" fmla="*/ 64 h 184"/>
                <a:gd name="T14" fmla="*/ 32 w 128"/>
                <a:gd name="T15" fmla="*/ 64 h 184"/>
                <a:gd name="T16" fmla="*/ 24 w 128"/>
                <a:gd name="T17" fmla="*/ 56 h 184"/>
                <a:gd name="T18" fmla="*/ 32 w 128"/>
                <a:gd name="T19" fmla="*/ 32 h 184"/>
                <a:gd name="T20" fmla="*/ 48 w 128"/>
                <a:gd name="T21" fmla="*/ 24 h 184"/>
                <a:gd name="T22" fmla="*/ 56 w 128"/>
                <a:gd name="T23" fmla="*/ 8 h 184"/>
                <a:gd name="T24" fmla="*/ 64 w 128"/>
                <a:gd name="T25" fmla="*/ 8 h 184"/>
                <a:gd name="T26" fmla="*/ 72 w 128"/>
                <a:gd name="T27" fmla="*/ 0 h 184"/>
                <a:gd name="T28" fmla="*/ 88 w 128"/>
                <a:gd name="T29" fmla="*/ 8 h 184"/>
                <a:gd name="T30" fmla="*/ 88 w 128"/>
                <a:gd name="T31" fmla="*/ 0 h 184"/>
                <a:gd name="T32" fmla="*/ 120 w 128"/>
                <a:gd name="T33" fmla="*/ 8 h 184"/>
                <a:gd name="T34" fmla="*/ 128 w 128"/>
                <a:gd name="T35" fmla="*/ 40 h 184"/>
                <a:gd name="T36" fmla="*/ 112 w 128"/>
                <a:gd name="T37" fmla="*/ 40 h 184"/>
                <a:gd name="T38" fmla="*/ 104 w 128"/>
                <a:gd name="T39" fmla="*/ 56 h 184"/>
                <a:gd name="T40" fmla="*/ 64 w 128"/>
                <a:gd name="T41" fmla="*/ 88 h 184"/>
                <a:gd name="T42" fmla="*/ 64 w 128"/>
                <a:gd name="T43" fmla="*/ 104 h 184"/>
                <a:gd name="T44" fmla="*/ 80 w 128"/>
                <a:gd name="T45" fmla="*/ 120 h 184"/>
                <a:gd name="T46" fmla="*/ 72 w 128"/>
                <a:gd name="T47" fmla="*/ 128 h 184"/>
                <a:gd name="T48" fmla="*/ 80 w 128"/>
                <a:gd name="T49" fmla="*/ 128 h 184"/>
                <a:gd name="T50" fmla="*/ 64 w 128"/>
                <a:gd name="T51" fmla="*/ 136 h 184"/>
                <a:gd name="T52" fmla="*/ 56 w 128"/>
                <a:gd name="T53" fmla="*/ 168 h 184"/>
                <a:gd name="T54" fmla="*/ 40 w 128"/>
                <a:gd name="T55" fmla="*/ 168 h 184"/>
                <a:gd name="T56" fmla="*/ 32 w 128"/>
                <a:gd name="T57" fmla="*/ 184 h 184"/>
                <a:gd name="T58" fmla="*/ 24 w 128"/>
                <a:gd name="T59" fmla="*/ 184 h 184"/>
                <a:gd name="T60" fmla="*/ 16 w 128"/>
                <a:gd name="T61" fmla="*/ 168 h 184"/>
                <a:gd name="T62" fmla="*/ 0 w 128"/>
                <a:gd name="T63" fmla="*/ 128 h 184"/>
                <a:gd name="T64" fmla="*/ 0 w 128"/>
                <a:gd name="T65" fmla="*/ 13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4" name="Freeform 117"/>
            <p:cNvSpPr>
              <a:spLocks/>
            </p:cNvSpPr>
            <p:nvPr userDrawn="1"/>
          </p:nvSpPr>
          <p:spPr bwMode="auto">
            <a:xfrm>
              <a:off x="4883150" y="1533524"/>
              <a:ext cx="260350" cy="302729"/>
            </a:xfrm>
            <a:custGeom>
              <a:avLst/>
              <a:gdLst>
                <a:gd name="T0" fmla="*/ 88 w 120"/>
                <a:gd name="T1" fmla="*/ 16 h 136"/>
                <a:gd name="T2" fmla="*/ 80 w 120"/>
                <a:gd name="T3" fmla="*/ 16 h 136"/>
                <a:gd name="T4" fmla="*/ 80 w 120"/>
                <a:gd name="T5" fmla="*/ 24 h 136"/>
                <a:gd name="T6" fmla="*/ 96 w 120"/>
                <a:gd name="T7" fmla="*/ 32 h 136"/>
                <a:gd name="T8" fmla="*/ 96 w 120"/>
                <a:gd name="T9" fmla="*/ 40 h 136"/>
                <a:gd name="T10" fmla="*/ 104 w 120"/>
                <a:gd name="T11" fmla="*/ 56 h 136"/>
                <a:gd name="T12" fmla="*/ 104 w 120"/>
                <a:gd name="T13" fmla="*/ 64 h 136"/>
                <a:gd name="T14" fmla="*/ 112 w 120"/>
                <a:gd name="T15" fmla="*/ 72 h 136"/>
                <a:gd name="T16" fmla="*/ 112 w 120"/>
                <a:gd name="T17" fmla="*/ 80 h 136"/>
                <a:gd name="T18" fmla="*/ 120 w 120"/>
                <a:gd name="T19" fmla="*/ 96 h 136"/>
                <a:gd name="T20" fmla="*/ 88 w 120"/>
                <a:gd name="T21" fmla="*/ 128 h 136"/>
                <a:gd name="T22" fmla="*/ 48 w 120"/>
                <a:gd name="T23" fmla="*/ 136 h 136"/>
                <a:gd name="T24" fmla="*/ 24 w 120"/>
                <a:gd name="T25" fmla="*/ 128 h 136"/>
                <a:gd name="T26" fmla="*/ 24 w 120"/>
                <a:gd name="T27" fmla="*/ 112 h 136"/>
                <a:gd name="T28" fmla="*/ 16 w 120"/>
                <a:gd name="T29" fmla="*/ 96 h 136"/>
                <a:gd name="T30" fmla="*/ 24 w 120"/>
                <a:gd name="T31" fmla="*/ 96 h 136"/>
                <a:gd name="T32" fmla="*/ 56 w 120"/>
                <a:gd name="T33" fmla="*/ 64 h 136"/>
                <a:gd name="T34" fmla="*/ 56 w 120"/>
                <a:gd name="T35" fmla="*/ 56 h 136"/>
                <a:gd name="T36" fmla="*/ 48 w 120"/>
                <a:gd name="T37" fmla="*/ 56 h 136"/>
                <a:gd name="T38" fmla="*/ 40 w 120"/>
                <a:gd name="T39" fmla="*/ 56 h 136"/>
                <a:gd name="T40" fmla="*/ 32 w 120"/>
                <a:gd name="T41" fmla="*/ 24 h 136"/>
                <a:gd name="T42" fmla="*/ 0 w 120"/>
                <a:gd name="T43" fmla="*/ 16 h 136"/>
                <a:gd name="T44" fmla="*/ 8 w 120"/>
                <a:gd name="T45" fmla="*/ 8 h 136"/>
                <a:gd name="T46" fmla="*/ 24 w 120"/>
                <a:gd name="T47" fmla="*/ 16 h 136"/>
                <a:gd name="T48" fmla="*/ 48 w 120"/>
                <a:gd name="T49" fmla="*/ 16 h 136"/>
                <a:gd name="T50" fmla="*/ 56 w 120"/>
                <a:gd name="T51" fmla="*/ 16 h 136"/>
                <a:gd name="T52" fmla="*/ 56 w 120"/>
                <a:gd name="T53" fmla="*/ 0 h 136"/>
                <a:gd name="T54" fmla="*/ 72 w 120"/>
                <a:gd name="T55" fmla="*/ 0 h 136"/>
                <a:gd name="T56" fmla="*/ 88 w 120"/>
                <a:gd name="T57" fmla="*/ 8 h 136"/>
                <a:gd name="T58" fmla="*/ 88 w 120"/>
                <a:gd name="T5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5" name="Freeform 118"/>
            <p:cNvSpPr>
              <a:spLocks/>
            </p:cNvSpPr>
            <p:nvPr userDrawn="1"/>
          </p:nvSpPr>
          <p:spPr bwMode="auto">
            <a:xfrm>
              <a:off x="1198562" y="1430337"/>
              <a:ext cx="1851025" cy="990738"/>
            </a:xfrm>
            <a:custGeom>
              <a:avLst/>
              <a:gdLst>
                <a:gd name="T0" fmla="*/ 704 w 856"/>
                <a:gd name="T1" fmla="*/ 392 h 448"/>
                <a:gd name="T2" fmla="*/ 688 w 856"/>
                <a:gd name="T3" fmla="*/ 424 h 448"/>
                <a:gd name="T4" fmla="*/ 768 w 856"/>
                <a:gd name="T5" fmla="*/ 384 h 448"/>
                <a:gd name="T6" fmla="*/ 752 w 856"/>
                <a:gd name="T7" fmla="*/ 384 h 448"/>
                <a:gd name="T8" fmla="*/ 720 w 856"/>
                <a:gd name="T9" fmla="*/ 360 h 448"/>
                <a:gd name="T10" fmla="*/ 736 w 856"/>
                <a:gd name="T11" fmla="*/ 344 h 448"/>
                <a:gd name="T12" fmla="*/ 640 w 856"/>
                <a:gd name="T13" fmla="*/ 368 h 448"/>
                <a:gd name="T14" fmla="*/ 704 w 856"/>
                <a:gd name="T15" fmla="*/ 336 h 448"/>
                <a:gd name="T16" fmla="*/ 792 w 856"/>
                <a:gd name="T17" fmla="*/ 320 h 448"/>
                <a:gd name="T18" fmla="*/ 856 w 856"/>
                <a:gd name="T19" fmla="*/ 280 h 448"/>
                <a:gd name="T20" fmla="*/ 848 w 856"/>
                <a:gd name="T21" fmla="*/ 264 h 448"/>
                <a:gd name="T22" fmla="*/ 832 w 856"/>
                <a:gd name="T23" fmla="*/ 256 h 448"/>
                <a:gd name="T24" fmla="*/ 824 w 856"/>
                <a:gd name="T25" fmla="*/ 240 h 448"/>
                <a:gd name="T26" fmla="*/ 808 w 856"/>
                <a:gd name="T27" fmla="*/ 176 h 448"/>
                <a:gd name="T28" fmla="*/ 760 w 856"/>
                <a:gd name="T29" fmla="*/ 208 h 448"/>
                <a:gd name="T30" fmla="*/ 744 w 856"/>
                <a:gd name="T31" fmla="*/ 168 h 448"/>
                <a:gd name="T32" fmla="*/ 696 w 856"/>
                <a:gd name="T33" fmla="*/ 144 h 448"/>
                <a:gd name="T34" fmla="*/ 672 w 856"/>
                <a:gd name="T35" fmla="*/ 168 h 448"/>
                <a:gd name="T36" fmla="*/ 648 w 856"/>
                <a:gd name="T37" fmla="*/ 200 h 448"/>
                <a:gd name="T38" fmla="*/ 600 w 856"/>
                <a:gd name="T39" fmla="*/ 256 h 448"/>
                <a:gd name="T40" fmla="*/ 568 w 856"/>
                <a:gd name="T41" fmla="*/ 312 h 448"/>
                <a:gd name="T42" fmla="*/ 544 w 856"/>
                <a:gd name="T43" fmla="*/ 248 h 448"/>
                <a:gd name="T44" fmla="*/ 488 w 856"/>
                <a:gd name="T45" fmla="*/ 200 h 448"/>
                <a:gd name="T46" fmla="*/ 504 w 856"/>
                <a:gd name="T47" fmla="*/ 168 h 448"/>
                <a:gd name="T48" fmla="*/ 560 w 856"/>
                <a:gd name="T49" fmla="*/ 144 h 448"/>
                <a:gd name="T50" fmla="*/ 616 w 856"/>
                <a:gd name="T51" fmla="*/ 112 h 448"/>
                <a:gd name="T52" fmla="*/ 664 w 856"/>
                <a:gd name="T53" fmla="*/ 96 h 448"/>
                <a:gd name="T54" fmla="*/ 696 w 856"/>
                <a:gd name="T55" fmla="*/ 80 h 448"/>
                <a:gd name="T56" fmla="*/ 712 w 856"/>
                <a:gd name="T57" fmla="*/ 56 h 448"/>
                <a:gd name="T58" fmla="*/ 640 w 856"/>
                <a:gd name="T59" fmla="*/ 88 h 448"/>
                <a:gd name="T60" fmla="*/ 648 w 856"/>
                <a:gd name="T61" fmla="*/ 56 h 448"/>
                <a:gd name="T62" fmla="*/ 616 w 856"/>
                <a:gd name="T63" fmla="*/ 48 h 448"/>
                <a:gd name="T64" fmla="*/ 640 w 856"/>
                <a:gd name="T65" fmla="*/ 24 h 448"/>
                <a:gd name="T66" fmla="*/ 688 w 856"/>
                <a:gd name="T67" fmla="*/ 0 h 448"/>
                <a:gd name="T68" fmla="*/ 616 w 856"/>
                <a:gd name="T69" fmla="*/ 24 h 448"/>
                <a:gd name="T70" fmla="*/ 600 w 856"/>
                <a:gd name="T71" fmla="*/ 56 h 448"/>
                <a:gd name="T72" fmla="*/ 552 w 856"/>
                <a:gd name="T73" fmla="*/ 80 h 448"/>
                <a:gd name="T74" fmla="*/ 576 w 856"/>
                <a:gd name="T75" fmla="*/ 56 h 448"/>
                <a:gd name="T76" fmla="*/ 552 w 856"/>
                <a:gd name="T77" fmla="*/ 64 h 448"/>
                <a:gd name="T78" fmla="*/ 480 w 856"/>
                <a:gd name="T79" fmla="*/ 72 h 448"/>
                <a:gd name="T80" fmla="*/ 448 w 856"/>
                <a:gd name="T81" fmla="*/ 72 h 448"/>
                <a:gd name="T82" fmla="*/ 392 w 856"/>
                <a:gd name="T83" fmla="*/ 80 h 448"/>
                <a:gd name="T84" fmla="*/ 392 w 856"/>
                <a:gd name="T85" fmla="*/ 64 h 448"/>
                <a:gd name="T86" fmla="*/ 328 w 856"/>
                <a:gd name="T87" fmla="*/ 48 h 448"/>
                <a:gd name="T88" fmla="*/ 312 w 856"/>
                <a:gd name="T89" fmla="*/ 48 h 448"/>
                <a:gd name="T90" fmla="*/ 296 w 856"/>
                <a:gd name="T91" fmla="*/ 48 h 448"/>
                <a:gd name="T92" fmla="*/ 216 w 856"/>
                <a:gd name="T93" fmla="*/ 56 h 448"/>
                <a:gd name="T94" fmla="*/ 152 w 856"/>
                <a:gd name="T95" fmla="*/ 56 h 448"/>
                <a:gd name="T96" fmla="*/ 8 w 856"/>
                <a:gd name="T97" fmla="*/ 184 h 448"/>
                <a:gd name="T98" fmla="*/ 48 w 856"/>
                <a:gd name="T99" fmla="*/ 200 h 448"/>
                <a:gd name="T100" fmla="*/ 40 w 856"/>
                <a:gd name="T101" fmla="*/ 256 h 448"/>
                <a:gd name="T102" fmla="*/ 24 w 856"/>
                <a:gd name="T103" fmla="*/ 288 h 448"/>
                <a:gd name="T104" fmla="*/ 48 w 856"/>
                <a:gd name="T105" fmla="*/ 336 h 448"/>
                <a:gd name="T106" fmla="*/ 384 w 856"/>
                <a:gd name="T107" fmla="*/ 344 h 448"/>
                <a:gd name="T108" fmla="*/ 456 w 856"/>
                <a:gd name="T109" fmla="*/ 336 h 448"/>
                <a:gd name="T110" fmla="*/ 488 w 856"/>
                <a:gd name="T111" fmla="*/ 352 h 448"/>
                <a:gd name="T112" fmla="*/ 528 w 856"/>
                <a:gd name="T113" fmla="*/ 400 h 448"/>
                <a:gd name="T114" fmla="*/ 488 w 856"/>
                <a:gd name="T115" fmla="*/ 424 h 448"/>
                <a:gd name="T116" fmla="*/ 488 w 856"/>
                <a:gd name="T117" fmla="*/ 432 h 448"/>
                <a:gd name="T118" fmla="*/ 512 w 856"/>
                <a:gd name="T119" fmla="*/ 424 h 448"/>
                <a:gd name="T120" fmla="*/ 568 w 856"/>
                <a:gd name="T121" fmla="*/ 408 h 448"/>
                <a:gd name="T122" fmla="*/ 640 w 856"/>
                <a:gd name="T123" fmla="*/ 392 h 448"/>
                <a:gd name="T124" fmla="*/ 672 w 856"/>
                <a:gd name="T125" fmla="*/ 39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6" name="Freeform 119"/>
            <p:cNvSpPr>
              <a:spLocks/>
            </p:cNvSpPr>
            <p:nvPr userDrawn="1"/>
          </p:nvSpPr>
          <p:spPr bwMode="auto">
            <a:xfrm>
              <a:off x="420687" y="1498599"/>
              <a:ext cx="1106488" cy="514419"/>
            </a:xfrm>
            <a:custGeom>
              <a:avLst/>
              <a:gdLst>
                <a:gd name="T0" fmla="*/ 376 w 512"/>
                <a:gd name="T1" fmla="*/ 144 h 232"/>
                <a:gd name="T2" fmla="*/ 376 w 512"/>
                <a:gd name="T3" fmla="*/ 160 h 232"/>
                <a:gd name="T4" fmla="*/ 408 w 512"/>
                <a:gd name="T5" fmla="*/ 168 h 232"/>
                <a:gd name="T6" fmla="*/ 408 w 512"/>
                <a:gd name="T7" fmla="*/ 208 h 232"/>
                <a:gd name="T8" fmla="*/ 392 w 512"/>
                <a:gd name="T9" fmla="*/ 224 h 232"/>
                <a:gd name="T10" fmla="*/ 384 w 512"/>
                <a:gd name="T11" fmla="*/ 208 h 232"/>
                <a:gd name="T12" fmla="*/ 384 w 512"/>
                <a:gd name="T13" fmla="*/ 200 h 232"/>
                <a:gd name="T14" fmla="*/ 376 w 512"/>
                <a:gd name="T15" fmla="*/ 224 h 232"/>
                <a:gd name="T16" fmla="*/ 376 w 512"/>
                <a:gd name="T17" fmla="*/ 200 h 232"/>
                <a:gd name="T18" fmla="*/ 376 w 512"/>
                <a:gd name="T19" fmla="*/ 192 h 232"/>
                <a:gd name="T20" fmla="*/ 392 w 512"/>
                <a:gd name="T21" fmla="*/ 192 h 232"/>
                <a:gd name="T22" fmla="*/ 376 w 512"/>
                <a:gd name="T23" fmla="*/ 192 h 232"/>
                <a:gd name="T24" fmla="*/ 384 w 512"/>
                <a:gd name="T25" fmla="*/ 176 h 232"/>
                <a:gd name="T26" fmla="*/ 376 w 512"/>
                <a:gd name="T27" fmla="*/ 176 h 232"/>
                <a:gd name="T28" fmla="*/ 368 w 512"/>
                <a:gd name="T29" fmla="*/ 152 h 232"/>
                <a:gd name="T30" fmla="*/ 320 w 512"/>
                <a:gd name="T31" fmla="*/ 152 h 232"/>
                <a:gd name="T32" fmla="*/ 288 w 512"/>
                <a:gd name="T33" fmla="*/ 136 h 232"/>
                <a:gd name="T34" fmla="*/ 224 w 512"/>
                <a:gd name="T35" fmla="*/ 160 h 232"/>
                <a:gd name="T36" fmla="*/ 280 w 512"/>
                <a:gd name="T37" fmla="*/ 136 h 232"/>
                <a:gd name="T38" fmla="*/ 208 w 512"/>
                <a:gd name="T39" fmla="*/ 160 h 232"/>
                <a:gd name="T40" fmla="*/ 200 w 512"/>
                <a:gd name="T41" fmla="*/ 168 h 232"/>
                <a:gd name="T42" fmla="*/ 136 w 512"/>
                <a:gd name="T43" fmla="*/ 192 h 232"/>
                <a:gd name="T44" fmla="*/ 0 w 512"/>
                <a:gd name="T45" fmla="*/ 232 h 232"/>
                <a:gd name="T46" fmla="*/ 152 w 512"/>
                <a:gd name="T47" fmla="*/ 168 h 232"/>
                <a:gd name="T48" fmla="*/ 112 w 512"/>
                <a:gd name="T49" fmla="*/ 168 h 232"/>
                <a:gd name="T50" fmla="*/ 104 w 512"/>
                <a:gd name="T51" fmla="*/ 152 h 232"/>
                <a:gd name="T52" fmla="*/ 152 w 512"/>
                <a:gd name="T53" fmla="*/ 112 h 232"/>
                <a:gd name="T54" fmla="*/ 224 w 512"/>
                <a:gd name="T55" fmla="*/ 80 h 232"/>
                <a:gd name="T56" fmla="*/ 176 w 512"/>
                <a:gd name="T57" fmla="*/ 88 h 232"/>
                <a:gd name="T58" fmla="*/ 176 w 512"/>
                <a:gd name="T59" fmla="*/ 80 h 232"/>
                <a:gd name="T60" fmla="*/ 216 w 512"/>
                <a:gd name="T61" fmla="*/ 64 h 232"/>
                <a:gd name="T62" fmla="*/ 216 w 512"/>
                <a:gd name="T63" fmla="*/ 64 h 232"/>
                <a:gd name="T64" fmla="*/ 240 w 512"/>
                <a:gd name="T65" fmla="*/ 56 h 232"/>
                <a:gd name="T66" fmla="*/ 240 w 512"/>
                <a:gd name="T67" fmla="*/ 40 h 232"/>
                <a:gd name="T68" fmla="*/ 280 w 512"/>
                <a:gd name="T69" fmla="*/ 32 h 232"/>
                <a:gd name="T70" fmla="*/ 392 w 512"/>
                <a:gd name="T71" fmla="*/ 0 h 232"/>
                <a:gd name="T72" fmla="*/ 400 w 512"/>
                <a:gd name="T73" fmla="*/ 8 h 232"/>
                <a:gd name="T74" fmla="*/ 424 w 512"/>
                <a:gd name="T75" fmla="*/ 8 h 232"/>
                <a:gd name="T76" fmla="*/ 512 w 512"/>
                <a:gd name="T77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7" name="Freeform 120"/>
            <p:cNvSpPr>
              <a:spLocks/>
            </p:cNvSpPr>
            <p:nvPr userDrawn="1"/>
          </p:nvSpPr>
          <p:spPr bwMode="auto">
            <a:xfrm>
              <a:off x="1165225" y="2720077"/>
              <a:ext cx="760412" cy="603871"/>
            </a:xfrm>
            <a:custGeom>
              <a:avLst/>
              <a:gdLst>
                <a:gd name="T0" fmla="*/ 0 w 352"/>
                <a:gd name="T1" fmla="*/ 48 h 272"/>
                <a:gd name="T2" fmla="*/ 8 w 352"/>
                <a:gd name="T3" fmla="*/ 72 h 272"/>
                <a:gd name="T4" fmla="*/ 8 w 352"/>
                <a:gd name="T5" fmla="*/ 80 h 272"/>
                <a:gd name="T6" fmla="*/ 32 w 352"/>
                <a:gd name="T7" fmla="*/ 104 h 272"/>
                <a:gd name="T8" fmla="*/ 48 w 352"/>
                <a:gd name="T9" fmla="*/ 136 h 272"/>
                <a:gd name="T10" fmla="*/ 56 w 352"/>
                <a:gd name="T11" fmla="*/ 144 h 272"/>
                <a:gd name="T12" fmla="*/ 40 w 352"/>
                <a:gd name="T13" fmla="*/ 96 h 272"/>
                <a:gd name="T14" fmla="*/ 24 w 352"/>
                <a:gd name="T15" fmla="*/ 16 h 272"/>
                <a:gd name="T16" fmla="*/ 40 w 352"/>
                <a:gd name="T17" fmla="*/ 24 h 272"/>
                <a:gd name="T18" fmla="*/ 56 w 352"/>
                <a:gd name="T19" fmla="*/ 72 h 272"/>
                <a:gd name="T20" fmla="*/ 72 w 352"/>
                <a:gd name="T21" fmla="*/ 96 h 272"/>
                <a:gd name="T22" fmla="*/ 80 w 352"/>
                <a:gd name="T23" fmla="*/ 112 h 272"/>
                <a:gd name="T24" fmla="*/ 112 w 352"/>
                <a:gd name="T25" fmla="*/ 168 h 272"/>
                <a:gd name="T26" fmla="*/ 104 w 352"/>
                <a:gd name="T27" fmla="*/ 192 h 272"/>
                <a:gd name="T28" fmla="*/ 144 w 352"/>
                <a:gd name="T29" fmla="*/ 224 h 272"/>
                <a:gd name="T30" fmla="*/ 192 w 352"/>
                <a:gd name="T31" fmla="*/ 248 h 272"/>
                <a:gd name="T32" fmla="*/ 224 w 352"/>
                <a:gd name="T33" fmla="*/ 248 h 272"/>
                <a:gd name="T34" fmla="*/ 264 w 352"/>
                <a:gd name="T35" fmla="*/ 272 h 272"/>
                <a:gd name="T36" fmla="*/ 288 w 352"/>
                <a:gd name="T37" fmla="*/ 248 h 272"/>
                <a:gd name="T38" fmla="*/ 288 w 352"/>
                <a:gd name="T39" fmla="*/ 224 h 272"/>
                <a:gd name="T40" fmla="*/ 320 w 352"/>
                <a:gd name="T41" fmla="*/ 216 h 272"/>
                <a:gd name="T42" fmla="*/ 328 w 352"/>
                <a:gd name="T43" fmla="*/ 216 h 272"/>
                <a:gd name="T44" fmla="*/ 336 w 352"/>
                <a:gd name="T45" fmla="*/ 168 h 272"/>
                <a:gd name="T46" fmla="*/ 296 w 352"/>
                <a:gd name="T47" fmla="*/ 200 h 272"/>
                <a:gd name="T48" fmla="*/ 288 w 352"/>
                <a:gd name="T49" fmla="*/ 216 h 272"/>
                <a:gd name="T50" fmla="*/ 272 w 352"/>
                <a:gd name="T51" fmla="*/ 216 h 272"/>
                <a:gd name="T52" fmla="*/ 224 w 352"/>
                <a:gd name="T53" fmla="*/ 200 h 272"/>
                <a:gd name="T54" fmla="*/ 216 w 352"/>
                <a:gd name="T55" fmla="*/ 128 h 272"/>
                <a:gd name="T56" fmla="*/ 200 w 352"/>
                <a:gd name="T57" fmla="*/ 96 h 272"/>
                <a:gd name="T58" fmla="*/ 168 w 352"/>
                <a:gd name="T59" fmla="*/ 40 h 272"/>
                <a:gd name="T60" fmla="*/ 152 w 352"/>
                <a:gd name="T61" fmla="*/ 56 h 272"/>
                <a:gd name="T62" fmla="*/ 144 w 352"/>
                <a:gd name="T63" fmla="*/ 32 h 272"/>
                <a:gd name="T64" fmla="*/ 72 w 352"/>
                <a:gd name="T65" fmla="*/ 24 h 272"/>
                <a:gd name="T66" fmla="*/ 0 w 352"/>
                <a:gd name="T6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8" name="Freeform 121"/>
            <p:cNvSpPr>
              <a:spLocks/>
            </p:cNvSpPr>
            <p:nvPr userDrawn="1"/>
          </p:nvSpPr>
          <p:spPr bwMode="auto">
            <a:xfrm>
              <a:off x="1090612" y="2172321"/>
              <a:ext cx="1590675" cy="796510"/>
            </a:xfrm>
            <a:custGeom>
              <a:avLst/>
              <a:gdLst>
                <a:gd name="T0" fmla="*/ 304 w 736"/>
                <a:gd name="T1" fmla="*/ 296 h 360"/>
                <a:gd name="T2" fmla="*/ 320 w 736"/>
                <a:gd name="T3" fmla="*/ 296 h 360"/>
                <a:gd name="T4" fmla="*/ 352 w 736"/>
                <a:gd name="T5" fmla="*/ 304 h 360"/>
                <a:gd name="T6" fmla="*/ 384 w 736"/>
                <a:gd name="T7" fmla="*/ 304 h 360"/>
                <a:gd name="T8" fmla="*/ 368 w 736"/>
                <a:gd name="T9" fmla="*/ 288 h 360"/>
                <a:gd name="T10" fmla="*/ 400 w 736"/>
                <a:gd name="T11" fmla="*/ 280 h 360"/>
                <a:gd name="T12" fmla="*/ 432 w 736"/>
                <a:gd name="T13" fmla="*/ 296 h 360"/>
                <a:gd name="T14" fmla="*/ 464 w 736"/>
                <a:gd name="T15" fmla="*/ 336 h 360"/>
                <a:gd name="T16" fmla="*/ 488 w 736"/>
                <a:gd name="T17" fmla="*/ 352 h 360"/>
                <a:gd name="T18" fmla="*/ 504 w 736"/>
                <a:gd name="T19" fmla="*/ 248 h 360"/>
                <a:gd name="T20" fmla="*/ 568 w 736"/>
                <a:gd name="T21" fmla="*/ 200 h 360"/>
                <a:gd name="T22" fmla="*/ 576 w 736"/>
                <a:gd name="T23" fmla="*/ 184 h 360"/>
                <a:gd name="T24" fmla="*/ 584 w 736"/>
                <a:gd name="T25" fmla="*/ 168 h 360"/>
                <a:gd name="T26" fmla="*/ 592 w 736"/>
                <a:gd name="T27" fmla="*/ 160 h 360"/>
                <a:gd name="T28" fmla="*/ 600 w 736"/>
                <a:gd name="T29" fmla="*/ 160 h 360"/>
                <a:gd name="T30" fmla="*/ 616 w 736"/>
                <a:gd name="T31" fmla="*/ 144 h 360"/>
                <a:gd name="T32" fmla="*/ 664 w 736"/>
                <a:gd name="T33" fmla="*/ 112 h 360"/>
                <a:gd name="T34" fmla="*/ 672 w 736"/>
                <a:gd name="T35" fmla="*/ 112 h 360"/>
                <a:gd name="T36" fmla="*/ 712 w 736"/>
                <a:gd name="T37" fmla="*/ 72 h 360"/>
                <a:gd name="T38" fmla="*/ 728 w 736"/>
                <a:gd name="T39" fmla="*/ 56 h 360"/>
                <a:gd name="T40" fmla="*/ 696 w 736"/>
                <a:gd name="T41" fmla="*/ 56 h 360"/>
                <a:gd name="T42" fmla="*/ 624 w 736"/>
                <a:gd name="T43" fmla="*/ 72 h 360"/>
                <a:gd name="T44" fmla="*/ 584 w 736"/>
                <a:gd name="T45" fmla="*/ 96 h 360"/>
                <a:gd name="T46" fmla="*/ 536 w 736"/>
                <a:gd name="T47" fmla="*/ 88 h 360"/>
                <a:gd name="T48" fmla="*/ 536 w 736"/>
                <a:gd name="T49" fmla="*/ 72 h 360"/>
                <a:gd name="T50" fmla="*/ 504 w 736"/>
                <a:gd name="T51" fmla="*/ 64 h 360"/>
                <a:gd name="T52" fmla="*/ 472 w 736"/>
                <a:gd name="T53" fmla="*/ 112 h 360"/>
                <a:gd name="T54" fmla="*/ 472 w 736"/>
                <a:gd name="T55" fmla="*/ 88 h 360"/>
                <a:gd name="T56" fmla="*/ 504 w 736"/>
                <a:gd name="T57" fmla="*/ 48 h 360"/>
                <a:gd name="T58" fmla="*/ 528 w 736"/>
                <a:gd name="T59" fmla="*/ 40 h 360"/>
                <a:gd name="T60" fmla="*/ 504 w 736"/>
                <a:gd name="T61" fmla="*/ 32 h 360"/>
                <a:gd name="T62" fmla="*/ 464 w 736"/>
                <a:gd name="T63" fmla="*/ 40 h 360"/>
                <a:gd name="T64" fmla="*/ 480 w 736"/>
                <a:gd name="T65" fmla="*/ 16 h 360"/>
                <a:gd name="T66" fmla="*/ 432 w 736"/>
                <a:gd name="T67" fmla="*/ 0 h 360"/>
                <a:gd name="T68" fmla="*/ 104 w 736"/>
                <a:gd name="T69" fmla="*/ 8 h 360"/>
                <a:gd name="T70" fmla="*/ 96 w 736"/>
                <a:gd name="T71" fmla="*/ 16 h 360"/>
                <a:gd name="T72" fmla="*/ 64 w 736"/>
                <a:gd name="T73" fmla="*/ 48 h 360"/>
                <a:gd name="T74" fmla="*/ 8 w 736"/>
                <a:gd name="T75" fmla="*/ 136 h 360"/>
                <a:gd name="T76" fmla="*/ 8 w 736"/>
                <a:gd name="T77" fmla="*/ 160 h 360"/>
                <a:gd name="T78" fmla="*/ 8 w 736"/>
                <a:gd name="T79" fmla="*/ 176 h 360"/>
                <a:gd name="T80" fmla="*/ 16 w 736"/>
                <a:gd name="T81" fmla="*/ 208 h 360"/>
                <a:gd name="T82" fmla="*/ 32 w 736"/>
                <a:gd name="T83" fmla="*/ 232 h 360"/>
                <a:gd name="T84" fmla="*/ 72 w 736"/>
                <a:gd name="T85" fmla="*/ 248 h 360"/>
                <a:gd name="T86" fmla="*/ 184 w 736"/>
                <a:gd name="T87" fmla="*/ 280 h 360"/>
                <a:gd name="T88" fmla="*/ 200 w 736"/>
                <a:gd name="T89" fmla="*/ 304 h 360"/>
                <a:gd name="T90" fmla="*/ 240 w 736"/>
                <a:gd name="T91" fmla="*/ 3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9" name="Freeform 122"/>
            <p:cNvSpPr>
              <a:spLocks/>
            </p:cNvSpPr>
            <p:nvPr userDrawn="1"/>
          </p:nvSpPr>
          <p:spPr bwMode="auto">
            <a:xfrm>
              <a:off x="1735137" y="3215446"/>
              <a:ext cx="120650" cy="141840"/>
            </a:xfrm>
            <a:custGeom>
              <a:avLst/>
              <a:gdLst>
                <a:gd name="T0" fmla="*/ 32 w 56"/>
                <a:gd name="T1" fmla="*/ 48 h 64"/>
                <a:gd name="T2" fmla="*/ 24 w 56"/>
                <a:gd name="T3" fmla="*/ 64 h 64"/>
                <a:gd name="T4" fmla="*/ 0 w 56"/>
                <a:gd name="T5" fmla="*/ 56 h 64"/>
                <a:gd name="T6" fmla="*/ 0 w 56"/>
                <a:gd name="T7" fmla="*/ 48 h 64"/>
                <a:gd name="T8" fmla="*/ 16 w 56"/>
                <a:gd name="T9" fmla="*/ 24 h 64"/>
                <a:gd name="T10" fmla="*/ 24 w 56"/>
                <a:gd name="T11" fmla="*/ 24 h 64"/>
                <a:gd name="T12" fmla="*/ 16 w 56"/>
                <a:gd name="T13" fmla="*/ 8 h 64"/>
                <a:gd name="T14" fmla="*/ 24 w 56"/>
                <a:gd name="T15" fmla="*/ 0 h 64"/>
                <a:gd name="T16" fmla="*/ 48 w 56"/>
                <a:gd name="T17" fmla="*/ 0 h 64"/>
                <a:gd name="T18" fmla="*/ 40 w 56"/>
                <a:gd name="T19" fmla="*/ 24 h 64"/>
                <a:gd name="T20" fmla="*/ 48 w 56"/>
                <a:gd name="T21" fmla="*/ 32 h 64"/>
                <a:gd name="T22" fmla="*/ 56 w 56"/>
                <a:gd name="T23" fmla="*/ 32 h 64"/>
                <a:gd name="T24" fmla="*/ 32 w 56"/>
                <a:gd name="T2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0" name="Freeform 123"/>
            <p:cNvSpPr>
              <a:spLocks/>
            </p:cNvSpPr>
            <p:nvPr userDrawn="1"/>
          </p:nvSpPr>
          <p:spPr bwMode="auto">
            <a:xfrm>
              <a:off x="1787525" y="3323948"/>
              <a:ext cx="68262" cy="50800"/>
            </a:xfrm>
            <a:custGeom>
              <a:avLst/>
              <a:gdLst>
                <a:gd name="T0" fmla="*/ 32 w 32"/>
                <a:gd name="T1" fmla="*/ 16 h 24"/>
                <a:gd name="T2" fmla="*/ 8 w 32"/>
                <a:gd name="T3" fmla="*/ 0 h 24"/>
                <a:gd name="T4" fmla="*/ 0 w 32"/>
                <a:gd name="T5" fmla="*/ 16 h 24"/>
                <a:gd name="T6" fmla="*/ 8 w 32"/>
                <a:gd name="T7" fmla="*/ 16 h 24"/>
                <a:gd name="T8" fmla="*/ 32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1" name="Freeform 124"/>
            <p:cNvSpPr>
              <a:spLocks/>
            </p:cNvSpPr>
            <p:nvPr userDrawn="1"/>
          </p:nvSpPr>
          <p:spPr bwMode="auto">
            <a:xfrm>
              <a:off x="2063750" y="3500713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2" name="Freeform 125"/>
            <p:cNvSpPr>
              <a:spLocks/>
            </p:cNvSpPr>
            <p:nvPr userDrawn="1"/>
          </p:nvSpPr>
          <p:spPr bwMode="auto">
            <a:xfrm>
              <a:off x="2216150" y="3656840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3" name="Freeform 126"/>
            <p:cNvSpPr>
              <a:spLocks/>
            </p:cNvSpPr>
            <p:nvPr userDrawn="1"/>
          </p:nvSpPr>
          <p:spPr bwMode="auto">
            <a:xfrm>
              <a:off x="2081212" y="3500713"/>
              <a:ext cx="69850" cy="71989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0 h 32"/>
                <a:gd name="T4" fmla="*/ 8 w 32"/>
                <a:gd name="T5" fmla="*/ 0 h 32"/>
                <a:gd name="T6" fmla="*/ 0 w 32"/>
                <a:gd name="T7" fmla="*/ 0 h 32"/>
                <a:gd name="T8" fmla="*/ 0 w 32"/>
                <a:gd name="T9" fmla="*/ 8 h 32"/>
                <a:gd name="T10" fmla="*/ 16 w 32"/>
                <a:gd name="T11" fmla="*/ 16 h 32"/>
                <a:gd name="T12" fmla="*/ 16 w 32"/>
                <a:gd name="T13" fmla="*/ 24 h 32"/>
                <a:gd name="T14" fmla="*/ 24 w 32"/>
                <a:gd name="T15" fmla="*/ 32 h 32"/>
                <a:gd name="T16" fmla="*/ 32 w 32"/>
                <a:gd name="T17" fmla="*/ 24 h 32"/>
                <a:gd name="T18" fmla="*/ 32 w 32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4" name="Freeform 127"/>
            <p:cNvSpPr>
              <a:spLocks/>
            </p:cNvSpPr>
            <p:nvPr userDrawn="1"/>
          </p:nvSpPr>
          <p:spPr bwMode="auto">
            <a:xfrm>
              <a:off x="1978025" y="3500713"/>
              <a:ext cx="103187" cy="71989"/>
            </a:xfrm>
            <a:custGeom>
              <a:avLst/>
              <a:gdLst>
                <a:gd name="T0" fmla="*/ 8 w 48"/>
                <a:gd name="T1" fmla="*/ 0 h 32"/>
                <a:gd name="T2" fmla="*/ 16 w 48"/>
                <a:gd name="T3" fmla="*/ 8 h 32"/>
                <a:gd name="T4" fmla="*/ 24 w 48"/>
                <a:gd name="T5" fmla="*/ 8 h 32"/>
                <a:gd name="T6" fmla="*/ 40 w 48"/>
                <a:gd name="T7" fmla="*/ 0 h 32"/>
                <a:gd name="T8" fmla="*/ 48 w 48"/>
                <a:gd name="T9" fmla="*/ 8 h 32"/>
                <a:gd name="T10" fmla="*/ 32 w 48"/>
                <a:gd name="T11" fmla="*/ 16 h 32"/>
                <a:gd name="T12" fmla="*/ 40 w 48"/>
                <a:gd name="T13" fmla="*/ 32 h 32"/>
                <a:gd name="T14" fmla="*/ 32 w 48"/>
                <a:gd name="T15" fmla="*/ 32 h 32"/>
                <a:gd name="T16" fmla="*/ 24 w 48"/>
                <a:gd name="T17" fmla="*/ 24 h 32"/>
                <a:gd name="T18" fmla="*/ 0 w 48"/>
                <a:gd name="T19" fmla="*/ 16 h 32"/>
                <a:gd name="T20" fmla="*/ 8 w 4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5" name="Freeform 128"/>
            <p:cNvSpPr>
              <a:spLocks/>
            </p:cNvSpPr>
            <p:nvPr userDrawn="1"/>
          </p:nvSpPr>
          <p:spPr bwMode="auto">
            <a:xfrm>
              <a:off x="1908175" y="3448325"/>
              <a:ext cx="87312" cy="85725"/>
            </a:xfrm>
            <a:custGeom>
              <a:avLst/>
              <a:gdLst>
                <a:gd name="T0" fmla="*/ 40 w 40"/>
                <a:gd name="T1" fmla="*/ 24 h 40"/>
                <a:gd name="T2" fmla="*/ 32 w 40"/>
                <a:gd name="T3" fmla="*/ 16 h 40"/>
                <a:gd name="T4" fmla="*/ 24 w 40"/>
                <a:gd name="T5" fmla="*/ 0 h 40"/>
                <a:gd name="T6" fmla="*/ 0 w 40"/>
                <a:gd name="T7" fmla="*/ 0 h 40"/>
                <a:gd name="T8" fmla="*/ 0 w 40"/>
                <a:gd name="T9" fmla="*/ 16 h 40"/>
                <a:gd name="T10" fmla="*/ 8 w 40"/>
                <a:gd name="T11" fmla="*/ 24 h 40"/>
                <a:gd name="T12" fmla="*/ 8 w 40"/>
                <a:gd name="T13" fmla="*/ 16 h 40"/>
                <a:gd name="T14" fmla="*/ 24 w 40"/>
                <a:gd name="T15" fmla="*/ 32 h 40"/>
                <a:gd name="T16" fmla="*/ 24 w 40"/>
                <a:gd name="T17" fmla="*/ 40 h 40"/>
                <a:gd name="T18" fmla="*/ 32 w 40"/>
                <a:gd name="T19" fmla="*/ 40 h 40"/>
                <a:gd name="T20" fmla="*/ 40 w 40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6" name="Freeform 129"/>
            <p:cNvSpPr>
              <a:spLocks/>
            </p:cNvSpPr>
            <p:nvPr userDrawn="1"/>
          </p:nvSpPr>
          <p:spPr bwMode="auto">
            <a:xfrm>
              <a:off x="1873250" y="3306486"/>
              <a:ext cx="122237" cy="141839"/>
            </a:xfrm>
            <a:custGeom>
              <a:avLst/>
              <a:gdLst>
                <a:gd name="T0" fmla="*/ 40 w 56"/>
                <a:gd name="T1" fmla="*/ 64 h 64"/>
                <a:gd name="T2" fmla="*/ 56 w 56"/>
                <a:gd name="T3" fmla="*/ 16 h 64"/>
                <a:gd name="T4" fmla="*/ 56 w 56"/>
                <a:gd name="T5" fmla="*/ 0 h 64"/>
                <a:gd name="T6" fmla="*/ 32 w 56"/>
                <a:gd name="T7" fmla="*/ 8 h 64"/>
                <a:gd name="T8" fmla="*/ 0 w 56"/>
                <a:gd name="T9" fmla="*/ 32 h 64"/>
                <a:gd name="T10" fmla="*/ 0 w 56"/>
                <a:gd name="T11" fmla="*/ 40 h 64"/>
                <a:gd name="T12" fmla="*/ 16 w 56"/>
                <a:gd name="T13" fmla="*/ 64 h 64"/>
                <a:gd name="T14" fmla="*/ 40 w 56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7" name="Freeform 130"/>
            <p:cNvSpPr>
              <a:spLocks/>
            </p:cNvSpPr>
            <p:nvPr userDrawn="1"/>
          </p:nvSpPr>
          <p:spPr bwMode="auto">
            <a:xfrm>
              <a:off x="1804987" y="3289023"/>
              <a:ext cx="190500" cy="85725"/>
            </a:xfrm>
            <a:custGeom>
              <a:avLst/>
              <a:gdLst>
                <a:gd name="T0" fmla="*/ 24 w 88"/>
                <a:gd name="T1" fmla="*/ 0 h 40"/>
                <a:gd name="T2" fmla="*/ 64 w 88"/>
                <a:gd name="T3" fmla="*/ 0 h 40"/>
                <a:gd name="T4" fmla="*/ 88 w 88"/>
                <a:gd name="T5" fmla="*/ 8 h 40"/>
                <a:gd name="T6" fmla="*/ 64 w 88"/>
                <a:gd name="T7" fmla="*/ 16 h 40"/>
                <a:gd name="T8" fmla="*/ 32 w 88"/>
                <a:gd name="T9" fmla="*/ 40 h 40"/>
                <a:gd name="T10" fmla="*/ 24 w 88"/>
                <a:gd name="T11" fmla="*/ 32 h 40"/>
                <a:gd name="T12" fmla="*/ 0 w 88"/>
                <a:gd name="T13" fmla="*/ 16 h 40"/>
                <a:gd name="T14" fmla="*/ 24 w 8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8" name="Freeform 131"/>
            <p:cNvSpPr>
              <a:spLocks/>
            </p:cNvSpPr>
            <p:nvPr userDrawn="1"/>
          </p:nvSpPr>
          <p:spPr bwMode="auto">
            <a:xfrm>
              <a:off x="2324100" y="3147184"/>
              <a:ext cx="103187" cy="89452"/>
            </a:xfrm>
            <a:custGeom>
              <a:avLst/>
              <a:gdLst>
                <a:gd name="T0" fmla="*/ 8 w 48"/>
                <a:gd name="T1" fmla="*/ 0 h 40"/>
                <a:gd name="T2" fmla="*/ 32 w 48"/>
                <a:gd name="T3" fmla="*/ 8 h 40"/>
                <a:gd name="T4" fmla="*/ 40 w 48"/>
                <a:gd name="T5" fmla="*/ 8 h 40"/>
                <a:gd name="T6" fmla="*/ 32 w 48"/>
                <a:gd name="T7" fmla="*/ 16 h 40"/>
                <a:gd name="T8" fmla="*/ 48 w 48"/>
                <a:gd name="T9" fmla="*/ 16 h 40"/>
                <a:gd name="T10" fmla="*/ 48 w 48"/>
                <a:gd name="T11" fmla="*/ 24 h 40"/>
                <a:gd name="T12" fmla="*/ 48 w 48"/>
                <a:gd name="T13" fmla="*/ 32 h 40"/>
                <a:gd name="T14" fmla="*/ 40 w 48"/>
                <a:gd name="T15" fmla="*/ 24 h 40"/>
                <a:gd name="T16" fmla="*/ 16 w 48"/>
                <a:gd name="T17" fmla="*/ 24 h 40"/>
                <a:gd name="T18" fmla="*/ 24 w 48"/>
                <a:gd name="T19" fmla="*/ 24 h 40"/>
                <a:gd name="T20" fmla="*/ 16 w 48"/>
                <a:gd name="T21" fmla="*/ 24 h 40"/>
                <a:gd name="T22" fmla="*/ 8 w 48"/>
                <a:gd name="T23" fmla="*/ 40 h 40"/>
                <a:gd name="T24" fmla="*/ 0 w 48"/>
                <a:gd name="T25" fmla="*/ 32 h 40"/>
                <a:gd name="T26" fmla="*/ 8 w 48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9" name="Freeform 132"/>
            <p:cNvSpPr>
              <a:spLocks/>
            </p:cNvSpPr>
            <p:nvPr userDrawn="1"/>
          </p:nvSpPr>
          <p:spPr bwMode="auto">
            <a:xfrm>
              <a:off x="2254250" y="3147184"/>
              <a:ext cx="85725" cy="68262"/>
            </a:xfrm>
            <a:custGeom>
              <a:avLst/>
              <a:gdLst>
                <a:gd name="T0" fmla="*/ 40 w 40"/>
                <a:gd name="T1" fmla="*/ 0 h 32"/>
                <a:gd name="T2" fmla="*/ 24 w 40"/>
                <a:gd name="T3" fmla="*/ 0 h 32"/>
                <a:gd name="T4" fmla="*/ 16 w 40"/>
                <a:gd name="T5" fmla="*/ 8 h 32"/>
                <a:gd name="T6" fmla="*/ 24 w 40"/>
                <a:gd name="T7" fmla="*/ 8 h 32"/>
                <a:gd name="T8" fmla="*/ 32 w 40"/>
                <a:gd name="T9" fmla="*/ 24 h 32"/>
                <a:gd name="T10" fmla="*/ 16 w 40"/>
                <a:gd name="T11" fmla="*/ 24 h 32"/>
                <a:gd name="T12" fmla="*/ 8 w 40"/>
                <a:gd name="T13" fmla="*/ 24 h 32"/>
                <a:gd name="T14" fmla="*/ 0 w 40"/>
                <a:gd name="T15" fmla="*/ 24 h 32"/>
                <a:gd name="T16" fmla="*/ 8 w 40"/>
                <a:gd name="T17" fmla="*/ 32 h 32"/>
                <a:gd name="T18" fmla="*/ 32 w 40"/>
                <a:gd name="T19" fmla="*/ 32 h 32"/>
                <a:gd name="T20" fmla="*/ 40 w 4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0" name="Freeform 133"/>
            <p:cNvSpPr>
              <a:spLocks/>
            </p:cNvSpPr>
            <p:nvPr userDrawn="1"/>
          </p:nvSpPr>
          <p:spPr bwMode="auto">
            <a:xfrm>
              <a:off x="2790825" y="4827517"/>
              <a:ext cx="138112" cy="160891"/>
            </a:xfrm>
            <a:custGeom>
              <a:avLst/>
              <a:gdLst>
                <a:gd name="T0" fmla="*/ 0 w 64"/>
                <a:gd name="T1" fmla="*/ 56 h 72"/>
                <a:gd name="T2" fmla="*/ 0 w 64"/>
                <a:gd name="T3" fmla="*/ 0 h 72"/>
                <a:gd name="T4" fmla="*/ 8 w 64"/>
                <a:gd name="T5" fmla="*/ 0 h 72"/>
                <a:gd name="T6" fmla="*/ 24 w 64"/>
                <a:gd name="T7" fmla="*/ 16 h 72"/>
                <a:gd name="T8" fmla="*/ 24 w 64"/>
                <a:gd name="T9" fmla="*/ 8 h 72"/>
                <a:gd name="T10" fmla="*/ 56 w 64"/>
                <a:gd name="T11" fmla="*/ 24 h 72"/>
                <a:gd name="T12" fmla="*/ 64 w 64"/>
                <a:gd name="T13" fmla="*/ 40 h 72"/>
                <a:gd name="T14" fmla="*/ 64 w 64"/>
                <a:gd name="T15" fmla="*/ 56 h 72"/>
                <a:gd name="T16" fmla="*/ 56 w 64"/>
                <a:gd name="T17" fmla="*/ 64 h 72"/>
                <a:gd name="T18" fmla="*/ 32 w 64"/>
                <a:gd name="T19" fmla="*/ 72 h 72"/>
                <a:gd name="T20" fmla="*/ 0 w 64"/>
                <a:gd name="T2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1" name="Freeform 134"/>
            <p:cNvSpPr>
              <a:spLocks/>
            </p:cNvSpPr>
            <p:nvPr userDrawn="1"/>
          </p:nvSpPr>
          <p:spPr bwMode="auto">
            <a:xfrm>
              <a:off x="2254250" y="3642552"/>
              <a:ext cx="1106487" cy="1310931"/>
            </a:xfrm>
            <a:custGeom>
              <a:avLst/>
              <a:gdLst>
                <a:gd name="T0" fmla="*/ 272 w 512"/>
                <a:gd name="T1" fmla="*/ 48 h 592"/>
                <a:gd name="T2" fmla="*/ 232 w 512"/>
                <a:gd name="T3" fmla="*/ 40 h 592"/>
                <a:gd name="T4" fmla="*/ 224 w 512"/>
                <a:gd name="T5" fmla="*/ 48 h 592"/>
                <a:gd name="T6" fmla="*/ 192 w 512"/>
                <a:gd name="T7" fmla="*/ 56 h 592"/>
                <a:gd name="T8" fmla="*/ 176 w 512"/>
                <a:gd name="T9" fmla="*/ 40 h 592"/>
                <a:gd name="T10" fmla="*/ 176 w 512"/>
                <a:gd name="T11" fmla="*/ 0 h 592"/>
                <a:gd name="T12" fmla="*/ 168 w 512"/>
                <a:gd name="T13" fmla="*/ 8 h 592"/>
                <a:gd name="T14" fmla="*/ 112 w 512"/>
                <a:gd name="T15" fmla="*/ 16 h 592"/>
                <a:gd name="T16" fmla="*/ 120 w 512"/>
                <a:gd name="T17" fmla="*/ 40 h 592"/>
                <a:gd name="T18" fmla="*/ 104 w 512"/>
                <a:gd name="T19" fmla="*/ 64 h 592"/>
                <a:gd name="T20" fmla="*/ 88 w 512"/>
                <a:gd name="T21" fmla="*/ 56 h 592"/>
                <a:gd name="T22" fmla="*/ 48 w 512"/>
                <a:gd name="T23" fmla="*/ 56 h 592"/>
                <a:gd name="T24" fmla="*/ 56 w 512"/>
                <a:gd name="T25" fmla="*/ 72 h 592"/>
                <a:gd name="T26" fmla="*/ 48 w 512"/>
                <a:gd name="T27" fmla="*/ 96 h 592"/>
                <a:gd name="T28" fmla="*/ 16 w 512"/>
                <a:gd name="T29" fmla="*/ 152 h 592"/>
                <a:gd name="T30" fmla="*/ 0 w 512"/>
                <a:gd name="T31" fmla="*/ 192 h 592"/>
                <a:gd name="T32" fmla="*/ 24 w 512"/>
                <a:gd name="T33" fmla="*/ 232 h 592"/>
                <a:gd name="T34" fmla="*/ 40 w 512"/>
                <a:gd name="T35" fmla="*/ 240 h 592"/>
                <a:gd name="T36" fmla="*/ 72 w 512"/>
                <a:gd name="T37" fmla="*/ 248 h 592"/>
                <a:gd name="T38" fmla="*/ 112 w 512"/>
                <a:gd name="T39" fmla="*/ 224 h 592"/>
                <a:gd name="T40" fmla="*/ 120 w 512"/>
                <a:gd name="T41" fmla="*/ 264 h 592"/>
                <a:gd name="T42" fmla="*/ 184 w 512"/>
                <a:gd name="T43" fmla="*/ 304 h 592"/>
                <a:gd name="T44" fmla="*/ 184 w 512"/>
                <a:gd name="T45" fmla="*/ 320 h 592"/>
                <a:gd name="T46" fmla="*/ 208 w 512"/>
                <a:gd name="T47" fmla="*/ 336 h 592"/>
                <a:gd name="T48" fmla="*/ 216 w 512"/>
                <a:gd name="T49" fmla="*/ 384 h 592"/>
                <a:gd name="T50" fmla="*/ 248 w 512"/>
                <a:gd name="T51" fmla="*/ 416 h 592"/>
                <a:gd name="T52" fmla="*/ 256 w 512"/>
                <a:gd name="T53" fmla="*/ 440 h 592"/>
                <a:gd name="T54" fmla="*/ 272 w 512"/>
                <a:gd name="T55" fmla="*/ 464 h 592"/>
                <a:gd name="T56" fmla="*/ 288 w 512"/>
                <a:gd name="T57" fmla="*/ 488 h 592"/>
                <a:gd name="T58" fmla="*/ 248 w 512"/>
                <a:gd name="T59" fmla="*/ 536 h 592"/>
                <a:gd name="T60" fmla="*/ 272 w 512"/>
                <a:gd name="T61" fmla="*/ 552 h 592"/>
                <a:gd name="T62" fmla="*/ 304 w 512"/>
                <a:gd name="T63" fmla="*/ 560 h 592"/>
                <a:gd name="T64" fmla="*/ 312 w 512"/>
                <a:gd name="T65" fmla="*/ 592 h 592"/>
                <a:gd name="T66" fmla="*/ 336 w 512"/>
                <a:gd name="T67" fmla="*/ 552 h 592"/>
                <a:gd name="T68" fmla="*/ 360 w 512"/>
                <a:gd name="T69" fmla="*/ 512 h 592"/>
                <a:gd name="T70" fmla="*/ 376 w 512"/>
                <a:gd name="T71" fmla="*/ 448 h 592"/>
                <a:gd name="T72" fmla="*/ 392 w 512"/>
                <a:gd name="T73" fmla="*/ 440 h 592"/>
                <a:gd name="T74" fmla="*/ 400 w 512"/>
                <a:gd name="T75" fmla="*/ 432 h 592"/>
                <a:gd name="T76" fmla="*/ 432 w 512"/>
                <a:gd name="T77" fmla="*/ 424 h 592"/>
                <a:gd name="T78" fmla="*/ 448 w 512"/>
                <a:gd name="T79" fmla="*/ 408 h 592"/>
                <a:gd name="T80" fmla="*/ 464 w 512"/>
                <a:gd name="T81" fmla="*/ 376 h 592"/>
                <a:gd name="T82" fmla="*/ 464 w 512"/>
                <a:gd name="T83" fmla="*/ 344 h 592"/>
                <a:gd name="T84" fmla="*/ 504 w 512"/>
                <a:gd name="T85" fmla="*/ 224 h 592"/>
                <a:gd name="T86" fmla="*/ 512 w 512"/>
                <a:gd name="T87" fmla="*/ 184 h 592"/>
                <a:gd name="T88" fmla="*/ 488 w 512"/>
                <a:gd name="T89" fmla="*/ 152 h 592"/>
                <a:gd name="T90" fmla="*/ 424 w 512"/>
                <a:gd name="T91" fmla="*/ 128 h 592"/>
                <a:gd name="T92" fmla="*/ 384 w 512"/>
                <a:gd name="T93" fmla="*/ 120 h 592"/>
                <a:gd name="T94" fmla="*/ 384 w 512"/>
                <a:gd name="T95" fmla="*/ 104 h 592"/>
                <a:gd name="T96" fmla="*/ 368 w 512"/>
                <a:gd name="T97" fmla="*/ 96 h 592"/>
                <a:gd name="T98" fmla="*/ 336 w 512"/>
                <a:gd name="T99" fmla="*/ 88 h 592"/>
                <a:gd name="T100" fmla="*/ 336 w 512"/>
                <a:gd name="T101" fmla="*/ 80 h 592"/>
                <a:gd name="T102" fmla="*/ 304 w 512"/>
                <a:gd name="T103" fmla="*/ 88 h 592"/>
                <a:gd name="T104" fmla="*/ 296 w 512"/>
                <a:gd name="T105" fmla="*/ 96 h 592"/>
                <a:gd name="T106" fmla="*/ 312 w 512"/>
                <a:gd name="T107" fmla="*/ 64 h 592"/>
                <a:gd name="T108" fmla="*/ 304 w 512"/>
                <a:gd name="T109" fmla="*/ 48 h 592"/>
                <a:gd name="T110" fmla="*/ 288 w 512"/>
                <a:gd name="T111" fmla="*/ 1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2" name="Freeform 135"/>
            <p:cNvSpPr>
              <a:spLocks/>
            </p:cNvSpPr>
            <p:nvPr userDrawn="1"/>
          </p:nvSpPr>
          <p:spPr bwMode="auto">
            <a:xfrm>
              <a:off x="2720975" y="5573228"/>
              <a:ext cx="120650" cy="87313"/>
            </a:xfrm>
            <a:custGeom>
              <a:avLst/>
              <a:gdLst>
                <a:gd name="T0" fmla="*/ 0 w 56"/>
                <a:gd name="T1" fmla="*/ 0 h 40"/>
                <a:gd name="T2" fmla="*/ 16 w 56"/>
                <a:gd name="T3" fmla="*/ 16 h 40"/>
                <a:gd name="T4" fmla="*/ 56 w 56"/>
                <a:gd name="T5" fmla="*/ 32 h 40"/>
                <a:gd name="T6" fmla="*/ 32 w 56"/>
                <a:gd name="T7" fmla="*/ 40 h 40"/>
                <a:gd name="T8" fmla="*/ 24 w 56"/>
                <a:gd name="T9" fmla="*/ 40 h 40"/>
                <a:gd name="T10" fmla="*/ 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3" name="Freeform 136"/>
            <p:cNvSpPr>
              <a:spLocks/>
            </p:cNvSpPr>
            <p:nvPr userDrawn="1"/>
          </p:nvSpPr>
          <p:spPr bwMode="auto">
            <a:xfrm>
              <a:off x="2617787" y="5573228"/>
              <a:ext cx="155575" cy="87313"/>
            </a:xfrm>
            <a:custGeom>
              <a:avLst/>
              <a:gdLst>
                <a:gd name="T0" fmla="*/ 48 w 72"/>
                <a:gd name="T1" fmla="*/ 0 h 40"/>
                <a:gd name="T2" fmla="*/ 32 w 72"/>
                <a:gd name="T3" fmla="*/ 0 h 40"/>
                <a:gd name="T4" fmla="*/ 40 w 72"/>
                <a:gd name="T5" fmla="*/ 8 h 40"/>
                <a:gd name="T6" fmla="*/ 48 w 72"/>
                <a:gd name="T7" fmla="*/ 8 h 40"/>
                <a:gd name="T8" fmla="*/ 40 w 72"/>
                <a:gd name="T9" fmla="*/ 16 h 40"/>
                <a:gd name="T10" fmla="*/ 40 w 72"/>
                <a:gd name="T11" fmla="*/ 24 h 40"/>
                <a:gd name="T12" fmla="*/ 0 w 72"/>
                <a:gd name="T13" fmla="*/ 8 h 40"/>
                <a:gd name="T14" fmla="*/ 0 w 72"/>
                <a:gd name="T15" fmla="*/ 16 h 40"/>
                <a:gd name="T16" fmla="*/ 8 w 72"/>
                <a:gd name="T17" fmla="*/ 24 h 40"/>
                <a:gd name="T18" fmla="*/ 16 w 72"/>
                <a:gd name="T19" fmla="*/ 24 h 40"/>
                <a:gd name="T20" fmla="*/ 40 w 72"/>
                <a:gd name="T21" fmla="*/ 32 h 40"/>
                <a:gd name="T22" fmla="*/ 56 w 72"/>
                <a:gd name="T23" fmla="*/ 32 h 40"/>
                <a:gd name="T24" fmla="*/ 56 w 72"/>
                <a:gd name="T25" fmla="*/ 40 h 40"/>
                <a:gd name="T26" fmla="*/ 72 w 72"/>
                <a:gd name="T27" fmla="*/ 40 h 40"/>
                <a:gd name="T28" fmla="*/ 48 w 72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4" name="Freeform 137"/>
            <p:cNvSpPr>
              <a:spLocks/>
            </p:cNvSpPr>
            <p:nvPr userDrawn="1"/>
          </p:nvSpPr>
          <p:spPr bwMode="auto">
            <a:xfrm>
              <a:off x="2028825" y="3819317"/>
              <a:ext cx="381000" cy="603871"/>
            </a:xfrm>
            <a:custGeom>
              <a:avLst/>
              <a:gdLst>
                <a:gd name="T0" fmla="*/ 8 w 176"/>
                <a:gd name="T1" fmla="*/ 48 h 272"/>
                <a:gd name="T2" fmla="*/ 0 w 176"/>
                <a:gd name="T3" fmla="*/ 64 h 272"/>
                <a:gd name="T4" fmla="*/ 8 w 176"/>
                <a:gd name="T5" fmla="*/ 88 h 272"/>
                <a:gd name="T6" fmla="*/ 0 w 176"/>
                <a:gd name="T7" fmla="*/ 88 h 272"/>
                <a:gd name="T8" fmla="*/ 16 w 176"/>
                <a:gd name="T9" fmla="*/ 104 h 272"/>
                <a:gd name="T10" fmla="*/ 32 w 176"/>
                <a:gd name="T11" fmla="*/ 128 h 272"/>
                <a:gd name="T12" fmla="*/ 80 w 176"/>
                <a:gd name="T13" fmla="*/ 224 h 272"/>
                <a:gd name="T14" fmla="*/ 152 w 176"/>
                <a:gd name="T15" fmla="*/ 272 h 272"/>
                <a:gd name="T16" fmla="*/ 168 w 176"/>
                <a:gd name="T17" fmla="*/ 264 h 272"/>
                <a:gd name="T18" fmla="*/ 176 w 176"/>
                <a:gd name="T19" fmla="*/ 248 h 272"/>
                <a:gd name="T20" fmla="*/ 168 w 176"/>
                <a:gd name="T21" fmla="*/ 240 h 272"/>
                <a:gd name="T22" fmla="*/ 168 w 176"/>
                <a:gd name="T23" fmla="*/ 184 h 272"/>
                <a:gd name="T24" fmla="*/ 160 w 176"/>
                <a:gd name="T25" fmla="*/ 160 h 272"/>
                <a:gd name="T26" fmla="*/ 144 w 176"/>
                <a:gd name="T27" fmla="*/ 160 h 272"/>
                <a:gd name="T28" fmla="*/ 144 w 176"/>
                <a:gd name="T29" fmla="*/ 144 h 272"/>
                <a:gd name="T30" fmla="*/ 128 w 176"/>
                <a:gd name="T31" fmla="*/ 152 h 272"/>
                <a:gd name="T32" fmla="*/ 112 w 176"/>
                <a:gd name="T33" fmla="*/ 136 h 272"/>
                <a:gd name="T34" fmla="*/ 104 w 176"/>
                <a:gd name="T35" fmla="*/ 112 h 272"/>
                <a:gd name="T36" fmla="*/ 112 w 176"/>
                <a:gd name="T37" fmla="*/ 88 h 272"/>
                <a:gd name="T38" fmla="*/ 120 w 176"/>
                <a:gd name="T39" fmla="*/ 72 h 272"/>
                <a:gd name="T40" fmla="*/ 152 w 176"/>
                <a:gd name="T41" fmla="*/ 64 h 272"/>
                <a:gd name="T42" fmla="*/ 144 w 176"/>
                <a:gd name="T43" fmla="*/ 56 h 272"/>
                <a:gd name="T44" fmla="*/ 144 w 176"/>
                <a:gd name="T45" fmla="*/ 40 h 272"/>
                <a:gd name="T46" fmla="*/ 136 w 176"/>
                <a:gd name="T47" fmla="*/ 32 h 272"/>
                <a:gd name="T48" fmla="*/ 104 w 176"/>
                <a:gd name="T49" fmla="*/ 40 h 272"/>
                <a:gd name="T50" fmla="*/ 96 w 176"/>
                <a:gd name="T51" fmla="*/ 16 h 272"/>
                <a:gd name="T52" fmla="*/ 80 w 176"/>
                <a:gd name="T53" fmla="*/ 0 h 272"/>
                <a:gd name="T54" fmla="*/ 72 w 176"/>
                <a:gd name="T55" fmla="*/ 0 h 272"/>
                <a:gd name="T56" fmla="*/ 80 w 176"/>
                <a:gd name="T57" fmla="*/ 16 h 272"/>
                <a:gd name="T58" fmla="*/ 72 w 176"/>
                <a:gd name="T59" fmla="*/ 24 h 272"/>
                <a:gd name="T60" fmla="*/ 64 w 176"/>
                <a:gd name="T61" fmla="*/ 40 h 272"/>
                <a:gd name="T62" fmla="*/ 40 w 176"/>
                <a:gd name="T63" fmla="*/ 48 h 272"/>
                <a:gd name="T64" fmla="*/ 24 w 176"/>
                <a:gd name="T65" fmla="*/ 72 h 272"/>
                <a:gd name="T66" fmla="*/ 8 w 176"/>
                <a:gd name="T67" fmla="*/ 64 h 272"/>
                <a:gd name="T68" fmla="*/ 8 w 176"/>
                <a:gd name="T6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5" name="Freeform 138"/>
            <p:cNvSpPr>
              <a:spLocks/>
            </p:cNvSpPr>
            <p:nvPr userDrawn="1"/>
          </p:nvSpPr>
          <p:spPr bwMode="auto">
            <a:xfrm>
              <a:off x="2028825" y="3766929"/>
              <a:ext cx="173037" cy="211690"/>
            </a:xfrm>
            <a:custGeom>
              <a:avLst/>
              <a:gdLst>
                <a:gd name="T0" fmla="*/ 8 w 80"/>
                <a:gd name="T1" fmla="*/ 72 h 96"/>
                <a:gd name="T2" fmla="*/ 8 w 80"/>
                <a:gd name="T3" fmla="*/ 88 h 96"/>
                <a:gd name="T4" fmla="*/ 24 w 80"/>
                <a:gd name="T5" fmla="*/ 96 h 96"/>
                <a:gd name="T6" fmla="*/ 40 w 80"/>
                <a:gd name="T7" fmla="*/ 72 h 96"/>
                <a:gd name="T8" fmla="*/ 64 w 80"/>
                <a:gd name="T9" fmla="*/ 64 h 96"/>
                <a:gd name="T10" fmla="*/ 72 w 80"/>
                <a:gd name="T11" fmla="*/ 48 h 96"/>
                <a:gd name="T12" fmla="*/ 80 w 80"/>
                <a:gd name="T13" fmla="*/ 40 h 96"/>
                <a:gd name="T14" fmla="*/ 72 w 80"/>
                <a:gd name="T15" fmla="*/ 24 h 96"/>
                <a:gd name="T16" fmla="*/ 80 w 80"/>
                <a:gd name="T17" fmla="*/ 24 h 96"/>
                <a:gd name="T18" fmla="*/ 72 w 80"/>
                <a:gd name="T19" fmla="*/ 16 h 96"/>
                <a:gd name="T20" fmla="*/ 48 w 80"/>
                <a:gd name="T21" fmla="*/ 24 h 96"/>
                <a:gd name="T22" fmla="*/ 32 w 80"/>
                <a:gd name="T23" fmla="*/ 0 h 96"/>
                <a:gd name="T24" fmla="*/ 16 w 80"/>
                <a:gd name="T25" fmla="*/ 16 h 96"/>
                <a:gd name="T26" fmla="*/ 16 w 80"/>
                <a:gd name="T27" fmla="*/ 24 h 96"/>
                <a:gd name="T28" fmla="*/ 8 w 80"/>
                <a:gd name="T29" fmla="*/ 24 h 96"/>
                <a:gd name="T30" fmla="*/ 8 w 80"/>
                <a:gd name="T31" fmla="*/ 32 h 96"/>
                <a:gd name="T32" fmla="*/ 0 w 80"/>
                <a:gd name="T33" fmla="*/ 40 h 96"/>
                <a:gd name="T34" fmla="*/ 0 w 80"/>
                <a:gd name="T35" fmla="*/ 56 h 96"/>
                <a:gd name="T36" fmla="*/ 16 w 80"/>
                <a:gd name="T37" fmla="*/ 72 h 96"/>
                <a:gd name="T38" fmla="*/ 16 w 80"/>
                <a:gd name="T39" fmla="*/ 64 h 96"/>
                <a:gd name="T40" fmla="*/ 16 w 80"/>
                <a:gd name="T41" fmla="*/ 72 h 96"/>
                <a:gd name="T42" fmla="*/ 8 w 80"/>
                <a:gd name="T4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6" name="Freeform 139"/>
            <p:cNvSpPr>
              <a:spLocks/>
            </p:cNvSpPr>
            <p:nvPr userDrawn="1"/>
          </p:nvSpPr>
          <p:spPr bwMode="auto">
            <a:xfrm>
              <a:off x="2081212" y="3395938"/>
              <a:ext cx="363538" cy="565218"/>
            </a:xfrm>
            <a:custGeom>
              <a:avLst/>
              <a:gdLst>
                <a:gd name="T0" fmla="*/ 8 w 168"/>
                <a:gd name="T1" fmla="*/ 168 h 256"/>
                <a:gd name="T2" fmla="*/ 0 w 168"/>
                <a:gd name="T3" fmla="*/ 168 h 256"/>
                <a:gd name="T4" fmla="*/ 8 w 168"/>
                <a:gd name="T5" fmla="*/ 168 h 256"/>
                <a:gd name="T6" fmla="*/ 16 w 168"/>
                <a:gd name="T7" fmla="*/ 152 h 256"/>
                <a:gd name="T8" fmla="*/ 24 w 168"/>
                <a:gd name="T9" fmla="*/ 152 h 256"/>
                <a:gd name="T10" fmla="*/ 32 w 168"/>
                <a:gd name="T11" fmla="*/ 136 h 256"/>
                <a:gd name="T12" fmla="*/ 24 w 168"/>
                <a:gd name="T13" fmla="*/ 128 h 256"/>
                <a:gd name="T14" fmla="*/ 24 w 168"/>
                <a:gd name="T15" fmla="*/ 88 h 256"/>
                <a:gd name="T16" fmla="*/ 24 w 168"/>
                <a:gd name="T17" fmla="*/ 80 h 256"/>
                <a:gd name="T18" fmla="*/ 32 w 168"/>
                <a:gd name="T19" fmla="*/ 72 h 256"/>
                <a:gd name="T20" fmla="*/ 32 w 168"/>
                <a:gd name="T21" fmla="*/ 64 h 256"/>
                <a:gd name="T22" fmla="*/ 40 w 168"/>
                <a:gd name="T23" fmla="*/ 72 h 256"/>
                <a:gd name="T24" fmla="*/ 40 w 168"/>
                <a:gd name="T25" fmla="*/ 64 h 256"/>
                <a:gd name="T26" fmla="*/ 56 w 168"/>
                <a:gd name="T27" fmla="*/ 48 h 256"/>
                <a:gd name="T28" fmla="*/ 56 w 168"/>
                <a:gd name="T29" fmla="*/ 24 h 256"/>
                <a:gd name="T30" fmla="*/ 72 w 168"/>
                <a:gd name="T31" fmla="*/ 24 h 256"/>
                <a:gd name="T32" fmla="*/ 80 w 168"/>
                <a:gd name="T33" fmla="*/ 24 h 256"/>
                <a:gd name="T34" fmla="*/ 112 w 168"/>
                <a:gd name="T35" fmla="*/ 0 h 256"/>
                <a:gd name="T36" fmla="*/ 112 w 168"/>
                <a:gd name="T37" fmla="*/ 8 h 256"/>
                <a:gd name="T38" fmla="*/ 104 w 168"/>
                <a:gd name="T39" fmla="*/ 16 h 256"/>
                <a:gd name="T40" fmla="*/ 96 w 168"/>
                <a:gd name="T41" fmla="*/ 24 h 256"/>
                <a:gd name="T42" fmla="*/ 88 w 168"/>
                <a:gd name="T43" fmla="*/ 48 h 256"/>
                <a:gd name="T44" fmla="*/ 96 w 168"/>
                <a:gd name="T45" fmla="*/ 72 h 256"/>
                <a:gd name="T46" fmla="*/ 96 w 168"/>
                <a:gd name="T47" fmla="*/ 80 h 256"/>
                <a:gd name="T48" fmla="*/ 104 w 168"/>
                <a:gd name="T49" fmla="*/ 80 h 256"/>
                <a:gd name="T50" fmla="*/ 128 w 168"/>
                <a:gd name="T51" fmla="*/ 88 h 256"/>
                <a:gd name="T52" fmla="*/ 136 w 168"/>
                <a:gd name="T53" fmla="*/ 96 h 256"/>
                <a:gd name="T54" fmla="*/ 160 w 168"/>
                <a:gd name="T55" fmla="*/ 96 h 256"/>
                <a:gd name="T56" fmla="*/ 152 w 168"/>
                <a:gd name="T57" fmla="*/ 120 h 256"/>
                <a:gd name="T58" fmla="*/ 160 w 168"/>
                <a:gd name="T59" fmla="*/ 144 h 256"/>
                <a:gd name="T60" fmla="*/ 152 w 168"/>
                <a:gd name="T61" fmla="*/ 144 h 256"/>
                <a:gd name="T62" fmla="*/ 168 w 168"/>
                <a:gd name="T63" fmla="*/ 168 h 256"/>
                <a:gd name="T64" fmla="*/ 160 w 168"/>
                <a:gd name="T65" fmla="*/ 160 h 256"/>
                <a:gd name="T66" fmla="*/ 128 w 168"/>
                <a:gd name="T67" fmla="*/ 168 h 256"/>
                <a:gd name="T68" fmla="*/ 128 w 168"/>
                <a:gd name="T69" fmla="*/ 176 h 256"/>
                <a:gd name="T70" fmla="*/ 136 w 168"/>
                <a:gd name="T71" fmla="*/ 184 h 256"/>
                <a:gd name="T72" fmla="*/ 120 w 168"/>
                <a:gd name="T73" fmla="*/ 184 h 256"/>
                <a:gd name="T74" fmla="*/ 128 w 168"/>
                <a:gd name="T75" fmla="*/ 208 h 256"/>
                <a:gd name="T76" fmla="*/ 128 w 168"/>
                <a:gd name="T77" fmla="*/ 256 h 256"/>
                <a:gd name="T78" fmla="*/ 120 w 168"/>
                <a:gd name="T79" fmla="*/ 248 h 256"/>
                <a:gd name="T80" fmla="*/ 120 w 168"/>
                <a:gd name="T81" fmla="*/ 232 h 256"/>
                <a:gd name="T82" fmla="*/ 112 w 168"/>
                <a:gd name="T83" fmla="*/ 224 h 256"/>
                <a:gd name="T84" fmla="*/ 80 w 168"/>
                <a:gd name="T85" fmla="*/ 232 h 256"/>
                <a:gd name="T86" fmla="*/ 72 w 168"/>
                <a:gd name="T87" fmla="*/ 208 h 256"/>
                <a:gd name="T88" fmla="*/ 56 w 168"/>
                <a:gd name="T89" fmla="*/ 192 h 256"/>
                <a:gd name="T90" fmla="*/ 48 w 168"/>
                <a:gd name="T91" fmla="*/ 184 h 256"/>
                <a:gd name="T92" fmla="*/ 24 w 168"/>
                <a:gd name="T93" fmla="*/ 192 h 256"/>
                <a:gd name="T94" fmla="*/ 8 w 168"/>
                <a:gd name="T95" fmla="*/ 1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7" name="Freeform 140"/>
            <p:cNvSpPr>
              <a:spLocks/>
            </p:cNvSpPr>
            <p:nvPr userDrawn="1"/>
          </p:nvSpPr>
          <p:spPr bwMode="auto">
            <a:xfrm>
              <a:off x="2271712" y="3413400"/>
              <a:ext cx="381000" cy="370992"/>
            </a:xfrm>
            <a:custGeom>
              <a:avLst/>
              <a:gdLst>
                <a:gd name="T0" fmla="*/ 176 w 176"/>
                <a:gd name="T1" fmla="*/ 56 h 168"/>
                <a:gd name="T2" fmla="*/ 160 w 176"/>
                <a:gd name="T3" fmla="*/ 64 h 168"/>
                <a:gd name="T4" fmla="*/ 160 w 176"/>
                <a:gd name="T5" fmla="*/ 72 h 168"/>
                <a:gd name="T6" fmla="*/ 168 w 176"/>
                <a:gd name="T7" fmla="*/ 80 h 168"/>
                <a:gd name="T8" fmla="*/ 160 w 176"/>
                <a:gd name="T9" fmla="*/ 80 h 168"/>
                <a:gd name="T10" fmla="*/ 152 w 176"/>
                <a:gd name="T11" fmla="*/ 96 h 168"/>
                <a:gd name="T12" fmla="*/ 160 w 176"/>
                <a:gd name="T13" fmla="*/ 104 h 168"/>
                <a:gd name="T14" fmla="*/ 160 w 176"/>
                <a:gd name="T15" fmla="*/ 112 h 168"/>
                <a:gd name="T16" fmla="*/ 128 w 176"/>
                <a:gd name="T17" fmla="*/ 128 h 168"/>
                <a:gd name="T18" fmla="*/ 104 w 176"/>
                <a:gd name="T19" fmla="*/ 120 h 168"/>
                <a:gd name="T20" fmla="*/ 112 w 176"/>
                <a:gd name="T21" fmla="*/ 128 h 168"/>
                <a:gd name="T22" fmla="*/ 112 w 176"/>
                <a:gd name="T23" fmla="*/ 144 h 168"/>
                <a:gd name="T24" fmla="*/ 120 w 176"/>
                <a:gd name="T25" fmla="*/ 152 h 168"/>
                <a:gd name="T26" fmla="*/ 96 w 176"/>
                <a:gd name="T27" fmla="*/ 168 h 168"/>
                <a:gd name="T28" fmla="*/ 80 w 176"/>
                <a:gd name="T29" fmla="*/ 168 h 168"/>
                <a:gd name="T30" fmla="*/ 80 w 176"/>
                <a:gd name="T31" fmla="*/ 160 h 168"/>
                <a:gd name="T32" fmla="*/ 64 w 176"/>
                <a:gd name="T33" fmla="*/ 136 h 168"/>
                <a:gd name="T34" fmla="*/ 72 w 176"/>
                <a:gd name="T35" fmla="*/ 136 h 168"/>
                <a:gd name="T36" fmla="*/ 64 w 176"/>
                <a:gd name="T37" fmla="*/ 112 h 168"/>
                <a:gd name="T38" fmla="*/ 72 w 176"/>
                <a:gd name="T39" fmla="*/ 88 h 168"/>
                <a:gd name="T40" fmla="*/ 48 w 176"/>
                <a:gd name="T41" fmla="*/ 88 h 168"/>
                <a:gd name="T42" fmla="*/ 40 w 176"/>
                <a:gd name="T43" fmla="*/ 80 h 168"/>
                <a:gd name="T44" fmla="*/ 16 w 176"/>
                <a:gd name="T45" fmla="*/ 72 h 168"/>
                <a:gd name="T46" fmla="*/ 8 w 176"/>
                <a:gd name="T47" fmla="*/ 72 h 168"/>
                <a:gd name="T48" fmla="*/ 8 w 176"/>
                <a:gd name="T49" fmla="*/ 64 h 168"/>
                <a:gd name="T50" fmla="*/ 0 w 176"/>
                <a:gd name="T51" fmla="*/ 40 h 168"/>
                <a:gd name="T52" fmla="*/ 8 w 176"/>
                <a:gd name="T53" fmla="*/ 16 h 168"/>
                <a:gd name="T54" fmla="*/ 16 w 176"/>
                <a:gd name="T55" fmla="*/ 8 h 168"/>
                <a:gd name="T56" fmla="*/ 24 w 176"/>
                <a:gd name="T57" fmla="*/ 24 h 168"/>
                <a:gd name="T58" fmla="*/ 16 w 176"/>
                <a:gd name="T59" fmla="*/ 32 h 168"/>
                <a:gd name="T60" fmla="*/ 16 w 176"/>
                <a:gd name="T61" fmla="*/ 48 h 168"/>
                <a:gd name="T62" fmla="*/ 24 w 176"/>
                <a:gd name="T63" fmla="*/ 40 h 168"/>
                <a:gd name="T64" fmla="*/ 24 w 176"/>
                <a:gd name="T65" fmla="*/ 16 h 168"/>
                <a:gd name="T66" fmla="*/ 40 w 176"/>
                <a:gd name="T67" fmla="*/ 8 h 168"/>
                <a:gd name="T68" fmla="*/ 40 w 176"/>
                <a:gd name="T69" fmla="*/ 0 h 168"/>
                <a:gd name="T70" fmla="*/ 48 w 176"/>
                <a:gd name="T71" fmla="*/ 8 h 168"/>
                <a:gd name="T72" fmla="*/ 64 w 176"/>
                <a:gd name="T73" fmla="*/ 16 h 168"/>
                <a:gd name="T74" fmla="*/ 64 w 176"/>
                <a:gd name="T75" fmla="*/ 24 h 168"/>
                <a:gd name="T76" fmla="*/ 88 w 176"/>
                <a:gd name="T77" fmla="*/ 24 h 168"/>
                <a:gd name="T78" fmla="*/ 104 w 176"/>
                <a:gd name="T79" fmla="*/ 32 h 168"/>
                <a:gd name="T80" fmla="*/ 120 w 176"/>
                <a:gd name="T81" fmla="*/ 24 h 168"/>
                <a:gd name="T82" fmla="*/ 144 w 176"/>
                <a:gd name="T83" fmla="*/ 24 h 168"/>
                <a:gd name="T84" fmla="*/ 136 w 176"/>
                <a:gd name="T85" fmla="*/ 24 h 168"/>
                <a:gd name="T86" fmla="*/ 144 w 176"/>
                <a:gd name="T87" fmla="*/ 32 h 168"/>
                <a:gd name="T88" fmla="*/ 160 w 176"/>
                <a:gd name="T89" fmla="*/ 40 h 168"/>
                <a:gd name="T90" fmla="*/ 160 w 176"/>
                <a:gd name="T91" fmla="*/ 56 h 168"/>
                <a:gd name="T92" fmla="*/ 168 w 176"/>
                <a:gd name="T93" fmla="*/ 56 h 168"/>
                <a:gd name="T94" fmla="*/ 176 w 176"/>
                <a:gd name="T95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8" name="Freeform 141"/>
            <p:cNvSpPr>
              <a:spLocks/>
            </p:cNvSpPr>
            <p:nvPr userDrawn="1"/>
          </p:nvSpPr>
          <p:spPr bwMode="auto">
            <a:xfrm>
              <a:off x="2808287" y="3625090"/>
              <a:ext cx="68263" cy="124377"/>
            </a:xfrm>
            <a:custGeom>
              <a:avLst/>
              <a:gdLst>
                <a:gd name="T0" fmla="*/ 32 w 32"/>
                <a:gd name="T1" fmla="*/ 24 h 56"/>
                <a:gd name="T2" fmla="*/ 16 w 32"/>
                <a:gd name="T3" fmla="*/ 56 h 56"/>
                <a:gd name="T4" fmla="*/ 0 w 32"/>
                <a:gd name="T5" fmla="*/ 56 h 56"/>
                <a:gd name="T6" fmla="*/ 0 w 32"/>
                <a:gd name="T7" fmla="*/ 32 h 56"/>
                <a:gd name="T8" fmla="*/ 0 w 32"/>
                <a:gd name="T9" fmla="*/ 16 h 56"/>
                <a:gd name="T10" fmla="*/ 0 w 32"/>
                <a:gd name="T11" fmla="*/ 0 h 56"/>
                <a:gd name="T12" fmla="*/ 32 w 32"/>
                <a:gd name="T1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9" name="Freeform 142"/>
            <p:cNvSpPr>
              <a:spLocks/>
            </p:cNvSpPr>
            <p:nvPr userDrawn="1"/>
          </p:nvSpPr>
          <p:spPr bwMode="auto">
            <a:xfrm>
              <a:off x="2703512" y="3625090"/>
              <a:ext cx="104775" cy="124377"/>
            </a:xfrm>
            <a:custGeom>
              <a:avLst/>
              <a:gdLst>
                <a:gd name="T0" fmla="*/ 48 w 48"/>
                <a:gd name="T1" fmla="*/ 0 h 56"/>
                <a:gd name="T2" fmla="*/ 40 w 48"/>
                <a:gd name="T3" fmla="*/ 0 h 56"/>
                <a:gd name="T4" fmla="*/ 8 w 48"/>
                <a:gd name="T5" fmla="*/ 0 h 56"/>
                <a:gd name="T6" fmla="*/ 0 w 48"/>
                <a:gd name="T7" fmla="*/ 24 h 56"/>
                <a:gd name="T8" fmla="*/ 16 w 48"/>
                <a:gd name="T9" fmla="*/ 56 h 56"/>
                <a:gd name="T10" fmla="*/ 24 w 48"/>
                <a:gd name="T11" fmla="*/ 56 h 56"/>
                <a:gd name="T12" fmla="*/ 24 w 48"/>
                <a:gd name="T13" fmla="*/ 48 h 56"/>
                <a:gd name="T14" fmla="*/ 48 w 48"/>
                <a:gd name="T15" fmla="*/ 56 h 56"/>
                <a:gd name="T16" fmla="*/ 48 w 48"/>
                <a:gd name="T17" fmla="*/ 32 h 56"/>
                <a:gd name="T18" fmla="*/ 48 w 48"/>
                <a:gd name="T19" fmla="*/ 16 h 56"/>
                <a:gd name="T20" fmla="*/ 48 w 4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0" name="Freeform 143"/>
            <p:cNvSpPr>
              <a:spLocks/>
            </p:cNvSpPr>
            <p:nvPr userDrawn="1"/>
          </p:nvSpPr>
          <p:spPr bwMode="auto">
            <a:xfrm>
              <a:off x="2357437" y="4405726"/>
              <a:ext cx="346075" cy="1202427"/>
            </a:xfrm>
            <a:custGeom>
              <a:avLst/>
              <a:gdLst>
                <a:gd name="T0" fmla="*/ 16 w 160"/>
                <a:gd name="T1" fmla="*/ 0 h 544"/>
                <a:gd name="T2" fmla="*/ 32 w 160"/>
                <a:gd name="T3" fmla="*/ 40 h 544"/>
                <a:gd name="T4" fmla="*/ 56 w 160"/>
                <a:gd name="T5" fmla="*/ 80 h 544"/>
                <a:gd name="T6" fmla="*/ 40 w 160"/>
                <a:gd name="T7" fmla="*/ 104 h 544"/>
                <a:gd name="T8" fmla="*/ 40 w 160"/>
                <a:gd name="T9" fmla="*/ 160 h 544"/>
                <a:gd name="T10" fmla="*/ 56 w 160"/>
                <a:gd name="T11" fmla="*/ 248 h 544"/>
                <a:gd name="T12" fmla="*/ 56 w 160"/>
                <a:gd name="T13" fmla="*/ 280 h 544"/>
                <a:gd name="T14" fmla="*/ 64 w 160"/>
                <a:gd name="T15" fmla="*/ 320 h 544"/>
                <a:gd name="T16" fmla="*/ 72 w 160"/>
                <a:gd name="T17" fmla="*/ 368 h 544"/>
                <a:gd name="T18" fmla="*/ 80 w 160"/>
                <a:gd name="T19" fmla="*/ 408 h 544"/>
                <a:gd name="T20" fmla="*/ 88 w 160"/>
                <a:gd name="T21" fmla="*/ 408 h 544"/>
                <a:gd name="T22" fmla="*/ 96 w 160"/>
                <a:gd name="T23" fmla="*/ 488 h 544"/>
                <a:gd name="T24" fmla="*/ 112 w 160"/>
                <a:gd name="T25" fmla="*/ 496 h 544"/>
                <a:gd name="T26" fmla="*/ 160 w 160"/>
                <a:gd name="T27" fmla="*/ 520 h 544"/>
                <a:gd name="T28" fmla="*/ 152 w 160"/>
                <a:gd name="T29" fmla="*/ 528 h 544"/>
                <a:gd name="T30" fmla="*/ 136 w 160"/>
                <a:gd name="T31" fmla="*/ 536 h 544"/>
                <a:gd name="T32" fmla="*/ 144 w 160"/>
                <a:gd name="T33" fmla="*/ 528 h 544"/>
                <a:gd name="T34" fmla="*/ 104 w 160"/>
                <a:gd name="T35" fmla="*/ 520 h 544"/>
                <a:gd name="T36" fmla="*/ 96 w 160"/>
                <a:gd name="T37" fmla="*/ 520 h 544"/>
                <a:gd name="T38" fmla="*/ 104 w 160"/>
                <a:gd name="T39" fmla="*/ 512 h 544"/>
                <a:gd name="T40" fmla="*/ 96 w 160"/>
                <a:gd name="T41" fmla="*/ 512 h 544"/>
                <a:gd name="T42" fmla="*/ 88 w 160"/>
                <a:gd name="T43" fmla="*/ 496 h 544"/>
                <a:gd name="T44" fmla="*/ 80 w 160"/>
                <a:gd name="T45" fmla="*/ 496 h 544"/>
                <a:gd name="T46" fmla="*/ 72 w 160"/>
                <a:gd name="T47" fmla="*/ 488 h 544"/>
                <a:gd name="T48" fmla="*/ 64 w 160"/>
                <a:gd name="T49" fmla="*/ 456 h 544"/>
                <a:gd name="T50" fmla="*/ 72 w 160"/>
                <a:gd name="T51" fmla="*/ 440 h 544"/>
                <a:gd name="T52" fmla="*/ 48 w 160"/>
                <a:gd name="T53" fmla="*/ 440 h 544"/>
                <a:gd name="T54" fmla="*/ 56 w 160"/>
                <a:gd name="T55" fmla="*/ 424 h 544"/>
                <a:gd name="T56" fmla="*/ 56 w 160"/>
                <a:gd name="T57" fmla="*/ 400 h 544"/>
                <a:gd name="T58" fmla="*/ 64 w 160"/>
                <a:gd name="T59" fmla="*/ 416 h 544"/>
                <a:gd name="T60" fmla="*/ 64 w 160"/>
                <a:gd name="T61" fmla="*/ 400 h 544"/>
                <a:gd name="T62" fmla="*/ 48 w 160"/>
                <a:gd name="T63" fmla="*/ 360 h 544"/>
                <a:gd name="T64" fmla="*/ 40 w 160"/>
                <a:gd name="T65" fmla="*/ 352 h 544"/>
                <a:gd name="T66" fmla="*/ 24 w 160"/>
                <a:gd name="T67" fmla="*/ 304 h 544"/>
                <a:gd name="T68" fmla="*/ 32 w 160"/>
                <a:gd name="T69" fmla="*/ 296 h 544"/>
                <a:gd name="T70" fmla="*/ 32 w 160"/>
                <a:gd name="T71" fmla="*/ 224 h 544"/>
                <a:gd name="T72" fmla="*/ 24 w 160"/>
                <a:gd name="T73" fmla="*/ 192 h 544"/>
                <a:gd name="T74" fmla="*/ 24 w 160"/>
                <a:gd name="T75" fmla="*/ 136 h 544"/>
                <a:gd name="T76" fmla="*/ 16 w 160"/>
                <a:gd name="T77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1" name="Freeform 144"/>
            <p:cNvSpPr>
              <a:spLocks/>
            </p:cNvSpPr>
            <p:nvPr userDrawn="1"/>
          </p:nvSpPr>
          <p:spPr bwMode="auto">
            <a:xfrm>
              <a:off x="4657725" y="2223121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2" name="Freeform 145"/>
            <p:cNvSpPr>
              <a:spLocks/>
            </p:cNvSpPr>
            <p:nvPr userDrawn="1"/>
          </p:nvSpPr>
          <p:spPr bwMode="auto">
            <a:xfrm>
              <a:off x="4810125" y="2379248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grpSp>
          <p:nvGrpSpPr>
            <p:cNvPr id="343" name="Group 146"/>
            <p:cNvGrpSpPr>
              <a:grpSpLocks/>
            </p:cNvGrpSpPr>
            <p:nvPr userDrawn="1"/>
          </p:nvGrpSpPr>
          <p:grpSpPr bwMode="auto">
            <a:xfrm>
              <a:off x="4900615" y="1339297"/>
              <a:ext cx="3684589" cy="1293467"/>
              <a:chOff x="4635502" y="141838"/>
              <a:chExt cx="1704" cy="584"/>
            </a:xfrm>
            <a:solidFill>
              <a:schemeClr val="bg1"/>
            </a:solidFill>
          </p:grpSpPr>
          <p:sp>
            <p:nvSpPr>
              <p:cNvPr id="535" name="Freeform 147"/>
              <p:cNvSpPr>
                <a:spLocks/>
              </p:cNvSpPr>
              <p:nvPr userDrawn="1"/>
            </p:nvSpPr>
            <p:spPr bwMode="auto">
              <a:xfrm>
                <a:off x="4635534" y="142166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6" name="Freeform 148"/>
              <p:cNvSpPr>
                <a:spLocks/>
              </p:cNvSpPr>
              <p:nvPr userDrawn="1"/>
            </p:nvSpPr>
            <p:spPr bwMode="auto">
              <a:xfrm>
                <a:off x="4635822" y="142126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7" name="Freeform 149"/>
              <p:cNvSpPr>
                <a:spLocks/>
              </p:cNvSpPr>
              <p:nvPr userDrawn="1"/>
            </p:nvSpPr>
            <p:spPr bwMode="auto">
              <a:xfrm>
                <a:off x="4635574" y="141838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8" name="Freeform 150"/>
              <p:cNvSpPr>
                <a:spLocks/>
              </p:cNvSpPr>
              <p:nvPr userDrawn="1"/>
            </p:nvSpPr>
            <p:spPr bwMode="auto">
              <a:xfrm>
                <a:off x="4635942" y="142270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9" name="Freeform 151"/>
              <p:cNvSpPr>
                <a:spLocks/>
              </p:cNvSpPr>
              <p:nvPr userDrawn="1"/>
            </p:nvSpPr>
            <p:spPr bwMode="auto">
              <a:xfrm>
                <a:off x="4636102" y="142334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0" name="Freeform 152"/>
              <p:cNvSpPr>
                <a:spLocks/>
              </p:cNvSpPr>
              <p:nvPr userDrawn="1"/>
            </p:nvSpPr>
            <p:spPr bwMode="auto">
              <a:xfrm>
                <a:off x="4636126" y="142302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1" name="Freeform 153"/>
              <p:cNvSpPr>
                <a:spLocks/>
              </p:cNvSpPr>
              <p:nvPr userDrawn="1"/>
            </p:nvSpPr>
            <p:spPr bwMode="auto">
              <a:xfrm>
                <a:off x="4635910" y="142310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2" name="Freeform 154"/>
              <p:cNvSpPr>
                <a:spLocks/>
              </p:cNvSpPr>
              <p:nvPr userDrawn="1"/>
            </p:nvSpPr>
            <p:spPr bwMode="auto">
              <a:xfrm>
                <a:off x="4635542" y="142110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3" name="Freeform 155"/>
              <p:cNvSpPr>
                <a:spLocks/>
              </p:cNvSpPr>
              <p:nvPr userDrawn="1"/>
            </p:nvSpPr>
            <p:spPr bwMode="auto">
              <a:xfrm>
                <a:off x="4635542" y="142062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4" name="Freeform 156"/>
              <p:cNvSpPr>
                <a:spLocks/>
              </p:cNvSpPr>
              <p:nvPr userDrawn="1"/>
            </p:nvSpPr>
            <p:spPr bwMode="auto">
              <a:xfrm>
                <a:off x="4635518" y="142086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5" name="Freeform 157"/>
              <p:cNvSpPr>
                <a:spLocks/>
              </p:cNvSpPr>
              <p:nvPr userDrawn="1"/>
            </p:nvSpPr>
            <p:spPr bwMode="auto">
              <a:xfrm>
                <a:off x="4635510" y="142110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6" name="Freeform 158"/>
              <p:cNvSpPr>
                <a:spLocks/>
              </p:cNvSpPr>
              <p:nvPr userDrawn="1"/>
            </p:nvSpPr>
            <p:spPr bwMode="auto">
              <a:xfrm>
                <a:off x="4635502" y="142126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7" name="Freeform 159"/>
              <p:cNvSpPr>
                <a:spLocks/>
              </p:cNvSpPr>
              <p:nvPr userDrawn="1"/>
            </p:nvSpPr>
            <p:spPr bwMode="auto">
              <a:xfrm>
                <a:off x="4635590" y="142222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8" name="Freeform 160"/>
              <p:cNvSpPr>
                <a:spLocks/>
              </p:cNvSpPr>
              <p:nvPr userDrawn="1"/>
            </p:nvSpPr>
            <p:spPr bwMode="auto">
              <a:xfrm>
                <a:off x="4635758" y="142302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9" name="Freeform 161"/>
              <p:cNvSpPr>
                <a:spLocks/>
              </p:cNvSpPr>
              <p:nvPr userDrawn="1"/>
            </p:nvSpPr>
            <p:spPr bwMode="auto">
              <a:xfrm>
                <a:off x="4635798" y="142334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0" name="Freeform 162"/>
              <p:cNvSpPr>
                <a:spLocks/>
              </p:cNvSpPr>
              <p:nvPr userDrawn="1"/>
            </p:nvSpPr>
            <p:spPr bwMode="auto">
              <a:xfrm>
                <a:off x="4635822" y="142350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1" name="Freeform 163"/>
              <p:cNvSpPr>
                <a:spLocks/>
              </p:cNvSpPr>
              <p:nvPr userDrawn="1"/>
            </p:nvSpPr>
            <p:spPr bwMode="auto">
              <a:xfrm>
                <a:off x="4635822" y="142326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344" name="Freeform 164"/>
            <p:cNvSpPr>
              <a:spLocks/>
            </p:cNvSpPr>
            <p:nvPr userDrawn="1"/>
          </p:nvSpPr>
          <p:spPr bwMode="auto">
            <a:xfrm>
              <a:off x="2374900" y="4137922"/>
              <a:ext cx="363537" cy="444568"/>
            </a:xfrm>
            <a:custGeom>
              <a:avLst/>
              <a:gdLst>
                <a:gd name="T0" fmla="*/ 0 w 168"/>
                <a:gd name="T1" fmla="*/ 16 h 200"/>
                <a:gd name="T2" fmla="*/ 16 w 168"/>
                <a:gd name="T3" fmla="*/ 24 h 200"/>
                <a:gd name="T4" fmla="*/ 32 w 168"/>
                <a:gd name="T5" fmla="*/ 0 h 200"/>
                <a:gd name="T6" fmla="*/ 56 w 168"/>
                <a:gd name="T7" fmla="*/ 0 h 200"/>
                <a:gd name="T8" fmla="*/ 56 w 168"/>
                <a:gd name="T9" fmla="*/ 24 h 200"/>
                <a:gd name="T10" fmla="*/ 64 w 168"/>
                <a:gd name="T11" fmla="*/ 40 h 200"/>
                <a:gd name="T12" fmla="*/ 120 w 168"/>
                <a:gd name="T13" fmla="*/ 64 h 200"/>
                <a:gd name="T14" fmla="*/ 128 w 168"/>
                <a:gd name="T15" fmla="*/ 80 h 200"/>
                <a:gd name="T16" fmla="*/ 128 w 168"/>
                <a:gd name="T17" fmla="*/ 88 h 200"/>
                <a:gd name="T18" fmla="*/ 128 w 168"/>
                <a:gd name="T19" fmla="*/ 96 h 200"/>
                <a:gd name="T20" fmla="*/ 152 w 168"/>
                <a:gd name="T21" fmla="*/ 104 h 200"/>
                <a:gd name="T22" fmla="*/ 152 w 168"/>
                <a:gd name="T23" fmla="*/ 112 h 200"/>
                <a:gd name="T24" fmla="*/ 168 w 168"/>
                <a:gd name="T25" fmla="*/ 128 h 200"/>
                <a:gd name="T26" fmla="*/ 160 w 168"/>
                <a:gd name="T27" fmla="*/ 160 h 200"/>
                <a:gd name="T28" fmla="*/ 152 w 168"/>
                <a:gd name="T29" fmla="*/ 144 h 200"/>
                <a:gd name="T30" fmla="*/ 112 w 168"/>
                <a:gd name="T31" fmla="*/ 152 h 200"/>
                <a:gd name="T32" fmla="*/ 104 w 168"/>
                <a:gd name="T33" fmla="*/ 192 h 200"/>
                <a:gd name="T34" fmla="*/ 88 w 168"/>
                <a:gd name="T35" fmla="*/ 192 h 200"/>
                <a:gd name="T36" fmla="*/ 64 w 168"/>
                <a:gd name="T37" fmla="*/ 184 h 200"/>
                <a:gd name="T38" fmla="*/ 48 w 168"/>
                <a:gd name="T39" fmla="*/ 200 h 200"/>
                <a:gd name="T40" fmla="*/ 40 w 168"/>
                <a:gd name="T41" fmla="*/ 200 h 200"/>
                <a:gd name="T42" fmla="*/ 24 w 168"/>
                <a:gd name="T43" fmla="*/ 160 h 200"/>
                <a:gd name="T44" fmla="*/ 24 w 168"/>
                <a:gd name="T45" fmla="*/ 144 h 200"/>
                <a:gd name="T46" fmla="*/ 8 w 168"/>
                <a:gd name="T47" fmla="*/ 120 h 200"/>
                <a:gd name="T48" fmla="*/ 16 w 168"/>
                <a:gd name="T49" fmla="*/ 104 h 200"/>
                <a:gd name="T50" fmla="*/ 8 w 168"/>
                <a:gd name="T51" fmla="*/ 96 h 200"/>
                <a:gd name="T52" fmla="*/ 8 w 168"/>
                <a:gd name="T53" fmla="*/ 40 h 200"/>
                <a:gd name="T54" fmla="*/ 0 w 168"/>
                <a:gd name="T55" fmla="*/ 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5" name="Freeform 165"/>
            <p:cNvSpPr>
              <a:spLocks/>
            </p:cNvSpPr>
            <p:nvPr userDrawn="1"/>
          </p:nvSpPr>
          <p:spPr bwMode="auto">
            <a:xfrm>
              <a:off x="2600325" y="4456526"/>
              <a:ext cx="241300" cy="285266"/>
            </a:xfrm>
            <a:custGeom>
              <a:avLst/>
              <a:gdLst>
                <a:gd name="T0" fmla="*/ 112 w 112"/>
                <a:gd name="T1" fmla="*/ 96 h 128"/>
                <a:gd name="T2" fmla="*/ 112 w 112"/>
                <a:gd name="T3" fmla="*/ 72 h 128"/>
                <a:gd name="T4" fmla="*/ 96 w 112"/>
                <a:gd name="T5" fmla="*/ 72 h 128"/>
                <a:gd name="T6" fmla="*/ 96 w 112"/>
                <a:gd name="T7" fmla="*/ 48 h 128"/>
                <a:gd name="T8" fmla="*/ 88 w 112"/>
                <a:gd name="T9" fmla="*/ 48 h 128"/>
                <a:gd name="T10" fmla="*/ 64 w 112"/>
                <a:gd name="T11" fmla="*/ 40 h 128"/>
                <a:gd name="T12" fmla="*/ 56 w 112"/>
                <a:gd name="T13" fmla="*/ 16 h 128"/>
                <a:gd name="T14" fmla="*/ 48 w 112"/>
                <a:gd name="T15" fmla="*/ 0 h 128"/>
                <a:gd name="T16" fmla="*/ 8 w 112"/>
                <a:gd name="T17" fmla="*/ 8 h 128"/>
                <a:gd name="T18" fmla="*/ 0 w 112"/>
                <a:gd name="T19" fmla="*/ 48 h 128"/>
                <a:gd name="T20" fmla="*/ 32 w 112"/>
                <a:gd name="T21" fmla="*/ 72 h 128"/>
                <a:gd name="T22" fmla="*/ 48 w 112"/>
                <a:gd name="T23" fmla="*/ 80 h 128"/>
                <a:gd name="T24" fmla="*/ 72 w 112"/>
                <a:gd name="T25" fmla="*/ 88 h 128"/>
                <a:gd name="T26" fmla="*/ 72 w 112"/>
                <a:gd name="T27" fmla="*/ 104 h 128"/>
                <a:gd name="T28" fmla="*/ 64 w 112"/>
                <a:gd name="T29" fmla="*/ 120 h 128"/>
                <a:gd name="T30" fmla="*/ 96 w 112"/>
                <a:gd name="T31" fmla="*/ 128 h 128"/>
                <a:gd name="T32" fmla="*/ 104 w 112"/>
                <a:gd name="T33" fmla="*/ 128 h 128"/>
                <a:gd name="T34" fmla="*/ 112 w 112"/>
                <a:gd name="T35" fmla="*/ 112 h 128"/>
                <a:gd name="T36" fmla="*/ 112 w 112"/>
                <a:gd name="T3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6" name="Freeform 166"/>
            <p:cNvSpPr>
              <a:spLocks/>
            </p:cNvSpPr>
            <p:nvPr userDrawn="1"/>
          </p:nvSpPr>
          <p:spPr bwMode="auto">
            <a:xfrm>
              <a:off x="2444750" y="4543838"/>
              <a:ext cx="431800" cy="1013515"/>
            </a:xfrm>
            <a:custGeom>
              <a:avLst/>
              <a:gdLst>
                <a:gd name="T0" fmla="*/ 160 w 200"/>
                <a:gd name="T1" fmla="*/ 184 h 456"/>
                <a:gd name="T2" fmla="*/ 184 w 200"/>
                <a:gd name="T3" fmla="*/ 208 h 456"/>
                <a:gd name="T4" fmla="*/ 192 w 200"/>
                <a:gd name="T5" fmla="*/ 224 h 456"/>
                <a:gd name="T6" fmla="*/ 184 w 200"/>
                <a:gd name="T7" fmla="*/ 248 h 456"/>
                <a:gd name="T8" fmla="*/ 136 w 200"/>
                <a:gd name="T9" fmla="*/ 264 h 456"/>
                <a:gd name="T10" fmla="*/ 136 w 200"/>
                <a:gd name="T11" fmla="*/ 272 h 456"/>
                <a:gd name="T12" fmla="*/ 120 w 200"/>
                <a:gd name="T13" fmla="*/ 296 h 456"/>
                <a:gd name="T14" fmla="*/ 112 w 200"/>
                <a:gd name="T15" fmla="*/ 304 h 456"/>
                <a:gd name="T16" fmla="*/ 128 w 200"/>
                <a:gd name="T17" fmla="*/ 304 h 456"/>
                <a:gd name="T18" fmla="*/ 136 w 200"/>
                <a:gd name="T19" fmla="*/ 320 h 456"/>
                <a:gd name="T20" fmla="*/ 120 w 200"/>
                <a:gd name="T21" fmla="*/ 312 h 456"/>
                <a:gd name="T22" fmla="*/ 128 w 200"/>
                <a:gd name="T23" fmla="*/ 320 h 456"/>
                <a:gd name="T24" fmla="*/ 120 w 200"/>
                <a:gd name="T25" fmla="*/ 344 h 456"/>
                <a:gd name="T26" fmla="*/ 104 w 200"/>
                <a:gd name="T27" fmla="*/ 352 h 456"/>
                <a:gd name="T28" fmla="*/ 104 w 200"/>
                <a:gd name="T29" fmla="*/ 376 h 456"/>
                <a:gd name="T30" fmla="*/ 128 w 200"/>
                <a:gd name="T31" fmla="*/ 384 h 456"/>
                <a:gd name="T32" fmla="*/ 120 w 200"/>
                <a:gd name="T33" fmla="*/ 408 h 456"/>
                <a:gd name="T34" fmla="*/ 112 w 200"/>
                <a:gd name="T35" fmla="*/ 432 h 456"/>
                <a:gd name="T36" fmla="*/ 136 w 200"/>
                <a:gd name="T37" fmla="*/ 456 h 456"/>
                <a:gd name="T38" fmla="*/ 88 w 200"/>
                <a:gd name="T39" fmla="*/ 456 h 456"/>
                <a:gd name="T40" fmla="*/ 64 w 200"/>
                <a:gd name="T41" fmla="*/ 432 h 456"/>
                <a:gd name="T42" fmla="*/ 56 w 200"/>
                <a:gd name="T43" fmla="*/ 376 h 456"/>
                <a:gd name="T44" fmla="*/ 48 w 200"/>
                <a:gd name="T45" fmla="*/ 352 h 456"/>
                <a:gd name="T46" fmla="*/ 32 w 200"/>
                <a:gd name="T47" fmla="*/ 320 h 456"/>
                <a:gd name="T48" fmla="*/ 24 w 200"/>
                <a:gd name="T49" fmla="*/ 296 h 456"/>
                <a:gd name="T50" fmla="*/ 8 w 200"/>
                <a:gd name="T51" fmla="*/ 232 h 456"/>
                <a:gd name="T52" fmla="*/ 8 w 200"/>
                <a:gd name="T53" fmla="*/ 208 h 456"/>
                <a:gd name="T54" fmla="*/ 0 w 200"/>
                <a:gd name="T55" fmla="*/ 144 h 456"/>
                <a:gd name="T56" fmla="*/ 8 w 200"/>
                <a:gd name="T57" fmla="*/ 72 h 456"/>
                <a:gd name="T58" fmla="*/ 16 w 200"/>
                <a:gd name="T59" fmla="*/ 32 h 456"/>
                <a:gd name="T60" fmla="*/ 32 w 200"/>
                <a:gd name="T61" fmla="*/ 0 h 456"/>
                <a:gd name="T62" fmla="*/ 72 w 200"/>
                <a:gd name="T63" fmla="*/ 8 h 456"/>
                <a:gd name="T64" fmla="*/ 120 w 200"/>
                <a:gd name="T65" fmla="*/ 40 h 456"/>
                <a:gd name="T66" fmla="*/ 144 w 200"/>
                <a:gd name="T67" fmla="*/ 64 h 456"/>
                <a:gd name="T68" fmla="*/ 168 w 200"/>
                <a:gd name="T69" fmla="*/ 88 h 456"/>
                <a:gd name="T70" fmla="*/ 184 w 200"/>
                <a:gd name="T71" fmla="*/ 72 h 456"/>
                <a:gd name="T72" fmla="*/ 192 w 200"/>
                <a:gd name="T73" fmla="*/ 56 h 456"/>
                <a:gd name="T74" fmla="*/ 192 w 200"/>
                <a:gd name="T75" fmla="*/ 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7" name="Freeform 167"/>
            <p:cNvSpPr>
              <a:spLocks/>
            </p:cNvSpPr>
            <p:nvPr userDrawn="1"/>
          </p:nvSpPr>
          <p:spPr bwMode="auto">
            <a:xfrm>
              <a:off x="2600325" y="3534050"/>
              <a:ext cx="138112" cy="232879"/>
            </a:xfrm>
            <a:custGeom>
              <a:avLst/>
              <a:gdLst>
                <a:gd name="T0" fmla="*/ 24 w 64"/>
                <a:gd name="T1" fmla="*/ 0 h 104"/>
                <a:gd name="T2" fmla="*/ 8 w 64"/>
                <a:gd name="T3" fmla="*/ 8 h 104"/>
                <a:gd name="T4" fmla="*/ 8 w 64"/>
                <a:gd name="T5" fmla="*/ 16 h 104"/>
                <a:gd name="T6" fmla="*/ 16 w 64"/>
                <a:gd name="T7" fmla="*/ 24 h 104"/>
                <a:gd name="T8" fmla="*/ 8 w 64"/>
                <a:gd name="T9" fmla="*/ 24 h 104"/>
                <a:gd name="T10" fmla="*/ 0 w 64"/>
                <a:gd name="T11" fmla="*/ 40 h 104"/>
                <a:gd name="T12" fmla="*/ 8 w 64"/>
                <a:gd name="T13" fmla="*/ 48 h 104"/>
                <a:gd name="T14" fmla="*/ 16 w 64"/>
                <a:gd name="T15" fmla="*/ 48 h 104"/>
                <a:gd name="T16" fmla="*/ 24 w 64"/>
                <a:gd name="T17" fmla="*/ 64 h 104"/>
                <a:gd name="T18" fmla="*/ 16 w 64"/>
                <a:gd name="T19" fmla="*/ 88 h 104"/>
                <a:gd name="T20" fmla="*/ 24 w 64"/>
                <a:gd name="T21" fmla="*/ 104 h 104"/>
                <a:gd name="T22" fmla="*/ 32 w 64"/>
                <a:gd name="T23" fmla="*/ 104 h 104"/>
                <a:gd name="T24" fmla="*/ 56 w 64"/>
                <a:gd name="T25" fmla="*/ 96 h 104"/>
                <a:gd name="T26" fmla="*/ 64 w 64"/>
                <a:gd name="T27" fmla="*/ 96 h 104"/>
                <a:gd name="T28" fmla="*/ 48 w 64"/>
                <a:gd name="T29" fmla="*/ 64 h 104"/>
                <a:gd name="T30" fmla="*/ 56 w 64"/>
                <a:gd name="T31" fmla="*/ 40 h 104"/>
                <a:gd name="T32" fmla="*/ 40 w 64"/>
                <a:gd name="T33" fmla="*/ 24 h 104"/>
                <a:gd name="T34" fmla="*/ 40 w 64"/>
                <a:gd name="T35" fmla="*/ 8 h 104"/>
                <a:gd name="T36" fmla="*/ 24 w 64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8" name="Freeform 168"/>
            <p:cNvSpPr>
              <a:spLocks/>
            </p:cNvSpPr>
            <p:nvPr userDrawn="1"/>
          </p:nvSpPr>
          <p:spPr bwMode="auto">
            <a:xfrm>
              <a:off x="4225925" y="1978093"/>
              <a:ext cx="52387" cy="34925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8 h 16"/>
                <a:gd name="T4" fmla="*/ 8 w 24"/>
                <a:gd name="T5" fmla="*/ 16 h 16"/>
                <a:gd name="T6" fmla="*/ 24 w 24"/>
                <a:gd name="T7" fmla="*/ 16 h 16"/>
                <a:gd name="T8" fmla="*/ 24 w 24"/>
                <a:gd name="T9" fmla="*/ 0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9" name="Freeform 169"/>
            <p:cNvSpPr>
              <a:spLocks/>
            </p:cNvSpPr>
            <p:nvPr userDrawn="1"/>
          </p:nvSpPr>
          <p:spPr bwMode="auto">
            <a:xfrm>
              <a:off x="4624387" y="1908243"/>
              <a:ext cx="68263" cy="87312"/>
            </a:xfrm>
            <a:custGeom>
              <a:avLst/>
              <a:gdLst>
                <a:gd name="T0" fmla="*/ 8 w 32"/>
                <a:gd name="T1" fmla="*/ 40 h 40"/>
                <a:gd name="T2" fmla="*/ 16 w 32"/>
                <a:gd name="T3" fmla="*/ 40 h 40"/>
                <a:gd name="T4" fmla="*/ 24 w 32"/>
                <a:gd name="T5" fmla="*/ 24 h 40"/>
                <a:gd name="T6" fmla="*/ 32 w 32"/>
                <a:gd name="T7" fmla="*/ 16 h 40"/>
                <a:gd name="T8" fmla="*/ 24 w 32"/>
                <a:gd name="T9" fmla="*/ 16 h 40"/>
                <a:gd name="T10" fmla="*/ 24 w 32"/>
                <a:gd name="T11" fmla="*/ 0 h 40"/>
                <a:gd name="T12" fmla="*/ 8 w 32"/>
                <a:gd name="T13" fmla="*/ 8 h 40"/>
                <a:gd name="T14" fmla="*/ 0 w 32"/>
                <a:gd name="T15" fmla="*/ 16 h 40"/>
                <a:gd name="T16" fmla="*/ 0 w 32"/>
                <a:gd name="T17" fmla="*/ 24 h 40"/>
                <a:gd name="T18" fmla="*/ 8 w 32"/>
                <a:gd name="T19" fmla="*/ 32 h 40"/>
                <a:gd name="T20" fmla="*/ 8 w 3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0" name="Freeform 170"/>
            <p:cNvSpPr>
              <a:spLocks/>
            </p:cNvSpPr>
            <p:nvPr userDrawn="1"/>
          </p:nvSpPr>
          <p:spPr bwMode="auto">
            <a:xfrm>
              <a:off x="4554537" y="2137396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1" name="Freeform 171"/>
            <p:cNvSpPr>
              <a:spLocks/>
            </p:cNvSpPr>
            <p:nvPr userDrawn="1"/>
          </p:nvSpPr>
          <p:spPr bwMode="auto">
            <a:xfrm>
              <a:off x="4706937" y="2293523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2" name="Freeform 172"/>
            <p:cNvSpPr>
              <a:spLocks/>
            </p:cNvSpPr>
            <p:nvPr userDrawn="1"/>
          </p:nvSpPr>
          <p:spPr bwMode="auto">
            <a:xfrm>
              <a:off x="4657725" y="2172321"/>
              <a:ext cx="190500" cy="89452"/>
            </a:xfrm>
            <a:custGeom>
              <a:avLst/>
              <a:gdLst>
                <a:gd name="T0" fmla="*/ 0 w 88"/>
                <a:gd name="T1" fmla="*/ 24 h 40"/>
                <a:gd name="T2" fmla="*/ 0 w 88"/>
                <a:gd name="T3" fmla="*/ 32 h 40"/>
                <a:gd name="T4" fmla="*/ 8 w 88"/>
                <a:gd name="T5" fmla="*/ 32 h 40"/>
                <a:gd name="T6" fmla="*/ 24 w 88"/>
                <a:gd name="T7" fmla="*/ 32 h 40"/>
                <a:gd name="T8" fmla="*/ 32 w 88"/>
                <a:gd name="T9" fmla="*/ 32 h 40"/>
                <a:gd name="T10" fmla="*/ 48 w 88"/>
                <a:gd name="T11" fmla="*/ 40 h 40"/>
                <a:gd name="T12" fmla="*/ 72 w 88"/>
                <a:gd name="T13" fmla="*/ 32 h 40"/>
                <a:gd name="T14" fmla="*/ 88 w 88"/>
                <a:gd name="T15" fmla="*/ 16 h 40"/>
                <a:gd name="T16" fmla="*/ 80 w 88"/>
                <a:gd name="T17" fmla="*/ 8 h 40"/>
                <a:gd name="T18" fmla="*/ 64 w 88"/>
                <a:gd name="T19" fmla="*/ 0 h 40"/>
                <a:gd name="T20" fmla="*/ 56 w 88"/>
                <a:gd name="T21" fmla="*/ 8 h 40"/>
                <a:gd name="T22" fmla="*/ 48 w 88"/>
                <a:gd name="T23" fmla="*/ 8 h 40"/>
                <a:gd name="T24" fmla="*/ 32 w 88"/>
                <a:gd name="T25" fmla="*/ 16 h 40"/>
                <a:gd name="T26" fmla="*/ 40 w 88"/>
                <a:gd name="T27" fmla="*/ 24 h 40"/>
                <a:gd name="T28" fmla="*/ 0 w 88"/>
                <a:gd name="T2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3" name="Freeform 173"/>
            <p:cNvSpPr>
              <a:spLocks/>
            </p:cNvSpPr>
            <p:nvPr userDrawn="1"/>
          </p:nvSpPr>
          <p:spPr bwMode="auto">
            <a:xfrm>
              <a:off x="4554537" y="2223121"/>
              <a:ext cx="120650" cy="56114"/>
            </a:xfrm>
            <a:custGeom>
              <a:avLst/>
              <a:gdLst>
                <a:gd name="T0" fmla="*/ 16 w 56"/>
                <a:gd name="T1" fmla="*/ 24 h 24"/>
                <a:gd name="T2" fmla="*/ 8 w 56"/>
                <a:gd name="T3" fmla="*/ 16 h 24"/>
                <a:gd name="T4" fmla="*/ 8 w 56"/>
                <a:gd name="T5" fmla="*/ 24 h 24"/>
                <a:gd name="T6" fmla="*/ 0 w 56"/>
                <a:gd name="T7" fmla="*/ 16 h 24"/>
                <a:gd name="T8" fmla="*/ 16 w 56"/>
                <a:gd name="T9" fmla="*/ 0 h 24"/>
                <a:gd name="T10" fmla="*/ 24 w 56"/>
                <a:gd name="T11" fmla="*/ 0 h 24"/>
                <a:gd name="T12" fmla="*/ 48 w 56"/>
                <a:gd name="T13" fmla="*/ 0 h 24"/>
                <a:gd name="T14" fmla="*/ 48 w 56"/>
                <a:gd name="T15" fmla="*/ 8 h 24"/>
                <a:gd name="T16" fmla="*/ 56 w 56"/>
                <a:gd name="T17" fmla="*/ 8 h 24"/>
                <a:gd name="T18" fmla="*/ 48 w 56"/>
                <a:gd name="T19" fmla="*/ 16 h 24"/>
                <a:gd name="T20" fmla="*/ 40 w 56"/>
                <a:gd name="T21" fmla="*/ 16 h 24"/>
                <a:gd name="T22" fmla="*/ 40 w 56"/>
                <a:gd name="T23" fmla="*/ 24 h 24"/>
                <a:gd name="T24" fmla="*/ 32 w 56"/>
                <a:gd name="T25" fmla="*/ 16 h 24"/>
                <a:gd name="T26" fmla="*/ 16 w 56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4" name="Freeform 174"/>
            <p:cNvSpPr>
              <a:spLocks/>
            </p:cNvSpPr>
            <p:nvPr userDrawn="1"/>
          </p:nvSpPr>
          <p:spPr bwMode="auto">
            <a:xfrm>
              <a:off x="4918075" y="2384010"/>
              <a:ext cx="34925" cy="106915"/>
            </a:xfrm>
            <a:custGeom>
              <a:avLst/>
              <a:gdLst>
                <a:gd name="T0" fmla="*/ 8 w 16"/>
                <a:gd name="T1" fmla="*/ 16 h 48"/>
                <a:gd name="T2" fmla="*/ 16 w 16"/>
                <a:gd name="T3" fmla="*/ 32 h 48"/>
                <a:gd name="T4" fmla="*/ 8 w 16"/>
                <a:gd name="T5" fmla="*/ 48 h 48"/>
                <a:gd name="T6" fmla="*/ 0 w 16"/>
                <a:gd name="T7" fmla="*/ 40 h 48"/>
                <a:gd name="T8" fmla="*/ 0 w 16"/>
                <a:gd name="T9" fmla="*/ 16 h 48"/>
                <a:gd name="T10" fmla="*/ 0 w 16"/>
                <a:gd name="T11" fmla="*/ 0 h 48"/>
                <a:gd name="T12" fmla="*/ 8 w 16"/>
                <a:gd name="T13" fmla="*/ 0 h 48"/>
                <a:gd name="T14" fmla="*/ 8 w 16"/>
                <a:gd name="T1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5" name="Freeform 175"/>
            <p:cNvSpPr>
              <a:spLocks/>
            </p:cNvSpPr>
            <p:nvPr userDrawn="1"/>
          </p:nvSpPr>
          <p:spPr bwMode="auto">
            <a:xfrm>
              <a:off x="4814887" y="2189783"/>
              <a:ext cx="171450" cy="89452"/>
            </a:xfrm>
            <a:custGeom>
              <a:avLst/>
              <a:gdLst>
                <a:gd name="T0" fmla="*/ 8 w 80"/>
                <a:gd name="T1" fmla="*/ 32 h 40"/>
                <a:gd name="T2" fmla="*/ 24 w 80"/>
                <a:gd name="T3" fmla="*/ 40 h 40"/>
                <a:gd name="T4" fmla="*/ 56 w 80"/>
                <a:gd name="T5" fmla="*/ 40 h 40"/>
                <a:gd name="T6" fmla="*/ 64 w 80"/>
                <a:gd name="T7" fmla="*/ 32 h 40"/>
                <a:gd name="T8" fmla="*/ 72 w 80"/>
                <a:gd name="T9" fmla="*/ 16 h 40"/>
                <a:gd name="T10" fmla="*/ 80 w 80"/>
                <a:gd name="T11" fmla="*/ 8 h 40"/>
                <a:gd name="T12" fmla="*/ 72 w 80"/>
                <a:gd name="T13" fmla="*/ 8 h 40"/>
                <a:gd name="T14" fmla="*/ 72 w 80"/>
                <a:gd name="T15" fmla="*/ 0 h 40"/>
                <a:gd name="T16" fmla="*/ 56 w 80"/>
                <a:gd name="T17" fmla="*/ 0 h 40"/>
                <a:gd name="T18" fmla="*/ 32 w 80"/>
                <a:gd name="T19" fmla="*/ 16 h 40"/>
                <a:gd name="T20" fmla="*/ 16 w 80"/>
                <a:gd name="T21" fmla="*/ 8 h 40"/>
                <a:gd name="T22" fmla="*/ 0 w 80"/>
                <a:gd name="T23" fmla="*/ 24 h 40"/>
                <a:gd name="T24" fmla="*/ 8 w 80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6" name="Freeform 176"/>
            <p:cNvSpPr>
              <a:spLocks/>
            </p:cNvSpPr>
            <p:nvPr userDrawn="1"/>
          </p:nvSpPr>
          <p:spPr bwMode="auto">
            <a:xfrm>
              <a:off x="5678487" y="2809529"/>
              <a:ext cx="52388" cy="52387"/>
            </a:xfrm>
            <a:custGeom>
              <a:avLst/>
              <a:gdLst>
                <a:gd name="T0" fmla="*/ 0 w 24"/>
                <a:gd name="T1" fmla="*/ 16 h 24"/>
                <a:gd name="T2" fmla="*/ 8 w 24"/>
                <a:gd name="T3" fmla="*/ 0 h 24"/>
                <a:gd name="T4" fmla="*/ 24 w 24"/>
                <a:gd name="T5" fmla="*/ 0 h 24"/>
                <a:gd name="T6" fmla="*/ 24 w 24"/>
                <a:gd name="T7" fmla="*/ 8 h 24"/>
                <a:gd name="T8" fmla="*/ 16 w 24"/>
                <a:gd name="T9" fmla="*/ 8 h 24"/>
                <a:gd name="T10" fmla="*/ 24 w 24"/>
                <a:gd name="T11" fmla="*/ 24 h 24"/>
                <a:gd name="T12" fmla="*/ 0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7" name="Freeform 177"/>
            <p:cNvSpPr>
              <a:spLocks/>
            </p:cNvSpPr>
            <p:nvPr userDrawn="1"/>
          </p:nvSpPr>
          <p:spPr bwMode="auto">
            <a:xfrm>
              <a:off x="5627687" y="2826991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0 h 8"/>
                <a:gd name="T4" fmla="*/ 24 w 24"/>
                <a:gd name="T5" fmla="*/ 8 h 8"/>
                <a:gd name="T6" fmla="*/ 8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8" name="Freeform 178"/>
            <p:cNvSpPr>
              <a:spLocks/>
            </p:cNvSpPr>
            <p:nvPr userDrawn="1"/>
          </p:nvSpPr>
          <p:spPr bwMode="auto">
            <a:xfrm>
              <a:off x="4017962" y="2615302"/>
              <a:ext cx="328613" cy="264077"/>
            </a:xfrm>
            <a:custGeom>
              <a:avLst/>
              <a:gdLst>
                <a:gd name="T0" fmla="*/ 152 w 152"/>
                <a:gd name="T1" fmla="*/ 16 h 120"/>
                <a:gd name="T2" fmla="*/ 152 w 152"/>
                <a:gd name="T3" fmla="*/ 56 h 120"/>
                <a:gd name="T4" fmla="*/ 120 w 152"/>
                <a:gd name="T5" fmla="*/ 64 h 120"/>
                <a:gd name="T6" fmla="*/ 120 w 152"/>
                <a:gd name="T7" fmla="*/ 72 h 120"/>
                <a:gd name="T8" fmla="*/ 104 w 152"/>
                <a:gd name="T9" fmla="*/ 88 h 120"/>
                <a:gd name="T10" fmla="*/ 64 w 152"/>
                <a:gd name="T11" fmla="*/ 96 h 120"/>
                <a:gd name="T12" fmla="*/ 56 w 152"/>
                <a:gd name="T13" fmla="*/ 104 h 120"/>
                <a:gd name="T14" fmla="*/ 56 w 152"/>
                <a:gd name="T15" fmla="*/ 120 h 120"/>
                <a:gd name="T16" fmla="*/ 0 w 152"/>
                <a:gd name="T17" fmla="*/ 120 h 120"/>
                <a:gd name="T18" fmla="*/ 24 w 152"/>
                <a:gd name="T19" fmla="*/ 112 h 120"/>
                <a:gd name="T20" fmla="*/ 40 w 152"/>
                <a:gd name="T21" fmla="*/ 96 h 120"/>
                <a:gd name="T22" fmla="*/ 48 w 152"/>
                <a:gd name="T23" fmla="*/ 80 h 120"/>
                <a:gd name="T24" fmla="*/ 48 w 152"/>
                <a:gd name="T25" fmla="*/ 64 h 120"/>
                <a:gd name="T26" fmla="*/ 56 w 152"/>
                <a:gd name="T27" fmla="*/ 48 h 120"/>
                <a:gd name="T28" fmla="*/ 64 w 152"/>
                <a:gd name="T29" fmla="*/ 40 h 120"/>
                <a:gd name="T30" fmla="*/ 88 w 152"/>
                <a:gd name="T31" fmla="*/ 24 h 120"/>
                <a:gd name="T32" fmla="*/ 96 w 152"/>
                <a:gd name="T33" fmla="*/ 0 h 120"/>
                <a:gd name="T34" fmla="*/ 104 w 152"/>
                <a:gd name="T35" fmla="*/ 0 h 120"/>
                <a:gd name="T36" fmla="*/ 112 w 152"/>
                <a:gd name="T37" fmla="*/ 8 h 120"/>
                <a:gd name="T38" fmla="*/ 136 w 152"/>
                <a:gd name="T39" fmla="*/ 8 h 120"/>
                <a:gd name="T40" fmla="*/ 144 w 152"/>
                <a:gd name="T41" fmla="*/ 8 h 120"/>
                <a:gd name="T42" fmla="*/ 152 w 152"/>
                <a:gd name="T4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9" name="Freeform 179"/>
            <p:cNvSpPr>
              <a:spLocks/>
            </p:cNvSpPr>
            <p:nvPr userDrawn="1"/>
          </p:nvSpPr>
          <p:spPr bwMode="auto">
            <a:xfrm>
              <a:off x="5575300" y="3395938"/>
              <a:ext cx="52387" cy="52387"/>
            </a:xfrm>
            <a:custGeom>
              <a:avLst/>
              <a:gdLst>
                <a:gd name="T0" fmla="*/ 16 w 24"/>
                <a:gd name="T1" fmla="*/ 16 h 24"/>
                <a:gd name="T2" fmla="*/ 24 w 24"/>
                <a:gd name="T3" fmla="*/ 8 h 24"/>
                <a:gd name="T4" fmla="*/ 16 w 24"/>
                <a:gd name="T5" fmla="*/ 0 h 24"/>
                <a:gd name="T6" fmla="*/ 8 w 24"/>
                <a:gd name="T7" fmla="*/ 8 h 24"/>
                <a:gd name="T8" fmla="*/ 0 w 24"/>
                <a:gd name="T9" fmla="*/ 24 h 24"/>
                <a:gd name="T10" fmla="*/ 16 w 24"/>
                <a:gd name="T11" fmla="*/ 24 h 24"/>
                <a:gd name="T12" fmla="*/ 16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0" name="Freeform 180"/>
            <p:cNvSpPr>
              <a:spLocks/>
            </p:cNvSpPr>
            <p:nvPr userDrawn="1"/>
          </p:nvSpPr>
          <p:spPr bwMode="auto">
            <a:xfrm>
              <a:off x="5557837" y="3413400"/>
              <a:ext cx="293688" cy="458304"/>
            </a:xfrm>
            <a:custGeom>
              <a:avLst/>
              <a:gdLst>
                <a:gd name="T0" fmla="*/ 8 w 136"/>
                <a:gd name="T1" fmla="*/ 120 h 208"/>
                <a:gd name="T2" fmla="*/ 0 w 136"/>
                <a:gd name="T3" fmla="*/ 144 h 208"/>
                <a:gd name="T4" fmla="*/ 0 w 136"/>
                <a:gd name="T5" fmla="*/ 192 h 208"/>
                <a:gd name="T6" fmla="*/ 8 w 136"/>
                <a:gd name="T7" fmla="*/ 208 h 208"/>
                <a:gd name="T8" fmla="*/ 32 w 136"/>
                <a:gd name="T9" fmla="*/ 176 h 208"/>
                <a:gd name="T10" fmla="*/ 72 w 136"/>
                <a:gd name="T11" fmla="*/ 144 h 208"/>
                <a:gd name="T12" fmla="*/ 88 w 136"/>
                <a:gd name="T13" fmla="*/ 120 h 208"/>
                <a:gd name="T14" fmla="*/ 104 w 136"/>
                <a:gd name="T15" fmla="*/ 96 h 208"/>
                <a:gd name="T16" fmla="*/ 128 w 136"/>
                <a:gd name="T17" fmla="*/ 24 h 208"/>
                <a:gd name="T18" fmla="*/ 136 w 136"/>
                <a:gd name="T19" fmla="*/ 8 h 208"/>
                <a:gd name="T20" fmla="*/ 128 w 136"/>
                <a:gd name="T21" fmla="*/ 0 h 208"/>
                <a:gd name="T22" fmla="*/ 120 w 136"/>
                <a:gd name="T23" fmla="*/ 8 h 208"/>
                <a:gd name="T24" fmla="*/ 104 w 136"/>
                <a:gd name="T25" fmla="*/ 16 h 208"/>
                <a:gd name="T26" fmla="*/ 80 w 136"/>
                <a:gd name="T27" fmla="*/ 16 h 208"/>
                <a:gd name="T28" fmla="*/ 48 w 136"/>
                <a:gd name="T29" fmla="*/ 24 h 208"/>
                <a:gd name="T30" fmla="*/ 40 w 136"/>
                <a:gd name="T31" fmla="*/ 24 h 208"/>
                <a:gd name="T32" fmla="*/ 24 w 136"/>
                <a:gd name="T33" fmla="*/ 8 h 208"/>
                <a:gd name="T34" fmla="*/ 24 w 136"/>
                <a:gd name="T35" fmla="*/ 16 h 208"/>
                <a:gd name="T36" fmla="*/ 24 w 136"/>
                <a:gd name="T37" fmla="*/ 24 h 208"/>
                <a:gd name="T38" fmla="*/ 40 w 136"/>
                <a:gd name="T39" fmla="*/ 48 h 208"/>
                <a:gd name="T40" fmla="*/ 80 w 136"/>
                <a:gd name="T41" fmla="*/ 64 h 208"/>
                <a:gd name="T42" fmla="*/ 88 w 136"/>
                <a:gd name="T43" fmla="*/ 64 h 208"/>
                <a:gd name="T44" fmla="*/ 56 w 136"/>
                <a:gd name="T45" fmla="*/ 104 h 208"/>
                <a:gd name="T46" fmla="*/ 32 w 136"/>
                <a:gd name="T47" fmla="*/ 112 h 208"/>
                <a:gd name="T48" fmla="*/ 8 w 136"/>
                <a:gd name="T4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1" name="Freeform 181"/>
            <p:cNvSpPr>
              <a:spLocks/>
            </p:cNvSpPr>
            <p:nvPr userDrawn="1"/>
          </p:nvSpPr>
          <p:spPr bwMode="auto">
            <a:xfrm>
              <a:off x="3897312" y="3339823"/>
              <a:ext cx="87313" cy="34925"/>
            </a:xfrm>
            <a:custGeom>
              <a:avLst/>
              <a:gdLst>
                <a:gd name="T0" fmla="*/ 0 w 40"/>
                <a:gd name="T1" fmla="*/ 16 h 16"/>
                <a:gd name="T2" fmla="*/ 16 w 40"/>
                <a:gd name="T3" fmla="*/ 8 h 16"/>
                <a:gd name="T4" fmla="*/ 32 w 40"/>
                <a:gd name="T5" fmla="*/ 16 h 16"/>
                <a:gd name="T6" fmla="*/ 40 w 40"/>
                <a:gd name="T7" fmla="*/ 8 h 16"/>
                <a:gd name="T8" fmla="*/ 16 w 40"/>
                <a:gd name="T9" fmla="*/ 0 h 16"/>
                <a:gd name="T10" fmla="*/ 0 w 40"/>
                <a:gd name="T11" fmla="*/ 8 h 16"/>
                <a:gd name="T12" fmla="*/ 0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2" name="Freeform 182"/>
            <p:cNvSpPr>
              <a:spLocks/>
            </p:cNvSpPr>
            <p:nvPr userDrawn="1"/>
          </p:nvSpPr>
          <p:spPr bwMode="auto">
            <a:xfrm>
              <a:off x="3897312" y="3395938"/>
              <a:ext cx="87313" cy="52387"/>
            </a:xfrm>
            <a:custGeom>
              <a:avLst/>
              <a:gdLst>
                <a:gd name="T0" fmla="*/ 40 w 40"/>
                <a:gd name="T1" fmla="*/ 0 h 24"/>
                <a:gd name="T2" fmla="*/ 40 w 40"/>
                <a:gd name="T3" fmla="*/ 16 h 24"/>
                <a:gd name="T4" fmla="*/ 24 w 40"/>
                <a:gd name="T5" fmla="*/ 16 h 24"/>
                <a:gd name="T6" fmla="*/ 24 w 40"/>
                <a:gd name="T7" fmla="*/ 24 h 24"/>
                <a:gd name="T8" fmla="*/ 16 w 40"/>
                <a:gd name="T9" fmla="*/ 24 h 24"/>
                <a:gd name="T10" fmla="*/ 16 w 40"/>
                <a:gd name="T11" fmla="*/ 8 h 24"/>
                <a:gd name="T12" fmla="*/ 8 w 40"/>
                <a:gd name="T13" fmla="*/ 8 h 24"/>
                <a:gd name="T14" fmla="*/ 0 w 40"/>
                <a:gd name="T15" fmla="*/ 0 h 24"/>
                <a:gd name="T16" fmla="*/ 40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3" name="Freeform 183"/>
            <p:cNvSpPr>
              <a:spLocks/>
            </p:cNvSpPr>
            <p:nvPr userDrawn="1"/>
          </p:nvSpPr>
          <p:spPr bwMode="auto">
            <a:xfrm>
              <a:off x="3984625" y="3483250"/>
              <a:ext cx="85725" cy="10691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32 h 48"/>
                <a:gd name="T4" fmla="*/ 24 w 40"/>
                <a:gd name="T5" fmla="*/ 48 h 48"/>
                <a:gd name="T6" fmla="*/ 40 w 40"/>
                <a:gd name="T7" fmla="*/ 24 h 48"/>
                <a:gd name="T8" fmla="*/ 40 w 40"/>
                <a:gd name="T9" fmla="*/ 16 h 48"/>
                <a:gd name="T10" fmla="*/ 32 w 40"/>
                <a:gd name="T11" fmla="*/ 0 h 48"/>
                <a:gd name="T12" fmla="*/ 16 w 40"/>
                <a:gd name="T13" fmla="*/ 0 h 48"/>
                <a:gd name="T14" fmla="*/ 0 w 40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4" name="Freeform 184"/>
            <p:cNvSpPr>
              <a:spLocks/>
            </p:cNvSpPr>
            <p:nvPr userDrawn="1"/>
          </p:nvSpPr>
          <p:spPr bwMode="auto">
            <a:xfrm>
              <a:off x="5211762" y="3892894"/>
              <a:ext cx="52388" cy="68262"/>
            </a:xfrm>
            <a:custGeom>
              <a:avLst/>
              <a:gdLst>
                <a:gd name="T0" fmla="*/ 0 w 24"/>
                <a:gd name="T1" fmla="*/ 8 h 32"/>
                <a:gd name="T2" fmla="*/ 24 w 24"/>
                <a:gd name="T3" fmla="*/ 0 h 32"/>
                <a:gd name="T4" fmla="*/ 24 w 24"/>
                <a:gd name="T5" fmla="*/ 16 h 32"/>
                <a:gd name="T6" fmla="*/ 8 w 24"/>
                <a:gd name="T7" fmla="*/ 32 h 32"/>
                <a:gd name="T8" fmla="*/ 8 w 24"/>
                <a:gd name="T9" fmla="*/ 16 h 32"/>
                <a:gd name="T10" fmla="*/ 0 w 24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5" name="Freeform 185"/>
            <p:cNvSpPr>
              <a:spLocks/>
            </p:cNvSpPr>
            <p:nvPr userDrawn="1"/>
          </p:nvSpPr>
          <p:spPr bwMode="auto">
            <a:xfrm>
              <a:off x="5211762" y="3854242"/>
              <a:ext cx="52388" cy="54527"/>
            </a:xfrm>
            <a:custGeom>
              <a:avLst/>
              <a:gdLst>
                <a:gd name="T0" fmla="*/ 24 w 24"/>
                <a:gd name="T1" fmla="*/ 16 h 24"/>
                <a:gd name="T2" fmla="*/ 0 w 24"/>
                <a:gd name="T3" fmla="*/ 24 h 24"/>
                <a:gd name="T4" fmla="*/ 0 w 24"/>
                <a:gd name="T5" fmla="*/ 16 h 24"/>
                <a:gd name="T6" fmla="*/ 8 w 24"/>
                <a:gd name="T7" fmla="*/ 0 h 24"/>
                <a:gd name="T8" fmla="*/ 16 w 24"/>
                <a:gd name="T9" fmla="*/ 0 h 24"/>
                <a:gd name="T10" fmla="*/ 24 w 24"/>
                <a:gd name="T11" fmla="*/ 8 h 24"/>
                <a:gd name="T12" fmla="*/ 24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6" name="Freeform 186"/>
            <p:cNvSpPr>
              <a:spLocks/>
            </p:cNvSpPr>
            <p:nvPr userDrawn="1"/>
          </p:nvSpPr>
          <p:spPr bwMode="auto">
            <a:xfrm>
              <a:off x="5246687" y="4685678"/>
              <a:ext cx="34925" cy="38652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  <a:gd name="T8" fmla="*/ 8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7" name="Freeform 187"/>
            <p:cNvSpPr>
              <a:spLocks/>
            </p:cNvSpPr>
            <p:nvPr userDrawn="1"/>
          </p:nvSpPr>
          <p:spPr bwMode="auto">
            <a:xfrm>
              <a:off x="4935537" y="4423188"/>
              <a:ext cx="276225" cy="301142"/>
            </a:xfrm>
            <a:custGeom>
              <a:avLst/>
              <a:gdLst>
                <a:gd name="T0" fmla="*/ 72 w 128"/>
                <a:gd name="T1" fmla="*/ 0 h 136"/>
                <a:gd name="T2" fmla="*/ 88 w 128"/>
                <a:gd name="T3" fmla="*/ 24 h 136"/>
                <a:gd name="T4" fmla="*/ 104 w 128"/>
                <a:gd name="T5" fmla="*/ 40 h 136"/>
                <a:gd name="T6" fmla="*/ 112 w 128"/>
                <a:gd name="T7" fmla="*/ 56 h 136"/>
                <a:gd name="T8" fmla="*/ 128 w 128"/>
                <a:gd name="T9" fmla="*/ 64 h 136"/>
                <a:gd name="T10" fmla="*/ 104 w 128"/>
                <a:gd name="T11" fmla="*/ 80 h 136"/>
                <a:gd name="T12" fmla="*/ 72 w 128"/>
                <a:gd name="T13" fmla="*/ 112 h 136"/>
                <a:gd name="T14" fmla="*/ 64 w 128"/>
                <a:gd name="T15" fmla="*/ 112 h 136"/>
                <a:gd name="T16" fmla="*/ 48 w 128"/>
                <a:gd name="T17" fmla="*/ 112 h 136"/>
                <a:gd name="T18" fmla="*/ 32 w 128"/>
                <a:gd name="T19" fmla="*/ 128 h 136"/>
                <a:gd name="T20" fmla="*/ 16 w 128"/>
                <a:gd name="T21" fmla="*/ 136 h 136"/>
                <a:gd name="T22" fmla="*/ 8 w 128"/>
                <a:gd name="T23" fmla="*/ 128 h 136"/>
                <a:gd name="T24" fmla="*/ 16 w 128"/>
                <a:gd name="T25" fmla="*/ 112 h 136"/>
                <a:gd name="T26" fmla="*/ 0 w 128"/>
                <a:gd name="T27" fmla="*/ 104 h 136"/>
                <a:gd name="T28" fmla="*/ 0 w 128"/>
                <a:gd name="T29" fmla="*/ 64 h 136"/>
                <a:gd name="T30" fmla="*/ 16 w 128"/>
                <a:gd name="T31" fmla="*/ 56 h 136"/>
                <a:gd name="T32" fmla="*/ 16 w 128"/>
                <a:gd name="T33" fmla="*/ 8 h 136"/>
                <a:gd name="T34" fmla="*/ 48 w 128"/>
                <a:gd name="T35" fmla="*/ 0 h 136"/>
                <a:gd name="T36" fmla="*/ 48 w 128"/>
                <a:gd name="T37" fmla="*/ 8 h 136"/>
                <a:gd name="T38" fmla="*/ 56 w 128"/>
                <a:gd name="T39" fmla="*/ 0 h 136"/>
                <a:gd name="T40" fmla="*/ 72 w 128"/>
                <a:gd name="T4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8" name="Freeform 188"/>
            <p:cNvSpPr>
              <a:spLocks/>
            </p:cNvSpPr>
            <p:nvPr userDrawn="1"/>
          </p:nvSpPr>
          <p:spPr bwMode="auto">
            <a:xfrm>
              <a:off x="2444750" y="5219699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24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9" name="Freeform 189"/>
            <p:cNvSpPr>
              <a:spLocks/>
            </p:cNvSpPr>
            <p:nvPr userDrawn="1"/>
          </p:nvSpPr>
          <p:spPr bwMode="auto">
            <a:xfrm>
              <a:off x="2911475" y="5536164"/>
              <a:ext cx="69850" cy="21189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0 h 8"/>
                <a:gd name="T6" fmla="*/ 24 w 32"/>
                <a:gd name="T7" fmla="*/ 0 h 8"/>
                <a:gd name="T8" fmla="*/ 8 w 32"/>
                <a:gd name="T9" fmla="*/ 0 h 8"/>
                <a:gd name="T10" fmla="*/ 0 w 32"/>
                <a:gd name="T11" fmla="*/ 0 h 8"/>
                <a:gd name="T12" fmla="*/ 8 w 32"/>
                <a:gd name="T13" fmla="*/ 0 h 8"/>
                <a:gd name="T14" fmla="*/ 8 w 32"/>
                <a:gd name="T15" fmla="*/ 8 h 8"/>
                <a:gd name="T16" fmla="*/ 0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0" name="Freeform 190"/>
            <p:cNvSpPr>
              <a:spLocks/>
            </p:cNvSpPr>
            <p:nvPr userDrawn="1"/>
          </p:nvSpPr>
          <p:spPr bwMode="auto">
            <a:xfrm>
              <a:off x="2600325" y="3448325"/>
              <a:ext cx="17462" cy="3492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8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1" name="Freeform 191"/>
            <p:cNvSpPr>
              <a:spLocks/>
            </p:cNvSpPr>
            <p:nvPr userDrawn="1"/>
          </p:nvSpPr>
          <p:spPr bwMode="auto">
            <a:xfrm>
              <a:off x="2151062" y="3197984"/>
              <a:ext cx="50800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8 h 8"/>
                <a:gd name="T6" fmla="*/ 24 w 24"/>
                <a:gd name="T7" fmla="*/ 0 h 8"/>
                <a:gd name="T8" fmla="*/ 8 w 24"/>
                <a:gd name="T9" fmla="*/ 0 h 8"/>
                <a:gd name="T10" fmla="*/ 0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2" name="Freeform 192"/>
            <p:cNvSpPr>
              <a:spLocks/>
            </p:cNvSpPr>
            <p:nvPr userDrawn="1"/>
          </p:nvSpPr>
          <p:spPr bwMode="auto">
            <a:xfrm>
              <a:off x="2028825" y="3077334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3" name="Freeform 193"/>
            <p:cNvSpPr>
              <a:spLocks/>
            </p:cNvSpPr>
            <p:nvPr userDrawn="1"/>
          </p:nvSpPr>
          <p:spPr bwMode="auto">
            <a:xfrm>
              <a:off x="1978025" y="3038681"/>
              <a:ext cx="293687" cy="108503"/>
            </a:xfrm>
            <a:custGeom>
              <a:avLst/>
              <a:gdLst>
                <a:gd name="T0" fmla="*/ 0 w 136"/>
                <a:gd name="T1" fmla="*/ 24 h 48"/>
                <a:gd name="T2" fmla="*/ 8 w 136"/>
                <a:gd name="T3" fmla="*/ 24 h 48"/>
                <a:gd name="T4" fmla="*/ 32 w 136"/>
                <a:gd name="T5" fmla="*/ 8 h 48"/>
                <a:gd name="T6" fmla="*/ 48 w 136"/>
                <a:gd name="T7" fmla="*/ 8 h 48"/>
                <a:gd name="T8" fmla="*/ 40 w 136"/>
                <a:gd name="T9" fmla="*/ 16 h 48"/>
                <a:gd name="T10" fmla="*/ 80 w 136"/>
                <a:gd name="T11" fmla="*/ 24 h 48"/>
                <a:gd name="T12" fmla="*/ 88 w 136"/>
                <a:gd name="T13" fmla="*/ 40 h 48"/>
                <a:gd name="T14" fmla="*/ 96 w 136"/>
                <a:gd name="T15" fmla="*/ 40 h 48"/>
                <a:gd name="T16" fmla="*/ 88 w 136"/>
                <a:gd name="T17" fmla="*/ 48 h 48"/>
                <a:gd name="T18" fmla="*/ 136 w 136"/>
                <a:gd name="T19" fmla="*/ 48 h 48"/>
                <a:gd name="T20" fmla="*/ 128 w 136"/>
                <a:gd name="T21" fmla="*/ 40 h 48"/>
                <a:gd name="T22" fmla="*/ 120 w 136"/>
                <a:gd name="T23" fmla="*/ 40 h 48"/>
                <a:gd name="T24" fmla="*/ 120 w 136"/>
                <a:gd name="T25" fmla="*/ 32 h 48"/>
                <a:gd name="T26" fmla="*/ 104 w 136"/>
                <a:gd name="T27" fmla="*/ 32 h 48"/>
                <a:gd name="T28" fmla="*/ 88 w 136"/>
                <a:gd name="T29" fmla="*/ 16 h 48"/>
                <a:gd name="T30" fmla="*/ 48 w 136"/>
                <a:gd name="T31" fmla="*/ 0 h 48"/>
                <a:gd name="T32" fmla="*/ 16 w 136"/>
                <a:gd name="T33" fmla="*/ 8 h 48"/>
                <a:gd name="T34" fmla="*/ 0 w 136"/>
                <a:gd name="T3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4" name="Freeform 194"/>
            <p:cNvSpPr>
              <a:spLocks/>
            </p:cNvSpPr>
            <p:nvPr userDrawn="1"/>
          </p:nvSpPr>
          <p:spPr bwMode="auto">
            <a:xfrm>
              <a:off x="2462212" y="3197984"/>
              <a:ext cx="50800" cy="17462"/>
            </a:xfrm>
            <a:custGeom>
              <a:avLst/>
              <a:gdLst>
                <a:gd name="T0" fmla="*/ 0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  <a:gd name="T10" fmla="*/ 0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5" name="Line 195"/>
            <p:cNvSpPr>
              <a:spLocks noChangeShapeType="1"/>
            </p:cNvSpPr>
            <p:nvPr userDrawn="1"/>
          </p:nvSpPr>
          <p:spPr bwMode="auto">
            <a:xfrm>
              <a:off x="2392362" y="3413400"/>
              <a:ext cx="31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6" name="Line 196"/>
            <p:cNvSpPr>
              <a:spLocks noChangeShapeType="1"/>
            </p:cNvSpPr>
            <p:nvPr userDrawn="1"/>
          </p:nvSpPr>
          <p:spPr bwMode="auto">
            <a:xfrm>
              <a:off x="2617787" y="3289023"/>
              <a:ext cx="1588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7" name="Line 197"/>
            <p:cNvSpPr>
              <a:spLocks noChangeShapeType="1"/>
            </p:cNvSpPr>
            <p:nvPr userDrawn="1"/>
          </p:nvSpPr>
          <p:spPr bwMode="auto">
            <a:xfrm>
              <a:off x="2617787" y="3339823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8" name="Freeform 198"/>
            <p:cNvSpPr>
              <a:spLocks/>
            </p:cNvSpPr>
            <p:nvPr userDrawn="1"/>
          </p:nvSpPr>
          <p:spPr bwMode="auto">
            <a:xfrm>
              <a:off x="2168525" y="2968831"/>
              <a:ext cx="15875" cy="52387"/>
            </a:xfrm>
            <a:custGeom>
              <a:avLst/>
              <a:gdLst>
                <a:gd name="T0" fmla="*/ 8 w 8"/>
                <a:gd name="T1" fmla="*/ 0 h 24"/>
                <a:gd name="T2" fmla="*/ 0 w 8"/>
                <a:gd name="T3" fmla="*/ 8 h 24"/>
                <a:gd name="T4" fmla="*/ 8 w 8"/>
                <a:gd name="T5" fmla="*/ 24 h 24"/>
                <a:gd name="T6" fmla="*/ 8 w 8"/>
                <a:gd name="T7" fmla="*/ 8 h 24"/>
                <a:gd name="T8" fmla="*/ 8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9" name="Freeform 199"/>
            <p:cNvSpPr>
              <a:spLocks/>
            </p:cNvSpPr>
            <p:nvPr userDrawn="1"/>
          </p:nvSpPr>
          <p:spPr bwMode="auto">
            <a:xfrm>
              <a:off x="2289175" y="3094796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0" name="Line 200"/>
            <p:cNvSpPr>
              <a:spLocks noChangeShapeType="1"/>
            </p:cNvSpPr>
            <p:nvPr userDrawn="1"/>
          </p:nvSpPr>
          <p:spPr bwMode="auto">
            <a:xfrm>
              <a:off x="2168525" y="2935493"/>
              <a:ext cx="3333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1" name="Freeform 201"/>
            <p:cNvSpPr>
              <a:spLocks/>
            </p:cNvSpPr>
            <p:nvPr userDrawn="1"/>
          </p:nvSpPr>
          <p:spPr bwMode="auto">
            <a:xfrm>
              <a:off x="2201862" y="2935493"/>
              <a:ext cx="17463" cy="33338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8 h 16"/>
                <a:gd name="T4" fmla="*/ 8 w 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2" name="Freeform 202"/>
            <p:cNvSpPr>
              <a:spLocks/>
            </p:cNvSpPr>
            <p:nvPr userDrawn="1"/>
          </p:nvSpPr>
          <p:spPr bwMode="auto">
            <a:xfrm>
              <a:off x="2219325" y="2986293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3" name="Line 203"/>
            <p:cNvSpPr>
              <a:spLocks noChangeShapeType="1"/>
            </p:cNvSpPr>
            <p:nvPr userDrawn="1"/>
          </p:nvSpPr>
          <p:spPr bwMode="auto">
            <a:xfrm>
              <a:off x="2254250" y="3003756"/>
              <a:ext cx="1587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4" name="Freeform 204"/>
            <p:cNvSpPr>
              <a:spLocks/>
            </p:cNvSpPr>
            <p:nvPr userDrawn="1"/>
          </p:nvSpPr>
          <p:spPr bwMode="auto">
            <a:xfrm>
              <a:off x="2254250" y="3038681"/>
              <a:ext cx="34925" cy="38653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5" name="Line 205"/>
            <p:cNvSpPr>
              <a:spLocks noChangeShapeType="1"/>
            </p:cNvSpPr>
            <p:nvPr userDrawn="1"/>
          </p:nvSpPr>
          <p:spPr bwMode="auto">
            <a:xfrm flipV="1">
              <a:off x="2271712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6" name="Line 206"/>
            <p:cNvSpPr>
              <a:spLocks noChangeShapeType="1"/>
            </p:cNvSpPr>
            <p:nvPr userDrawn="1"/>
          </p:nvSpPr>
          <p:spPr bwMode="auto">
            <a:xfrm>
              <a:off x="2306637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7" name="Freeform 207"/>
            <p:cNvSpPr>
              <a:spLocks/>
            </p:cNvSpPr>
            <p:nvPr userDrawn="1"/>
          </p:nvSpPr>
          <p:spPr bwMode="auto">
            <a:xfrm>
              <a:off x="2324100" y="3094796"/>
              <a:ext cx="33337" cy="17463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0 h 8"/>
                <a:gd name="T4" fmla="*/ 16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8" name="Line 208"/>
            <p:cNvSpPr>
              <a:spLocks noChangeShapeType="1"/>
            </p:cNvSpPr>
            <p:nvPr userDrawn="1"/>
          </p:nvSpPr>
          <p:spPr bwMode="auto">
            <a:xfrm>
              <a:off x="2081212" y="3003756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9" name="Freeform 209"/>
            <p:cNvSpPr>
              <a:spLocks/>
            </p:cNvSpPr>
            <p:nvPr userDrawn="1"/>
          </p:nvSpPr>
          <p:spPr bwMode="auto">
            <a:xfrm>
              <a:off x="2427287" y="2438537"/>
              <a:ext cx="69850" cy="17463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0 h 8"/>
                <a:gd name="T4" fmla="*/ 24 w 32"/>
                <a:gd name="T5" fmla="*/ 0 h 8"/>
                <a:gd name="T6" fmla="*/ 0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0" name="Freeform 210"/>
            <p:cNvSpPr>
              <a:spLocks/>
            </p:cNvSpPr>
            <p:nvPr userDrawn="1"/>
          </p:nvSpPr>
          <p:spPr bwMode="auto">
            <a:xfrm>
              <a:off x="2790825" y="2154858"/>
              <a:ext cx="68262" cy="17463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8 h 8"/>
                <a:gd name="T6" fmla="*/ 16 w 32"/>
                <a:gd name="T7" fmla="*/ 0 h 8"/>
                <a:gd name="T8" fmla="*/ 0 w 3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1" name="Freeform 211"/>
            <p:cNvSpPr>
              <a:spLocks/>
            </p:cNvSpPr>
            <p:nvPr userDrawn="1"/>
          </p:nvSpPr>
          <p:spPr bwMode="auto">
            <a:xfrm>
              <a:off x="2755900" y="2244310"/>
              <a:ext cx="52387" cy="34925"/>
            </a:xfrm>
            <a:custGeom>
              <a:avLst/>
              <a:gdLst>
                <a:gd name="T0" fmla="*/ 0 w 24"/>
                <a:gd name="T1" fmla="*/ 8 h 16"/>
                <a:gd name="T2" fmla="*/ 16 w 24"/>
                <a:gd name="T3" fmla="*/ 16 h 16"/>
                <a:gd name="T4" fmla="*/ 24 w 24"/>
                <a:gd name="T5" fmla="*/ 8 h 16"/>
                <a:gd name="T6" fmla="*/ 8 w 24"/>
                <a:gd name="T7" fmla="*/ 8 h 16"/>
                <a:gd name="T8" fmla="*/ 8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2" name="Freeform 212"/>
            <p:cNvSpPr>
              <a:spLocks/>
            </p:cNvSpPr>
            <p:nvPr userDrawn="1"/>
          </p:nvSpPr>
          <p:spPr bwMode="auto">
            <a:xfrm>
              <a:off x="2547937" y="1748941"/>
              <a:ext cx="52388" cy="1746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8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3" name="Freeform 213"/>
            <p:cNvSpPr>
              <a:spLocks/>
            </p:cNvSpPr>
            <p:nvPr userDrawn="1"/>
          </p:nvSpPr>
          <p:spPr bwMode="auto">
            <a:xfrm>
              <a:off x="2617787" y="1766403"/>
              <a:ext cx="34925" cy="17463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0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4" name="Freeform 214"/>
            <p:cNvSpPr>
              <a:spLocks/>
            </p:cNvSpPr>
            <p:nvPr userDrawn="1"/>
          </p:nvSpPr>
          <p:spPr bwMode="auto">
            <a:xfrm>
              <a:off x="2894012" y="2102471"/>
              <a:ext cx="173038" cy="159302"/>
            </a:xfrm>
            <a:custGeom>
              <a:avLst/>
              <a:gdLst>
                <a:gd name="T0" fmla="*/ 0 w 80"/>
                <a:gd name="T1" fmla="*/ 48 h 72"/>
                <a:gd name="T2" fmla="*/ 0 w 80"/>
                <a:gd name="T3" fmla="*/ 56 h 72"/>
                <a:gd name="T4" fmla="*/ 48 w 80"/>
                <a:gd name="T5" fmla="*/ 56 h 72"/>
                <a:gd name="T6" fmla="*/ 40 w 80"/>
                <a:gd name="T7" fmla="*/ 64 h 72"/>
                <a:gd name="T8" fmla="*/ 48 w 80"/>
                <a:gd name="T9" fmla="*/ 64 h 72"/>
                <a:gd name="T10" fmla="*/ 56 w 80"/>
                <a:gd name="T11" fmla="*/ 56 h 72"/>
                <a:gd name="T12" fmla="*/ 64 w 80"/>
                <a:gd name="T13" fmla="*/ 56 h 72"/>
                <a:gd name="T14" fmla="*/ 56 w 80"/>
                <a:gd name="T15" fmla="*/ 64 h 72"/>
                <a:gd name="T16" fmla="*/ 64 w 80"/>
                <a:gd name="T17" fmla="*/ 64 h 72"/>
                <a:gd name="T18" fmla="*/ 64 w 80"/>
                <a:gd name="T19" fmla="*/ 72 h 72"/>
                <a:gd name="T20" fmla="*/ 72 w 80"/>
                <a:gd name="T21" fmla="*/ 72 h 72"/>
                <a:gd name="T22" fmla="*/ 80 w 80"/>
                <a:gd name="T23" fmla="*/ 56 h 72"/>
                <a:gd name="T24" fmla="*/ 72 w 80"/>
                <a:gd name="T25" fmla="*/ 56 h 72"/>
                <a:gd name="T26" fmla="*/ 80 w 80"/>
                <a:gd name="T27" fmla="*/ 48 h 72"/>
                <a:gd name="T28" fmla="*/ 64 w 80"/>
                <a:gd name="T29" fmla="*/ 56 h 72"/>
                <a:gd name="T30" fmla="*/ 80 w 80"/>
                <a:gd name="T31" fmla="*/ 40 h 72"/>
                <a:gd name="T32" fmla="*/ 72 w 80"/>
                <a:gd name="T33" fmla="*/ 40 h 72"/>
                <a:gd name="T34" fmla="*/ 80 w 80"/>
                <a:gd name="T35" fmla="*/ 32 h 72"/>
                <a:gd name="T36" fmla="*/ 56 w 80"/>
                <a:gd name="T37" fmla="*/ 32 h 72"/>
                <a:gd name="T38" fmla="*/ 56 w 80"/>
                <a:gd name="T39" fmla="*/ 24 h 72"/>
                <a:gd name="T40" fmla="*/ 56 w 80"/>
                <a:gd name="T41" fmla="*/ 16 h 72"/>
                <a:gd name="T42" fmla="*/ 40 w 80"/>
                <a:gd name="T43" fmla="*/ 24 h 72"/>
                <a:gd name="T44" fmla="*/ 64 w 80"/>
                <a:gd name="T45" fmla="*/ 0 h 72"/>
                <a:gd name="T46" fmla="*/ 56 w 80"/>
                <a:gd name="T47" fmla="*/ 0 h 72"/>
                <a:gd name="T48" fmla="*/ 16 w 80"/>
                <a:gd name="T49" fmla="*/ 40 h 72"/>
                <a:gd name="T50" fmla="*/ 0 w 80"/>
                <a:gd name="T5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5" name="Freeform 215"/>
            <p:cNvSpPr>
              <a:spLocks/>
            </p:cNvSpPr>
            <p:nvPr userDrawn="1"/>
          </p:nvSpPr>
          <p:spPr bwMode="auto">
            <a:xfrm>
              <a:off x="2497137" y="1642026"/>
              <a:ext cx="171450" cy="85725"/>
            </a:xfrm>
            <a:custGeom>
              <a:avLst/>
              <a:gdLst>
                <a:gd name="T0" fmla="*/ 0 w 80"/>
                <a:gd name="T1" fmla="*/ 32 h 40"/>
                <a:gd name="T2" fmla="*/ 16 w 80"/>
                <a:gd name="T3" fmla="*/ 32 h 40"/>
                <a:gd name="T4" fmla="*/ 16 w 80"/>
                <a:gd name="T5" fmla="*/ 40 h 40"/>
                <a:gd name="T6" fmla="*/ 40 w 80"/>
                <a:gd name="T7" fmla="*/ 32 h 40"/>
                <a:gd name="T8" fmla="*/ 48 w 80"/>
                <a:gd name="T9" fmla="*/ 32 h 40"/>
                <a:gd name="T10" fmla="*/ 64 w 80"/>
                <a:gd name="T11" fmla="*/ 40 h 40"/>
                <a:gd name="T12" fmla="*/ 80 w 80"/>
                <a:gd name="T13" fmla="*/ 32 h 40"/>
                <a:gd name="T14" fmla="*/ 48 w 80"/>
                <a:gd name="T15" fmla="*/ 8 h 40"/>
                <a:gd name="T16" fmla="*/ 48 w 80"/>
                <a:gd name="T17" fmla="*/ 0 h 40"/>
                <a:gd name="T18" fmla="*/ 32 w 80"/>
                <a:gd name="T19" fmla="*/ 16 h 40"/>
                <a:gd name="T20" fmla="*/ 16 w 80"/>
                <a:gd name="T21" fmla="*/ 32 h 40"/>
                <a:gd name="T22" fmla="*/ 0 w 80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6" name="Freeform 216"/>
            <p:cNvSpPr>
              <a:spLocks/>
            </p:cNvSpPr>
            <p:nvPr userDrawn="1"/>
          </p:nvSpPr>
          <p:spPr bwMode="auto">
            <a:xfrm>
              <a:off x="2808287" y="1589639"/>
              <a:ext cx="50800" cy="34925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16 h 16"/>
                <a:gd name="T4" fmla="*/ 8 w 24"/>
                <a:gd name="T5" fmla="*/ 16 h 16"/>
                <a:gd name="T6" fmla="*/ 24 w 24"/>
                <a:gd name="T7" fmla="*/ 0 h 16"/>
                <a:gd name="T8" fmla="*/ 16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7" name="Freeform 217"/>
            <p:cNvSpPr>
              <a:spLocks/>
            </p:cNvSpPr>
            <p:nvPr userDrawn="1"/>
          </p:nvSpPr>
          <p:spPr bwMode="auto">
            <a:xfrm>
              <a:off x="2635250" y="1430337"/>
              <a:ext cx="484187" cy="336066"/>
            </a:xfrm>
            <a:custGeom>
              <a:avLst/>
              <a:gdLst>
                <a:gd name="T0" fmla="*/ 0 w 224"/>
                <a:gd name="T1" fmla="*/ 24 h 152"/>
                <a:gd name="T2" fmla="*/ 8 w 224"/>
                <a:gd name="T3" fmla="*/ 40 h 152"/>
                <a:gd name="T4" fmla="*/ 24 w 224"/>
                <a:gd name="T5" fmla="*/ 48 h 152"/>
                <a:gd name="T6" fmla="*/ 64 w 224"/>
                <a:gd name="T7" fmla="*/ 48 h 152"/>
                <a:gd name="T8" fmla="*/ 72 w 224"/>
                <a:gd name="T9" fmla="*/ 56 h 152"/>
                <a:gd name="T10" fmla="*/ 96 w 224"/>
                <a:gd name="T11" fmla="*/ 48 h 152"/>
                <a:gd name="T12" fmla="*/ 112 w 224"/>
                <a:gd name="T13" fmla="*/ 56 h 152"/>
                <a:gd name="T14" fmla="*/ 96 w 224"/>
                <a:gd name="T15" fmla="*/ 64 h 152"/>
                <a:gd name="T16" fmla="*/ 112 w 224"/>
                <a:gd name="T17" fmla="*/ 64 h 152"/>
                <a:gd name="T18" fmla="*/ 120 w 224"/>
                <a:gd name="T19" fmla="*/ 64 h 152"/>
                <a:gd name="T20" fmla="*/ 128 w 224"/>
                <a:gd name="T21" fmla="*/ 72 h 152"/>
                <a:gd name="T22" fmla="*/ 128 w 224"/>
                <a:gd name="T23" fmla="*/ 88 h 152"/>
                <a:gd name="T24" fmla="*/ 88 w 224"/>
                <a:gd name="T25" fmla="*/ 96 h 152"/>
                <a:gd name="T26" fmla="*/ 96 w 224"/>
                <a:gd name="T27" fmla="*/ 104 h 152"/>
                <a:gd name="T28" fmla="*/ 80 w 224"/>
                <a:gd name="T29" fmla="*/ 112 h 152"/>
                <a:gd name="T30" fmla="*/ 56 w 224"/>
                <a:gd name="T31" fmla="*/ 104 h 152"/>
                <a:gd name="T32" fmla="*/ 40 w 224"/>
                <a:gd name="T33" fmla="*/ 120 h 152"/>
                <a:gd name="T34" fmla="*/ 64 w 224"/>
                <a:gd name="T35" fmla="*/ 120 h 152"/>
                <a:gd name="T36" fmla="*/ 88 w 224"/>
                <a:gd name="T37" fmla="*/ 128 h 152"/>
                <a:gd name="T38" fmla="*/ 96 w 224"/>
                <a:gd name="T39" fmla="*/ 128 h 152"/>
                <a:gd name="T40" fmla="*/ 96 w 224"/>
                <a:gd name="T41" fmla="*/ 136 h 152"/>
                <a:gd name="T42" fmla="*/ 96 w 224"/>
                <a:gd name="T43" fmla="*/ 144 h 152"/>
                <a:gd name="T44" fmla="*/ 120 w 224"/>
                <a:gd name="T45" fmla="*/ 152 h 152"/>
                <a:gd name="T46" fmla="*/ 144 w 224"/>
                <a:gd name="T47" fmla="*/ 152 h 152"/>
                <a:gd name="T48" fmla="*/ 128 w 224"/>
                <a:gd name="T49" fmla="*/ 136 h 152"/>
                <a:gd name="T50" fmla="*/ 128 w 224"/>
                <a:gd name="T51" fmla="*/ 128 h 152"/>
                <a:gd name="T52" fmla="*/ 152 w 224"/>
                <a:gd name="T53" fmla="*/ 144 h 152"/>
                <a:gd name="T54" fmla="*/ 168 w 224"/>
                <a:gd name="T55" fmla="*/ 144 h 152"/>
                <a:gd name="T56" fmla="*/ 176 w 224"/>
                <a:gd name="T57" fmla="*/ 136 h 152"/>
                <a:gd name="T58" fmla="*/ 168 w 224"/>
                <a:gd name="T59" fmla="*/ 128 h 152"/>
                <a:gd name="T60" fmla="*/ 176 w 224"/>
                <a:gd name="T61" fmla="*/ 120 h 152"/>
                <a:gd name="T62" fmla="*/ 160 w 224"/>
                <a:gd name="T63" fmla="*/ 104 h 152"/>
                <a:gd name="T64" fmla="*/ 168 w 224"/>
                <a:gd name="T65" fmla="*/ 96 h 152"/>
                <a:gd name="T66" fmla="*/ 184 w 224"/>
                <a:gd name="T67" fmla="*/ 104 h 152"/>
                <a:gd name="T68" fmla="*/ 184 w 224"/>
                <a:gd name="T69" fmla="*/ 112 h 152"/>
                <a:gd name="T70" fmla="*/ 192 w 224"/>
                <a:gd name="T71" fmla="*/ 112 h 152"/>
                <a:gd name="T72" fmla="*/ 224 w 224"/>
                <a:gd name="T73" fmla="*/ 88 h 152"/>
                <a:gd name="T74" fmla="*/ 200 w 224"/>
                <a:gd name="T75" fmla="*/ 72 h 152"/>
                <a:gd name="T76" fmla="*/ 184 w 224"/>
                <a:gd name="T77" fmla="*/ 72 h 152"/>
                <a:gd name="T78" fmla="*/ 176 w 224"/>
                <a:gd name="T79" fmla="*/ 64 h 152"/>
                <a:gd name="T80" fmla="*/ 184 w 224"/>
                <a:gd name="T81" fmla="*/ 64 h 152"/>
                <a:gd name="T82" fmla="*/ 200 w 224"/>
                <a:gd name="T83" fmla="*/ 56 h 152"/>
                <a:gd name="T84" fmla="*/ 192 w 224"/>
                <a:gd name="T85" fmla="*/ 56 h 152"/>
                <a:gd name="T86" fmla="*/ 200 w 224"/>
                <a:gd name="T87" fmla="*/ 48 h 152"/>
                <a:gd name="T88" fmla="*/ 176 w 224"/>
                <a:gd name="T89" fmla="*/ 32 h 152"/>
                <a:gd name="T90" fmla="*/ 152 w 224"/>
                <a:gd name="T91" fmla="*/ 24 h 152"/>
                <a:gd name="T92" fmla="*/ 160 w 224"/>
                <a:gd name="T93" fmla="*/ 16 h 152"/>
                <a:gd name="T94" fmla="*/ 128 w 224"/>
                <a:gd name="T95" fmla="*/ 16 h 152"/>
                <a:gd name="T96" fmla="*/ 88 w 224"/>
                <a:gd name="T97" fmla="*/ 24 h 152"/>
                <a:gd name="T98" fmla="*/ 104 w 224"/>
                <a:gd name="T99" fmla="*/ 8 h 152"/>
                <a:gd name="T100" fmla="*/ 88 w 224"/>
                <a:gd name="T101" fmla="*/ 0 h 152"/>
                <a:gd name="T102" fmla="*/ 56 w 224"/>
                <a:gd name="T103" fmla="*/ 8 h 152"/>
                <a:gd name="T104" fmla="*/ 40 w 224"/>
                <a:gd name="T105" fmla="*/ 24 h 152"/>
                <a:gd name="T106" fmla="*/ 48 w 224"/>
                <a:gd name="T107" fmla="*/ 16 h 152"/>
                <a:gd name="T108" fmla="*/ 80 w 224"/>
                <a:gd name="T109" fmla="*/ 0 h 152"/>
                <a:gd name="T110" fmla="*/ 56 w 224"/>
                <a:gd name="T111" fmla="*/ 0 h 152"/>
                <a:gd name="T112" fmla="*/ 24 w 224"/>
                <a:gd name="T113" fmla="*/ 8 h 152"/>
                <a:gd name="T114" fmla="*/ 0 w 224"/>
                <a:gd name="T115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8" name="Freeform 218"/>
            <p:cNvSpPr>
              <a:spLocks/>
            </p:cNvSpPr>
            <p:nvPr userDrawn="1"/>
          </p:nvSpPr>
          <p:spPr bwMode="auto">
            <a:xfrm>
              <a:off x="2859087" y="1430337"/>
              <a:ext cx="87313" cy="34925"/>
            </a:xfrm>
            <a:custGeom>
              <a:avLst/>
              <a:gdLst>
                <a:gd name="T0" fmla="*/ 8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8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9" name="Freeform 219"/>
            <p:cNvSpPr>
              <a:spLocks/>
            </p:cNvSpPr>
            <p:nvPr userDrawn="1"/>
          </p:nvSpPr>
          <p:spPr bwMode="auto">
            <a:xfrm>
              <a:off x="2600325" y="1391685"/>
              <a:ext cx="52387" cy="2118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0" name="Freeform 220"/>
            <p:cNvSpPr>
              <a:spLocks/>
            </p:cNvSpPr>
            <p:nvPr userDrawn="1"/>
          </p:nvSpPr>
          <p:spPr bwMode="auto">
            <a:xfrm>
              <a:off x="2652712" y="1356760"/>
              <a:ext cx="276225" cy="56114"/>
            </a:xfrm>
            <a:custGeom>
              <a:avLst/>
              <a:gdLst>
                <a:gd name="T0" fmla="*/ 8 w 128"/>
                <a:gd name="T1" fmla="*/ 0 h 24"/>
                <a:gd name="T2" fmla="*/ 0 w 128"/>
                <a:gd name="T3" fmla="*/ 0 h 24"/>
                <a:gd name="T4" fmla="*/ 8 w 128"/>
                <a:gd name="T5" fmla="*/ 8 h 24"/>
                <a:gd name="T6" fmla="*/ 32 w 128"/>
                <a:gd name="T7" fmla="*/ 8 h 24"/>
                <a:gd name="T8" fmla="*/ 16 w 128"/>
                <a:gd name="T9" fmla="*/ 24 h 24"/>
                <a:gd name="T10" fmla="*/ 24 w 128"/>
                <a:gd name="T11" fmla="*/ 24 h 24"/>
                <a:gd name="T12" fmla="*/ 72 w 128"/>
                <a:gd name="T13" fmla="*/ 24 h 24"/>
                <a:gd name="T14" fmla="*/ 88 w 128"/>
                <a:gd name="T15" fmla="*/ 24 h 24"/>
                <a:gd name="T16" fmla="*/ 96 w 128"/>
                <a:gd name="T17" fmla="*/ 24 h 24"/>
                <a:gd name="T18" fmla="*/ 112 w 128"/>
                <a:gd name="T19" fmla="*/ 24 h 24"/>
                <a:gd name="T20" fmla="*/ 128 w 128"/>
                <a:gd name="T21" fmla="*/ 16 h 24"/>
                <a:gd name="T22" fmla="*/ 56 w 128"/>
                <a:gd name="T23" fmla="*/ 8 h 24"/>
                <a:gd name="T24" fmla="*/ 48 w 128"/>
                <a:gd name="T25" fmla="*/ 8 h 24"/>
                <a:gd name="T26" fmla="*/ 48 w 128"/>
                <a:gd name="T27" fmla="*/ 0 h 24"/>
                <a:gd name="T28" fmla="*/ 8 w 128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1" name="Freeform 221"/>
            <p:cNvSpPr>
              <a:spLocks/>
            </p:cNvSpPr>
            <p:nvPr userDrawn="1"/>
          </p:nvSpPr>
          <p:spPr bwMode="auto">
            <a:xfrm>
              <a:off x="2773362" y="1253572"/>
              <a:ext cx="173038" cy="68263"/>
            </a:xfrm>
            <a:custGeom>
              <a:avLst/>
              <a:gdLst>
                <a:gd name="T0" fmla="*/ 8 w 80"/>
                <a:gd name="T1" fmla="*/ 8 h 32"/>
                <a:gd name="T2" fmla="*/ 8 w 80"/>
                <a:gd name="T3" fmla="*/ 16 h 32"/>
                <a:gd name="T4" fmla="*/ 0 w 80"/>
                <a:gd name="T5" fmla="*/ 24 h 32"/>
                <a:gd name="T6" fmla="*/ 0 w 80"/>
                <a:gd name="T7" fmla="*/ 32 h 32"/>
                <a:gd name="T8" fmla="*/ 24 w 80"/>
                <a:gd name="T9" fmla="*/ 32 h 32"/>
                <a:gd name="T10" fmla="*/ 80 w 80"/>
                <a:gd name="T11" fmla="*/ 16 h 32"/>
                <a:gd name="T12" fmla="*/ 64 w 80"/>
                <a:gd name="T13" fmla="*/ 16 h 32"/>
                <a:gd name="T14" fmla="*/ 72 w 80"/>
                <a:gd name="T15" fmla="*/ 8 h 32"/>
                <a:gd name="T16" fmla="*/ 56 w 80"/>
                <a:gd name="T17" fmla="*/ 8 h 32"/>
                <a:gd name="T18" fmla="*/ 48 w 80"/>
                <a:gd name="T19" fmla="*/ 0 h 32"/>
                <a:gd name="T20" fmla="*/ 32 w 80"/>
                <a:gd name="T21" fmla="*/ 0 h 32"/>
                <a:gd name="T22" fmla="*/ 8 w 80"/>
                <a:gd name="T2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2" name="Freeform 222"/>
            <p:cNvSpPr>
              <a:spLocks/>
            </p:cNvSpPr>
            <p:nvPr userDrawn="1"/>
          </p:nvSpPr>
          <p:spPr bwMode="auto">
            <a:xfrm>
              <a:off x="2773362" y="1214920"/>
              <a:ext cx="674688" cy="159302"/>
            </a:xfrm>
            <a:custGeom>
              <a:avLst/>
              <a:gdLst>
                <a:gd name="T0" fmla="*/ 64 w 312"/>
                <a:gd name="T1" fmla="*/ 16 h 72"/>
                <a:gd name="T2" fmla="*/ 72 w 312"/>
                <a:gd name="T3" fmla="*/ 24 h 72"/>
                <a:gd name="T4" fmla="*/ 88 w 312"/>
                <a:gd name="T5" fmla="*/ 24 h 72"/>
                <a:gd name="T6" fmla="*/ 72 w 312"/>
                <a:gd name="T7" fmla="*/ 32 h 72"/>
                <a:gd name="T8" fmla="*/ 80 w 312"/>
                <a:gd name="T9" fmla="*/ 32 h 72"/>
                <a:gd name="T10" fmla="*/ 80 w 312"/>
                <a:gd name="T11" fmla="*/ 40 h 72"/>
                <a:gd name="T12" fmla="*/ 40 w 312"/>
                <a:gd name="T13" fmla="*/ 48 h 72"/>
                <a:gd name="T14" fmla="*/ 56 w 312"/>
                <a:gd name="T15" fmla="*/ 48 h 72"/>
                <a:gd name="T16" fmla="*/ 32 w 312"/>
                <a:gd name="T17" fmla="*/ 48 h 72"/>
                <a:gd name="T18" fmla="*/ 24 w 312"/>
                <a:gd name="T19" fmla="*/ 56 h 72"/>
                <a:gd name="T20" fmla="*/ 32 w 312"/>
                <a:gd name="T21" fmla="*/ 56 h 72"/>
                <a:gd name="T22" fmla="*/ 8 w 312"/>
                <a:gd name="T23" fmla="*/ 64 h 72"/>
                <a:gd name="T24" fmla="*/ 0 w 312"/>
                <a:gd name="T25" fmla="*/ 64 h 72"/>
                <a:gd name="T26" fmla="*/ 72 w 312"/>
                <a:gd name="T27" fmla="*/ 64 h 72"/>
                <a:gd name="T28" fmla="*/ 72 w 312"/>
                <a:gd name="T29" fmla="*/ 72 h 72"/>
                <a:gd name="T30" fmla="*/ 112 w 312"/>
                <a:gd name="T31" fmla="*/ 64 h 72"/>
                <a:gd name="T32" fmla="*/ 104 w 312"/>
                <a:gd name="T33" fmla="*/ 56 h 72"/>
                <a:gd name="T34" fmla="*/ 120 w 312"/>
                <a:gd name="T35" fmla="*/ 56 h 72"/>
                <a:gd name="T36" fmla="*/ 120 w 312"/>
                <a:gd name="T37" fmla="*/ 48 h 72"/>
                <a:gd name="T38" fmla="*/ 144 w 312"/>
                <a:gd name="T39" fmla="*/ 48 h 72"/>
                <a:gd name="T40" fmla="*/ 176 w 312"/>
                <a:gd name="T41" fmla="*/ 32 h 72"/>
                <a:gd name="T42" fmla="*/ 312 w 312"/>
                <a:gd name="T43" fmla="*/ 8 h 72"/>
                <a:gd name="T44" fmla="*/ 248 w 312"/>
                <a:gd name="T45" fmla="*/ 0 h 72"/>
                <a:gd name="T46" fmla="*/ 192 w 312"/>
                <a:gd name="T47" fmla="*/ 0 h 72"/>
                <a:gd name="T48" fmla="*/ 64 w 312"/>
                <a:gd name="T4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3" name="Freeform 223"/>
            <p:cNvSpPr>
              <a:spLocks/>
            </p:cNvSpPr>
            <p:nvPr userDrawn="1"/>
          </p:nvSpPr>
          <p:spPr bwMode="auto">
            <a:xfrm>
              <a:off x="2703512" y="1271035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4" name="Freeform 224"/>
            <p:cNvSpPr>
              <a:spLocks/>
            </p:cNvSpPr>
            <p:nvPr userDrawn="1"/>
          </p:nvSpPr>
          <p:spPr bwMode="auto">
            <a:xfrm>
              <a:off x="2547937" y="1304372"/>
              <a:ext cx="173038" cy="34925"/>
            </a:xfrm>
            <a:custGeom>
              <a:avLst/>
              <a:gdLst>
                <a:gd name="T0" fmla="*/ 0 w 80"/>
                <a:gd name="T1" fmla="*/ 0 h 16"/>
                <a:gd name="T2" fmla="*/ 16 w 80"/>
                <a:gd name="T3" fmla="*/ 0 h 16"/>
                <a:gd name="T4" fmla="*/ 0 w 80"/>
                <a:gd name="T5" fmla="*/ 0 h 16"/>
                <a:gd name="T6" fmla="*/ 8 w 80"/>
                <a:gd name="T7" fmla="*/ 8 h 16"/>
                <a:gd name="T8" fmla="*/ 32 w 80"/>
                <a:gd name="T9" fmla="*/ 8 h 16"/>
                <a:gd name="T10" fmla="*/ 32 w 80"/>
                <a:gd name="T11" fmla="*/ 16 h 16"/>
                <a:gd name="T12" fmla="*/ 80 w 80"/>
                <a:gd name="T13" fmla="*/ 8 h 16"/>
                <a:gd name="T14" fmla="*/ 64 w 80"/>
                <a:gd name="T15" fmla="*/ 0 h 16"/>
                <a:gd name="T16" fmla="*/ 48 w 80"/>
                <a:gd name="T17" fmla="*/ 8 h 16"/>
                <a:gd name="T18" fmla="*/ 40 w 80"/>
                <a:gd name="T19" fmla="*/ 8 h 16"/>
                <a:gd name="T20" fmla="*/ 48 w 80"/>
                <a:gd name="T21" fmla="*/ 0 h 16"/>
                <a:gd name="T22" fmla="*/ 40 w 80"/>
                <a:gd name="T23" fmla="*/ 0 h 16"/>
                <a:gd name="T24" fmla="*/ 0 w 8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5" name="Freeform 225"/>
            <p:cNvSpPr>
              <a:spLocks/>
            </p:cNvSpPr>
            <p:nvPr userDrawn="1"/>
          </p:nvSpPr>
          <p:spPr bwMode="auto">
            <a:xfrm>
              <a:off x="266858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32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6" name="Freeform 226"/>
            <p:cNvSpPr>
              <a:spLocks/>
            </p:cNvSpPr>
            <p:nvPr userDrawn="1"/>
          </p:nvSpPr>
          <p:spPr bwMode="auto">
            <a:xfrm>
              <a:off x="2497137" y="1339297"/>
              <a:ext cx="33338" cy="3175"/>
            </a:xfrm>
            <a:custGeom>
              <a:avLst/>
              <a:gdLst>
                <a:gd name="T0" fmla="*/ 8 w 16"/>
                <a:gd name="T1" fmla="*/ 0 w 16"/>
                <a:gd name="T2" fmla="*/ 8 w 16"/>
                <a:gd name="T3" fmla="*/ 16 w 16"/>
                <a:gd name="T4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7" name="Freeform 227"/>
            <p:cNvSpPr>
              <a:spLocks/>
            </p:cNvSpPr>
            <p:nvPr userDrawn="1"/>
          </p:nvSpPr>
          <p:spPr bwMode="auto">
            <a:xfrm>
              <a:off x="2479675" y="1356760"/>
              <a:ext cx="138112" cy="34925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16 h 16"/>
                <a:gd name="T4" fmla="*/ 16 w 64"/>
                <a:gd name="T5" fmla="*/ 16 h 16"/>
                <a:gd name="T6" fmla="*/ 40 w 64"/>
                <a:gd name="T7" fmla="*/ 16 h 16"/>
                <a:gd name="T8" fmla="*/ 64 w 64"/>
                <a:gd name="T9" fmla="*/ 0 h 16"/>
                <a:gd name="T10" fmla="*/ 40 w 64"/>
                <a:gd name="T11" fmla="*/ 0 h 16"/>
                <a:gd name="T12" fmla="*/ 24 w 64"/>
                <a:gd name="T13" fmla="*/ 8 h 16"/>
                <a:gd name="T14" fmla="*/ 16 w 64"/>
                <a:gd name="T15" fmla="*/ 0 h 16"/>
                <a:gd name="T16" fmla="*/ 0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8" name="Freeform 228"/>
            <p:cNvSpPr>
              <a:spLocks/>
            </p:cNvSpPr>
            <p:nvPr userDrawn="1"/>
          </p:nvSpPr>
          <p:spPr bwMode="auto">
            <a:xfrm>
              <a:off x="2409825" y="1430337"/>
              <a:ext cx="138112" cy="6826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24 h 32"/>
                <a:gd name="T4" fmla="*/ 8 w 64"/>
                <a:gd name="T5" fmla="*/ 24 h 32"/>
                <a:gd name="T6" fmla="*/ 16 w 64"/>
                <a:gd name="T7" fmla="*/ 32 h 32"/>
                <a:gd name="T8" fmla="*/ 48 w 64"/>
                <a:gd name="T9" fmla="*/ 24 h 32"/>
                <a:gd name="T10" fmla="*/ 56 w 64"/>
                <a:gd name="T11" fmla="*/ 8 h 32"/>
                <a:gd name="T12" fmla="*/ 48 w 64"/>
                <a:gd name="T13" fmla="*/ 8 h 32"/>
                <a:gd name="T14" fmla="*/ 64 w 64"/>
                <a:gd name="T15" fmla="*/ 0 h 32"/>
                <a:gd name="T16" fmla="*/ 24 w 64"/>
                <a:gd name="T17" fmla="*/ 0 h 32"/>
                <a:gd name="T18" fmla="*/ 24 w 64"/>
                <a:gd name="T19" fmla="*/ 8 h 32"/>
                <a:gd name="T20" fmla="*/ 0 w 64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9" name="Line 229"/>
            <p:cNvSpPr>
              <a:spLocks noChangeShapeType="1"/>
            </p:cNvSpPr>
            <p:nvPr userDrawn="1"/>
          </p:nvSpPr>
          <p:spPr bwMode="auto">
            <a:xfrm>
              <a:off x="2444750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0" name="Line 230"/>
            <p:cNvSpPr>
              <a:spLocks noChangeShapeType="1"/>
            </p:cNvSpPr>
            <p:nvPr userDrawn="1"/>
          </p:nvSpPr>
          <p:spPr bwMode="auto">
            <a:xfrm>
              <a:off x="2374900" y="1339297"/>
              <a:ext cx="1047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1" name="Freeform 231"/>
            <p:cNvSpPr>
              <a:spLocks/>
            </p:cNvSpPr>
            <p:nvPr userDrawn="1"/>
          </p:nvSpPr>
          <p:spPr bwMode="auto">
            <a:xfrm>
              <a:off x="2339975" y="1321835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2" name="Freeform 232"/>
            <p:cNvSpPr>
              <a:spLocks/>
            </p:cNvSpPr>
            <p:nvPr userDrawn="1"/>
          </p:nvSpPr>
          <p:spPr bwMode="auto">
            <a:xfrm>
              <a:off x="235743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8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3" name="Freeform 233"/>
            <p:cNvSpPr>
              <a:spLocks/>
            </p:cNvSpPr>
            <p:nvPr userDrawn="1"/>
          </p:nvSpPr>
          <p:spPr bwMode="auto">
            <a:xfrm>
              <a:off x="2168525" y="1374222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4" name="Freeform 234"/>
            <p:cNvSpPr>
              <a:spLocks/>
            </p:cNvSpPr>
            <p:nvPr userDrawn="1"/>
          </p:nvSpPr>
          <p:spPr bwMode="auto">
            <a:xfrm>
              <a:off x="2116137" y="1339297"/>
              <a:ext cx="190500" cy="34925"/>
            </a:xfrm>
            <a:custGeom>
              <a:avLst/>
              <a:gdLst>
                <a:gd name="T0" fmla="*/ 0 w 88"/>
                <a:gd name="T1" fmla="*/ 16 h 16"/>
                <a:gd name="T2" fmla="*/ 24 w 88"/>
                <a:gd name="T3" fmla="*/ 16 h 16"/>
                <a:gd name="T4" fmla="*/ 48 w 88"/>
                <a:gd name="T5" fmla="*/ 8 h 16"/>
                <a:gd name="T6" fmla="*/ 56 w 88"/>
                <a:gd name="T7" fmla="*/ 16 h 16"/>
                <a:gd name="T8" fmla="*/ 88 w 88"/>
                <a:gd name="T9" fmla="*/ 0 h 16"/>
                <a:gd name="T10" fmla="*/ 56 w 88"/>
                <a:gd name="T11" fmla="*/ 0 h 16"/>
                <a:gd name="T12" fmla="*/ 0 w 8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5" name="Freeform 235"/>
            <p:cNvSpPr>
              <a:spLocks/>
            </p:cNvSpPr>
            <p:nvPr userDrawn="1"/>
          </p:nvSpPr>
          <p:spPr bwMode="auto">
            <a:xfrm>
              <a:off x="2184400" y="1356760"/>
              <a:ext cx="260350" cy="56114"/>
            </a:xfrm>
            <a:custGeom>
              <a:avLst/>
              <a:gdLst>
                <a:gd name="T0" fmla="*/ 0 w 120"/>
                <a:gd name="T1" fmla="*/ 16 h 24"/>
                <a:gd name="T2" fmla="*/ 24 w 120"/>
                <a:gd name="T3" fmla="*/ 16 h 24"/>
                <a:gd name="T4" fmla="*/ 32 w 120"/>
                <a:gd name="T5" fmla="*/ 16 h 24"/>
                <a:gd name="T6" fmla="*/ 40 w 120"/>
                <a:gd name="T7" fmla="*/ 24 h 24"/>
                <a:gd name="T8" fmla="*/ 24 w 120"/>
                <a:gd name="T9" fmla="*/ 24 h 24"/>
                <a:gd name="T10" fmla="*/ 32 w 120"/>
                <a:gd name="T11" fmla="*/ 24 h 24"/>
                <a:gd name="T12" fmla="*/ 104 w 120"/>
                <a:gd name="T13" fmla="*/ 16 h 24"/>
                <a:gd name="T14" fmla="*/ 120 w 120"/>
                <a:gd name="T15" fmla="*/ 8 h 24"/>
                <a:gd name="T16" fmla="*/ 104 w 120"/>
                <a:gd name="T17" fmla="*/ 8 h 24"/>
                <a:gd name="T18" fmla="*/ 104 w 120"/>
                <a:gd name="T19" fmla="*/ 0 h 24"/>
                <a:gd name="T20" fmla="*/ 80 w 120"/>
                <a:gd name="T21" fmla="*/ 8 h 24"/>
                <a:gd name="T22" fmla="*/ 88 w 120"/>
                <a:gd name="T23" fmla="*/ 8 h 24"/>
                <a:gd name="T24" fmla="*/ 80 w 120"/>
                <a:gd name="T25" fmla="*/ 8 h 24"/>
                <a:gd name="T26" fmla="*/ 80 w 120"/>
                <a:gd name="T27" fmla="*/ 16 h 24"/>
                <a:gd name="T28" fmla="*/ 64 w 120"/>
                <a:gd name="T29" fmla="*/ 16 h 24"/>
                <a:gd name="T30" fmla="*/ 64 w 120"/>
                <a:gd name="T31" fmla="*/ 8 h 24"/>
                <a:gd name="T32" fmla="*/ 40 w 120"/>
                <a:gd name="T33" fmla="*/ 0 h 24"/>
                <a:gd name="T34" fmla="*/ 0 w 120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6" name="Freeform 236"/>
            <p:cNvSpPr>
              <a:spLocks/>
            </p:cNvSpPr>
            <p:nvPr userDrawn="1"/>
          </p:nvSpPr>
          <p:spPr bwMode="auto">
            <a:xfrm>
              <a:off x="2028825" y="1430337"/>
              <a:ext cx="363537" cy="141839"/>
            </a:xfrm>
            <a:custGeom>
              <a:avLst/>
              <a:gdLst>
                <a:gd name="T0" fmla="*/ 8 w 168"/>
                <a:gd name="T1" fmla="*/ 32 h 64"/>
                <a:gd name="T2" fmla="*/ 16 w 168"/>
                <a:gd name="T3" fmla="*/ 32 h 64"/>
                <a:gd name="T4" fmla="*/ 8 w 168"/>
                <a:gd name="T5" fmla="*/ 32 h 64"/>
                <a:gd name="T6" fmla="*/ 8 w 168"/>
                <a:gd name="T7" fmla="*/ 40 h 64"/>
                <a:gd name="T8" fmla="*/ 48 w 168"/>
                <a:gd name="T9" fmla="*/ 40 h 64"/>
                <a:gd name="T10" fmla="*/ 8 w 168"/>
                <a:gd name="T11" fmla="*/ 48 h 64"/>
                <a:gd name="T12" fmla="*/ 0 w 168"/>
                <a:gd name="T13" fmla="*/ 56 h 64"/>
                <a:gd name="T14" fmla="*/ 24 w 168"/>
                <a:gd name="T15" fmla="*/ 56 h 64"/>
                <a:gd name="T16" fmla="*/ 16 w 168"/>
                <a:gd name="T17" fmla="*/ 64 h 64"/>
                <a:gd name="T18" fmla="*/ 96 w 168"/>
                <a:gd name="T19" fmla="*/ 56 h 64"/>
                <a:gd name="T20" fmla="*/ 112 w 168"/>
                <a:gd name="T21" fmla="*/ 64 h 64"/>
                <a:gd name="T22" fmla="*/ 128 w 168"/>
                <a:gd name="T23" fmla="*/ 64 h 64"/>
                <a:gd name="T24" fmla="*/ 160 w 168"/>
                <a:gd name="T25" fmla="*/ 48 h 64"/>
                <a:gd name="T26" fmla="*/ 136 w 168"/>
                <a:gd name="T27" fmla="*/ 40 h 64"/>
                <a:gd name="T28" fmla="*/ 136 w 168"/>
                <a:gd name="T29" fmla="*/ 32 h 64"/>
                <a:gd name="T30" fmla="*/ 144 w 168"/>
                <a:gd name="T31" fmla="*/ 32 h 64"/>
                <a:gd name="T32" fmla="*/ 144 w 168"/>
                <a:gd name="T33" fmla="*/ 16 h 64"/>
                <a:gd name="T34" fmla="*/ 168 w 168"/>
                <a:gd name="T35" fmla="*/ 8 h 64"/>
                <a:gd name="T36" fmla="*/ 152 w 168"/>
                <a:gd name="T37" fmla="*/ 0 h 64"/>
                <a:gd name="T38" fmla="*/ 128 w 168"/>
                <a:gd name="T39" fmla="*/ 16 h 64"/>
                <a:gd name="T40" fmla="*/ 96 w 168"/>
                <a:gd name="T41" fmla="*/ 8 h 64"/>
                <a:gd name="T42" fmla="*/ 80 w 168"/>
                <a:gd name="T43" fmla="*/ 16 h 64"/>
                <a:gd name="T44" fmla="*/ 80 w 168"/>
                <a:gd name="T45" fmla="*/ 8 h 64"/>
                <a:gd name="T46" fmla="*/ 72 w 168"/>
                <a:gd name="T47" fmla="*/ 8 h 64"/>
                <a:gd name="T48" fmla="*/ 32 w 168"/>
                <a:gd name="T49" fmla="*/ 16 h 64"/>
                <a:gd name="T50" fmla="*/ 8 w 168"/>
                <a:gd name="T5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7" name="Freeform 237"/>
            <p:cNvSpPr>
              <a:spLocks/>
            </p:cNvSpPr>
            <p:nvPr userDrawn="1"/>
          </p:nvSpPr>
          <p:spPr bwMode="auto">
            <a:xfrm>
              <a:off x="1925637" y="1412874"/>
              <a:ext cx="258763" cy="85725"/>
            </a:xfrm>
            <a:custGeom>
              <a:avLst/>
              <a:gdLst>
                <a:gd name="T0" fmla="*/ 0 w 120"/>
                <a:gd name="T1" fmla="*/ 32 h 40"/>
                <a:gd name="T2" fmla="*/ 8 w 120"/>
                <a:gd name="T3" fmla="*/ 32 h 40"/>
                <a:gd name="T4" fmla="*/ 8 w 120"/>
                <a:gd name="T5" fmla="*/ 40 h 40"/>
                <a:gd name="T6" fmla="*/ 32 w 120"/>
                <a:gd name="T7" fmla="*/ 40 h 40"/>
                <a:gd name="T8" fmla="*/ 64 w 120"/>
                <a:gd name="T9" fmla="*/ 24 h 40"/>
                <a:gd name="T10" fmla="*/ 120 w 120"/>
                <a:gd name="T11" fmla="*/ 16 h 40"/>
                <a:gd name="T12" fmla="*/ 112 w 120"/>
                <a:gd name="T13" fmla="*/ 8 h 40"/>
                <a:gd name="T14" fmla="*/ 80 w 120"/>
                <a:gd name="T15" fmla="*/ 0 h 40"/>
                <a:gd name="T16" fmla="*/ 40 w 120"/>
                <a:gd name="T17" fmla="*/ 8 h 40"/>
                <a:gd name="T18" fmla="*/ 40 w 120"/>
                <a:gd name="T19" fmla="*/ 16 h 40"/>
                <a:gd name="T20" fmla="*/ 0 w 120"/>
                <a:gd name="T2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8" name="Freeform 238"/>
            <p:cNvSpPr>
              <a:spLocks/>
            </p:cNvSpPr>
            <p:nvPr userDrawn="1"/>
          </p:nvSpPr>
          <p:spPr bwMode="auto">
            <a:xfrm>
              <a:off x="317500" y="2013018"/>
              <a:ext cx="50800" cy="33337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0 h 16"/>
                <a:gd name="T4" fmla="*/ 16 w 24"/>
                <a:gd name="T5" fmla="*/ 0 h 16"/>
                <a:gd name="T6" fmla="*/ 0 w 2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9" name="Freeform 239"/>
            <p:cNvSpPr>
              <a:spLocks/>
            </p:cNvSpPr>
            <p:nvPr userDrawn="1"/>
          </p:nvSpPr>
          <p:spPr bwMode="auto">
            <a:xfrm>
              <a:off x="8636000" y="1710289"/>
              <a:ext cx="87312" cy="17462"/>
            </a:xfrm>
            <a:custGeom>
              <a:avLst/>
              <a:gdLst>
                <a:gd name="T0" fmla="*/ 0 w 40"/>
                <a:gd name="T1" fmla="*/ 0 h 8"/>
                <a:gd name="T2" fmla="*/ 8 w 40"/>
                <a:gd name="T3" fmla="*/ 8 h 8"/>
                <a:gd name="T4" fmla="*/ 32 w 40"/>
                <a:gd name="T5" fmla="*/ 8 h 8"/>
                <a:gd name="T6" fmla="*/ 4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0" name="Line 240"/>
            <p:cNvSpPr>
              <a:spLocks noChangeShapeType="1"/>
            </p:cNvSpPr>
            <p:nvPr userDrawn="1"/>
          </p:nvSpPr>
          <p:spPr bwMode="auto">
            <a:xfrm flipV="1">
              <a:off x="265112" y="2046355"/>
              <a:ext cx="52388" cy="21191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1" name="Line 241"/>
            <p:cNvSpPr>
              <a:spLocks noChangeShapeType="1"/>
            </p:cNvSpPr>
            <p:nvPr userDrawn="1"/>
          </p:nvSpPr>
          <p:spPr bwMode="auto">
            <a:xfrm>
              <a:off x="8636000" y="1727751"/>
              <a:ext cx="69850" cy="21190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2" name="Freeform 242"/>
            <p:cNvSpPr>
              <a:spLocks/>
            </p:cNvSpPr>
            <p:nvPr userDrawn="1"/>
          </p:nvSpPr>
          <p:spPr bwMode="auto">
            <a:xfrm>
              <a:off x="576262" y="1818791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3" name="Freeform 243"/>
            <p:cNvSpPr>
              <a:spLocks/>
            </p:cNvSpPr>
            <p:nvPr userDrawn="1"/>
          </p:nvSpPr>
          <p:spPr bwMode="auto">
            <a:xfrm>
              <a:off x="766762" y="1869591"/>
              <a:ext cx="85725" cy="56114"/>
            </a:xfrm>
            <a:custGeom>
              <a:avLst/>
              <a:gdLst>
                <a:gd name="T0" fmla="*/ 0 w 40"/>
                <a:gd name="T1" fmla="*/ 24 h 24"/>
                <a:gd name="T2" fmla="*/ 32 w 40"/>
                <a:gd name="T3" fmla="*/ 16 h 24"/>
                <a:gd name="T4" fmla="*/ 32 w 40"/>
                <a:gd name="T5" fmla="*/ 8 h 24"/>
                <a:gd name="T6" fmla="*/ 40 w 40"/>
                <a:gd name="T7" fmla="*/ 8 h 24"/>
                <a:gd name="T8" fmla="*/ 40 w 40"/>
                <a:gd name="T9" fmla="*/ 0 h 24"/>
                <a:gd name="T10" fmla="*/ 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4" name="Freeform 244"/>
            <p:cNvSpPr>
              <a:spLocks/>
            </p:cNvSpPr>
            <p:nvPr userDrawn="1"/>
          </p:nvSpPr>
          <p:spPr bwMode="auto">
            <a:xfrm>
              <a:off x="1165225" y="2013018"/>
              <a:ext cx="50800" cy="71990"/>
            </a:xfrm>
            <a:custGeom>
              <a:avLst/>
              <a:gdLst>
                <a:gd name="T0" fmla="*/ 8 w 24"/>
                <a:gd name="T1" fmla="*/ 0 h 32"/>
                <a:gd name="T2" fmla="*/ 0 w 24"/>
                <a:gd name="T3" fmla="*/ 8 h 32"/>
                <a:gd name="T4" fmla="*/ 0 w 24"/>
                <a:gd name="T5" fmla="*/ 24 h 32"/>
                <a:gd name="T6" fmla="*/ 8 w 24"/>
                <a:gd name="T7" fmla="*/ 32 h 32"/>
                <a:gd name="T8" fmla="*/ 8 w 24"/>
                <a:gd name="T9" fmla="*/ 24 h 32"/>
                <a:gd name="T10" fmla="*/ 24 w 24"/>
                <a:gd name="T11" fmla="*/ 0 h 32"/>
                <a:gd name="T12" fmla="*/ 8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5" name="Freeform 245"/>
            <p:cNvSpPr>
              <a:spLocks/>
            </p:cNvSpPr>
            <p:nvPr userDrawn="1"/>
          </p:nvSpPr>
          <p:spPr bwMode="auto">
            <a:xfrm>
              <a:off x="1216025" y="2119933"/>
              <a:ext cx="69850" cy="87313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8 h 40"/>
                <a:gd name="T4" fmla="*/ 8 w 32"/>
                <a:gd name="T5" fmla="*/ 16 h 40"/>
                <a:gd name="T6" fmla="*/ 8 w 32"/>
                <a:gd name="T7" fmla="*/ 24 h 40"/>
                <a:gd name="T8" fmla="*/ 16 w 32"/>
                <a:gd name="T9" fmla="*/ 24 h 40"/>
                <a:gd name="T10" fmla="*/ 16 w 32"/>
                <a:gd name="T11" fmla="*/ 32 h 40"/>
                <a:gd name="T12" fmla="*/ 24 w 32"/>
                <a:gd name="T13" fmla="*/ 40 h 40"/>
                <a:gd name="T14" fmla="*/ 32 w 32"/>
                <a:gd name="T15" fmla="*/ 32 h 40"/>
                <a:gd name="T16" fmla="*/ 24 w 32"/>
                <a:gd name="T17" fmla="*/ 8 h 40"/>
                <a:gd name="T18" fmla="*/ 0 w 3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6" name="Freeform 246"/>
            <p:cNvSpPr>
              <a:spLocks/>
            </p:cNvSpPr>
            <p:nvPr userDrawn="1"/>
          </p:nvSpPr>
          <p:spPr bwMode="auto">
            <a:xfrm>
              <a:off x="3136900" y="1197458"/>
              <a:ext cx="1158875" cy="638795"/>
            </a:xfrm>
            <a:custGeom>
              <a:avLst/>
              <a:gdLst>
                <a:gd name="T0" fmla="*/ 16 w 536"/>
                <a:gd name="T1" fmla="*/ 56 h 288"/>
                <a:gd name="T2" fmla="*/ 32 w 536"/>
                <a:gd name="T3" fmla="*/ 64 h 288"/>
                <a:gd name="T4" fmla="*/ 16 w 536"/>
                <a:gd name="T5" fmla="*/ 72 h 288"/>
                <a:gd name="T6" fmla="*/ 16 w 536"/>
                <a:gd name="T7" fmla="*/ 80 h 288"/>
                <a:gd name="T8" fmla="*/ 104 w 536"/>
                <a:gd name="T9" fmla="*/ 80 h 288"/>
                <a:gd name="T10" fmla="*/ 104 w 536"/>
                <a:gd name="T11" fmla="*/ 96 h 288"/>
                <a:gd name="T12" fmla="*/ 104 w 536"/>
                <a:gd name="T13" fmla="*/ 112 h 288"/>
                <a:gd name="T14" fmla="*/ 96 w 536"/>
                <a:gd name="T15" fmla="*/ 128 h 288"/>
                <a:gd name="T16" fmla="*/ 104 w 536"/>
                <a:gd name="T17" fmla="*/ 136 h 288"/>
                <a:gd name="T18" fmla="*/ 112 w 536"/>
                <a:gd name="T19" fmla="*/ 136 h 288"/>
                <a:gd name="T20" fmla="*/ 96 w 536"/>
                <a:gd name="T21" fmla="*/ 144 h 288"/>
                <a:gd name="T22" fmla="*/ 96 w 536"/>
                <a:gd name="T23" fmla="*/ 160 h 288"/>
                <a:gd name="T24" fmla="*/ 120 w 536"/>
                <a:gd name="T25" fmla="*/ 160 h 288"/>
                <a:gd name="T26" fmla="*/ 96 w 536"/>
                <a:gd name="T27" fmla="*/ 168 h 288"/>
                <a:gd name="T28" fmla="*/ 72 w 536"/>
                <a:gd name="T29" fmla="*/ 208 h 288"/>
                <a:gd name="T30" fmla="*/ 72 w 536"/>
                <a:gd name="T31" fmla="*/ 224 h 288"/>
                <a:gd name="T32" fmla="*/ 80 w 536"/>
                <a:gd name="T33" fmla="*/ 240 h 288"/>
                <a:gd name="T34" fmla="*/ 96 w 536"/>
                <a:gd name="T35" fmla="*/ 272 h 288"/>
                <a:gd name="T36" fmla="*/ 128 w 536"/>
                <a:gd name="T37" fmla="*/ 288 h 288"/>
                <a:gd name="T38" fmla="*/ 160 w 536"/>
                <a:gd name="T39" fmla="*/ 256 h 288"/>
                <a:gd name="T40" fmla="*/ 184 w 536"/>
                <a:gd name="T41" fmla="*/ 240 h 288"/>
                <a:gd name="T42" fmla="*/ 192 w 536"/>
                <a:gd name="T43" fmla="*/ 216 h 288"/>
                <a:gd name="T44" fmla="*/ 208 w 536"/>
                <a:gd name="T45" fmla="*/ 208 h 288"/>
                <a:gd name="T46" fmla="*/ 296 w 536"/>
                <a:gd name="T47" fmla="*/ 176 h 288"/>
                <a:gd name="T48" fmla="*/ 392 w 536"/>
                <a:gd name="T49" fmla="*/ 152 h 288"/>
                <a:gd name="T50" fmla="*/ 376 w 536"/>
                <a:gd name="T51" fmla="*/ 144 h 288"/>
                <a:gd name="T52" fmla="*/ 376 w 536"/>
                <a:gd name="T53" fmla="*/ 144 h 288"/>
                <a:gd name="T54" fmla="*/ 384 w 536"/>
                <a:gd name="T55" fmla="*/ 136 h 288"/>
                <a:gd name="T56" fmla="*/ 408 w 536"/>
                <a:gd name="T57" fmla="*/ 144 h 288"/>
                <a:gd name="T58" fmla="*/ 384 w 536"/>
                <a:gd name="T59" fmla="*/ 120 h 288"/>
                <a:gd name="T60" fmla="*/ 416 w 536"/>
                <a:gd name="T61" fmla="*/ 120 h 288"/>
                <a:gd name="T62" fmla="*/ 432 w 536"/>
                <a:gd name="T63" fmla="*/ 112 h 288"/>
                <a:gd name="T64" fmla="*/ 424 w 536"/>
                <a:gd name="T65" fmla="*/ 104 h 288"/>
                <a:gd name="T66" fmla="*/ 448 w 536"/>
                <a:gd name="T67" fmla="*/ 96 h 288"/>
                <a:gd name="T68" fmla="*/ 448 w 536"/>
                <a:gd name="T69" fmla="*/ 80 h 288"/>
                <a:gd name="T70" fmla="*/ 432 w 536"/>
                <a:gd name="T71" fmla="*/ 72 h 288"/>
                <a:gd name="T72" fmla="*/ 464 w 536"/>
                <a:gd name="T73" fmla="*/ 64 h 288"/>
                <a:gd name="T74" fmla="*/ 464 w 536"/>
                <a:gd name="T75" fmla="*/ 56 h 288"/>
                <a:gd name="T76" fmla="*/ 496 w 536"/>
                <a:gd name="T77" fmla="*/ 32 h 288"/>
                <a:gd name="T78" fmla="*/ 496 w 536"/>
                <a:gd name="T79" fmla="*/ 16 h 288"/>
                <a:gd name="T80" fmla="*/ 456 w 536"/>
                <a:gd name="T81" fmla="*/ 16 h 288"/>
                <a:gd name="T82" fmla="*/ 472 w 536"/>
                <a:gd name="T83" fmla="*/ 8 h 288"/>
                <a:gd name="T84" fmla="*/ 288 w 536"/>
                <a:gd name="T85" fmla="*/ 8 h 288"/>
                <a:gd name="T86" fmla="*/ 192 w 536"/>
                <a:gd name="T87" fmla="*/ 16 h 288"/>
                <a:gd name="T88" fmla="*/ 136 w 536"/>
                <a:gd name="T89" fmla="*/ 24 h 288"/>
                <a:gd name="T90" fmla="*/ 112 w 536"/>
                <a:gd name="T91" fmla="*/ 24 h 288"/>
                <a:gd name="T92" fmla="*/ 88 w 536"/>
                <a:gd name="T93" fmla="*/ 32 h 288"/>
                <a:gd name="T94" fmla="*/ 72 w 536"/>
                <a:gd name="T95" fmla="*/ 48 h 288"/>
                <a:gd name="T96" fmla="*/ 0 w 536"/>
                <a:gd name="T97" fmla="*/ 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7" name="Freeform 247"/>
            <p:cNvSpPr>
              <a:spLocks/>
            </p:cNvSpPr>
            <p:nvPr userDrawn="1"/>
          </p:nvSpPr>
          <p:spPr bwMode="auto">
            <a:xfrm>
              <a:off x="3927475" y="1642026"/>
              <a:ext cx="242887" cy="85725"/>
            </a:xfrm>
            <a:custGeom>
              <a:avLst/>
              <a:gdLst>
                <a:gd name="T0" fmla="*/ 0 w 112"/>
                <a:gd name="T1" fmla="*/ 8 h 40"/>
                <a:gd name="T2" fmla="*/ 24 w 112"/>
                <a:gd name="T3" fmla="*/ 16 h 40"/>
                <a:gd name="T4" fmla="*/ 0 w 112"/>
                <a:gd name="T5" fmla="*/ 24 h 40"/>
                <a:gd name="T6" fmla="*/ 16 w 112"/>
                <a:gd name="T7" fmla="*/ 24 h 40"/>
                <a:gd name="T8" fmla="*/ 24 w 112"/>
                <a:gd name="T9" fmla="*/ 24 h 40"/>
                <a:gd name="T10" fmla="*/ 8 w 112"/>
                <a:gd name="T11" fmla="*/ 32 h 40"/>
                <a:gd name="T12" fmla="*/ 48 w 112"/>
                <a:gd name="T13" fmla="*/ 40 h 40"/>
                <a:gd name="T14" fmla="*/ 96 w 112"/>
                <a:gd name="T15" fmla="*/ 24 h 40"/>
                <a:gd name="T16" fmla="*/ 104 w 112"/>
                <a:gd name="T17" fmla="*/ 16 h 40"/>
                <a:gd name="T18" fmla="*/ 112 w 112"/>
                <a:gd name="T19" fmla="*/ 8 h 40"/>
                <a:gd name="T20" fmla="*/ 104 w 112"/>
                <a:gd name="T21" fmla="*/ 8 h 40"/>
                <a:gd name="T22" fmla="*/ 104 w 112"/>
                <a:gd name="T23" fmla="*/ 0 h 40"/>
                <a:gd name="T24" fmla="*/ 88 w 112"/>
                <a:gd name="T25" fmla="*/ 0 h 40"/>
                <a:gd name="T26" fmla="*/ 72 w 112"/>
                <a:gd name="T27" fmla="*/ 8 h 40"/>
                <a:gd name="T28" fmla="*/ 48 w 112"/>
                <a:gd name="T29" fmla="*/ 8 h 40"/>
                <a:gd name="T30" fmla="*/ 48 w 112"/>
                <a:gd name="T31" fmla="*/ 0 h 40"/>
                <a:gd name="T32" fmla="*/ 40 w 112"/>
                <a:gd name="T33" fmla="*/ 8 h 40"/>
                <a:gd name="T34" fmla="*/ 32 w 112"/>
                <a:gd name="T35" fmla="*/ 16 h 40"/>
                <a:gd name="T36" fmla="*/ 32 w 112"/>
                <a:gd name="T37" fmla="*/ 8 h 40"/>
                <a:gd name="T38" fmla="*/ 16 w 112"/>
                <a:gd name="T39" fmla="*/ 0 h 40"/>
                <a:gd name="T40" fmla="*/ 0 w 112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8" name="Line 248"/>
            <p:cNvSpPr>
              <a:spLocks noChangeShapeType="1"/>
            </p:cNvSpPr>
            <p:nvPr userDrawn="1"/>
          </p:nvSpPr>
          <p:spPr bwMode="auto">
            <a:xfrm flipV="1">
              <a:off x="4278312" y="1516062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9" name="Line 249"/>
            <p:cNvSpPr>
              <a:spLocks noChangeShapeType="1"/>
            </p:cNvSpPr>
            <p:nvPr userDrawn="1"/>
          </p:nvSpPr>
          <p:spPr bwMode="auto">
            <a:xfrm>
              <a:off x="4105275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0" name="Freeform 250"/>
            <p:cNvSpPr>
              <a:spLocks/>
            </p:cNvSpPr>
            <p:nvPr userDrawn="1"/>
          </p:nvSpPr>
          <p:spPr bwMode="auto">
            <a:xfrm>
              <a:off x="5610225" y="4228961"/>
              <a:ext cx="206375" cy="439254"/>
            </a:xfrm>
            <a:custGeom>
              <a:avLst/>
              <a:gdLst>
                <a:gd name="T0" fmla="*/ 0 w 96"/>
                <a:gd name="T1" fmla="*/ 144 h 200"/>
                <a:gd name="T2" fmla="*/ 0 w 96"/>
                <a:gd name="T3" fmla="*/ 184 h 200"/>
                <a:gd name="T4" fmla="*/ 8 w 96"/>
                <a:gd name="T5" fmla="*/ 200 h 200"/>
                <a:gd name="T6" fmla="*/ 16 w 96"/>
                <a:gd name="T7" fmla="*/ 200 h 200"/>
                <a:gd name="T8" fmla="*/ 40 w 96"/>
                <a:gd name="T9" fmla="*/ 192 h 200"/>
                <a:gd name="T10" fmla="*/ 48 w 96"/>
                <a:gd name="T11" fmla="*/ 192 h 200"/>
                <a:gd name="T12" fmla="*/ 80 w 96"/>
                <a:gd name="T13" fmla="*/ 96 h 200"/>
                <a:gd name="T14" fmla="*/ 88 w 96"/>
                <a:gd name="T15" fmla="*/ 48 h 200"/>
                <a:gd name="T16" fmla="*/ 88 w 96"/>
                <a:gd name="T17" fmla="*/ 56 h 200"/>
                <a:gd name="T18" fmla="*/ 96 w 96"/>
                <a:gd name="T19" fmla="*/ 48 h 200"/>
                <a:gd name="T20" fmla="*/ 88 w 96"/>
                <a:gd name="T21" fmla="*/ 8 h 200"/>
                <a:gd name="T22" fmla="*/ 80 w 96"/>
                <a:gd name="T23" fmla="*/ 0 h 200"/>
                <a:gd name="T24" fmla="*/ 72 w 96"/>
                <a:gd name="T25" fmla="*/ 16 h 200"/>
                <a:gd name="T26" fmla="*/ 64 w 96"/>
                <a:gd name="T27" fmla="*/ 24 h 200"/>
                <a:gd name="T28" fmla="*/ 64 w 96"/>
                <a:gd name="T29" fmla="*/ 40 h 200"/>
                <a:gd name="T30" fmla="*/ 16 w 96"/>
                <a:gd name="T31" fmla="*/ 56 h 200"/>
                <a:gd name="T32" fmla="*/ 8 w 96"/>
                <a:gd name="T33" fmla="*/ 80 h 200"/>
                <a:gd name="T34" fmla="*/ 16 w 96"/>
                <a:gd name="T35" fmla="*/ 120 h 200"/>
                <a:gd name="T36" fmla="*/ 0 w 96"/>
                <a:gd name="T37" fmla="*/ 14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1" name="Freeform 251"/>
            <p:cNvSpPr>
              <a:spLocks/>
            </p:cNvSpPr>
            <p:nvPr userDrawn="1"/>
          </p:nvSpPr>
          <p:spPr bwMode="auto">
            <a:xfrm>
              <a:off x="5903912" y="339593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2" name="Line 252"/>
            <p:cNvSpPr>
              <a:spLocks noChangeShapeType="1"/>
            </p:cNvSpPr>
            <p:nvPr userDrawn="1"/>
          </p:nvSpPr>
          <p:spPr bwMode="auto">
            <a:xfrm>
              <a:off x="7045325" y="3395938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3" name="Line 253"/>
            <p:cNvSpPr>
              <a:spLocks noChangeShapeType="1"/>
            </p:cNvSpPr>
            <p:nvPr userDrawn="1"/>
          </p:nvSpPr>
          <p:spPr bwMode="auto">
            <a:xfrm>
              <a:off x="7148512" y="3749467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4" name="Freeform 254"/>
            <p:cNvSpPr>
              <a:spLocks/>
            </p:cNvSpPr>
            <p:nvPr userDrawn="1"/>
          </p:nvSpPr>
          <p:spPr bwMode="auto">
            <a:xfrm>
              <a:off x="7183437" y="3766929"/>
              <a:ext cx="17463" cy="34925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16 h 16"/>
                <a:gd name="T4" fmla="*/ 8 w 8"/>
                <a:gd name="T5" fmla="*/ 8 h 16"/>
                <a:gd name="T6" fmla="*/ 0 w 8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5" name="Freeform 255"/>
            <p:cNvSpPr>
              <a:spLocks/>
            </p:cNvSpPr>
            <p:nvPr userDrawn="1"/>
          </p:nvSpPr>
          <p:spPr bwMode="auto">
            <a:xfrm>
              <a:off x="7235825" y="3854242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6" name="Freeform 256"/>
            <p:cNvSpPr>
              <a:spLocks/>
            </p:cNvSpPr>
            <p:nvPr userDrawn="1"/>
          </p:nvSpPr>
          <p:spPr bwMode="auto">
            <a:xfrm>
              <a:off x="6664325" y="3483250"/>
              <a:ext cx="69850" cy="124377"/>
            </a:xfrm>
            <a:custGeom>
              <a:avLst/>
              <a:gdLst>
                <a:gd name="T0" fmla="*/ 0 w 32"/>
                <a:gd name="T1" fmla="*/ 32 h 56"/>
                <a:gd name="T2" fmla="*/ 8 w 32"/>
                <a:gd name="T3" fmla="*/ 56 h 56"/>
                <a:gd name="T4" fmla="*/ 24 w 32"/>
                <a:gd name="T5" fmla="*/ 56 h 56"/>
                <a:gd name="T6" fmla="*/ 32 w 32"/>
                <a:gd name="T7" fmla="*/ 56 h 56"/>
                <a:gd name="T8" fmla="*/ 32 w 32"/>
                <a:gd name="T9" fmla="*/ 32 h 56"/>
                <a:gd name="T10" fmla="*/ 16 w 32"/>
                <a:gd name="T11" fmla="*/ 8 h 56"/>
                <a:gd name="T12" fmla="*/ 8 w 32"/>
                <a:gd name="T13" fmla="*/ 0 h 56"/>
                <a:gd name="T14" fmla="*/ 8 w 32"/>
                <a:gd name="T15" fmla="*/ 8 h 56"/>
                <a:gd name="T16" fmla="*/ 0 w 32"/>
                <a:gd name="T1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7" name="Freeform 257"/>
            <p:cNvSpPr>
              <a:spLocks/>
            </p:cNvSpPr>
            <p:nvPr userDrawn="1"/>
          </p:nvSpPr>
          <p:spPr bwMode="auto">
            <a:xfrm>
              <a:off x="7461250" y="3147184"/>
              <a:ext cx="68262" cy="50800"/>
            </a:xfrm>
            <a:custGeom>
              <a:avLst/>
              <a:gdLst>
                <a:gd name="T0" fmla="*/ 0 w 32"/>
                <a:gd name="T1" fmla="*/ 8 h 24"/>
                <a:gd name="T2" fmla="*/ 8 w 32"/>
                <a:gd name="T3" fmla="*/ 24 h 24"/>
                <a:gd name="T4" fmla="*/ 16 w 32"/>
                <a:gd name="T5" fmla="*/ 24 h 24"/>
                <a:gd name="T6" fmla="*/ 32 w 32"/>
                <a:gd name="T7" fmla="*/ 16 h 24"/>
                <a:gd name="T8" fmla="*/ 32 w 32"/>
                <a:gd name="T9" fmla="*/ 0 h 24"/>
                <a:gd name="T10" fmla="*/ 16 w 32"/>
                <a:gd name="T11" fmla="*/ 0 h 24"/>
                <a:gd name="T12" fmla="*/ 0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8" name="Freeform 258"/>
            <p:cNvSpPr>
              <a:spLocks/>
            </p:cNvSpPr>
            <p:nvPr userDrawn="1"/>
          </p:nvSpPr>
          <p:spPr bwMode="auto">
            <a:xfrm>
              <a:off x="7772400" y="2968831"/>
              <a:ext cx="33337" cy="108503"/>
            </a:xfrm>
            <a:custGeom>
              <a:avLst/>
              <a:gdLst>
                <a:gd name="T0" fmla="*/ 0 w 16"/>
                <a:gd name="T1" fmla="*/ 24 h 48"/>
                <a:gd name="T2" fmla="*/ 8 w 16"/>
                <a:gd name="T3" fmla="*/ 40 h 48"/>
                <a:gd name="T4" fmla="*/ 16 w 16"/>
                <a:gd name="T5" fmla="*/ 48 h 48"/>
                <a:gd name="T6" fmla="*/ 16 w 16"/>
                <a:gd name="T7" fmla="*/ 0 h 48"/>
                <a:gd name="T8" fmla="*/ 8 w 16"/>
                <a:gd name="T9" fmla="*/ 8 h 48"/>
                <a:gd name="T10" fmla="*/ 0 w 16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9" name="Freeform 259"/>
            <p:cNvSpPr>
              <a:spLocks/>
            </p:cNvSpPr>
            <p:nvPr userDrawn="1"/>
          </p:nvSpPr>
          <p:spPr bwMode="auto">
            <a:xfrm>
              <a:off x="7945437" y="2685152"/>
              <a:ext cx="68263" cy="91039"/>
            </a:xfrm>
            <a:custGeom>
              <a:avLst/>
              <a:gdLst>
                <a:gd name="T0" fmla="*/ 0 w 32"/>
                <a:gd name="T1" fmla="*/ 8 h 40"/>
                <a:gd name="T2" fmla="*/ 8 w 32"/>
                <a:gd name="T3" fmla="*/ 16 h 40"/>
                <a:gd name="T4" fmla="*/ 8 w 32"/>
                <a:gd name="T5" fmla="*/ 8 h 40"/>
                <a:gd name="T6" fmla="*/ 16 w 32"/>
                <a:gd name="T7" fmla="*/ 16 h 40"/>
                <a:gd name="T8" fmla="*/ 16 w 32"/>
                <a:gd name="T9" fmla="*/ 40 h 40"/>
                <a:gd name="T10" fmla="*/ 24 w 32"/>
                <a:gd name="T11" fmla="*/ 40 h 40"/>
                <a:gd name="T12" fmla="*/ 32 w 32"/>
                <a:gd name="T13" fmla="*/ 32 h 40"/>
                <a:gd name="T14" fmla="*/ 32 w 32"/>
                <a:gd name="T15" fmla="*/ 16 h 40"/>
                <a:gd name="T16" fmla="*/ 24 w 32"/>
                <a:gd name="T17" fmla="*/ 0 h 40"/>
                <a:gd name="T18" fmla="*/ 8 w 32"/>
                <a:gd name="T19" fmla="*/ 0 h 40"/>
                <a:gd name="T20" fmla="*/ 0 w 32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0" name="Freeform 260"/>
            <p:cNvSpPr>
              <a:spLocks/>
            </p:cNvSpPr>
            <p:nvPr userDrawn="1"/>
          </p:nvSpPr>
          <p:spPr bwMode="auto">
            <a:xfrm>
              <a:off x="8013700" y="2667689"/>
              <a:ext cx="69850" cy="52388"/>
            </a:xfrm>
            <a:custGeom>
              <a:avLst/>
              <a:gdLst>
                <a:gd name="T0" fmla="*/ 0 w 32"/>
                <a:gd name="T1" fmla="*/ 16 h 24"/>
                <a:gd name="T2" fmla="*/ 16 w 32"/>
                <a:gd name="T3" fmla="*/ 24 h 24"/>
                <a:gd name="T4" fmla="*/ 16 w 32"/>
                <a:gd name="T5" fmla="*/ 16 h 24"/>
                <a:gd name="T6" fmla="*/ 16 w 32"/>
                <a:gd name="T7" fmla="*/ 8 h 24"/>
                <a:gd name="T8" fmla="*/ 24 w 32"/>
                <a:gd name="T9" fmla="*/ 16 h 24"/>
                <a:gd name="T10" fmla="*/ 32 w 32"/>
                <a:gd name="T11" fmla="*/ 8 h 24"/>
                <a:gd name="T12" fmla="*/ 24 w 32"/>
                <a:gd name="T13" fmla="*/ 0 h 24"/>
                <a:gd name="T14" fmla="*/ 16 w 32"/>
                <a:gd name="T15" fmla="*/ 0 h 24"/>
                <a:gd name="T16" fmla="*/ 16 w 32"/>
                <a:gd name="T17" fmla="*/ 8 h 24"/>
                <a:gd name="T18" fmla="*/ 8 w 32"/>
                <a:gd name="T19" fmla="*/ 0 h 24"/>
                <a:gd name="T20" fmla="*/ 0 w 32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1" name="Freeform 261"/>
            <p:cNvSpPr>
              <a:spLocks/>
            </p:cNvSpPr>
            <p:nvPr userDrawn="1"/>
          </p:nvSpPr>
          <p:spPr bwMode="auto">
            <a:xfrm>
              <a:off x="7962900" y="2421075"/>
              <a:ext cx="258762" cy="281539"/>
            </a:xfrm>
            <a:custGeom>
              <a:avLst/>
              <a:gdLst>
                <a:gd name="T0" fmla="*/ 0 w 120"/>
                <a:gd name="T1" fmla="*/ 112 h 128"/>
                <a:gd name="T2" fmla="*/ 8 w 120"/>
                <a:gd name="T3" fmla="*/ 120 h 128"/>
                <a:gd name="T4" fmla="*/ 16 w 120"/>
                <a:gd name="T5" fmla="*/ 120 h 128"/>
                <a:gd name="T6" fmla="*/ 24 w 120"/>
                <a:gd name="T7" fmla="*/ 112 h 128"/>
                <a:gd name="T8" fmla="*/ 48 w 120"/>
                <a:gd name="T9" fmla="*/ 104 h 128"/>
                <a:gd name="T10" fmla="*/ 56 w 120"/>
                <a:gd name="T11" fmla="*/ 104 h 128"/>
                <a:gd name="T12" fmla="*/ 56 w 120"/>
                <a:gd name="T13" fmla="*/ 120 h 128"/>
                <a:gd name="T14" fmla="*/ 72 w 120"/>
                <a:gd name="T15" fmla="*/ 128 h 128"/>
                <a:gd name="T16" fmla="*/ 80 w 120"/>
                <a:gd name="T17" fmla="*/ 112 h 128"/>
                <a:gd name="T18" fmla="*/ 72 w 120"/>
                <a:gd name="T19" fmla="*/ 104 h 128"/>
                <a:gd name="T20" fmla="*/ 80 w 120"/>
                <a:gd name="T21" fmla="*/ 104 h 128"/>
                <a:gd name="T22" fmla="*/ 88 w 120"/>
                <a:gd name="T23" fmla="*/ 104 h 128"/>
                <a:gd name="T24" fmla="*/ 96 w 120"/>
                <a:gd name="T25" fmla="*/ 96 h 128"/>
                <a:gd name="T26" fmla="*/ 104 w 120"/>
                <a:gd name="T27" fmla="*/ 104 h 128"/>
                <a:gd name="T28" fmla="*/ 104 w 120"/>
                <a:gd name="T29" fmla="*/ 96 h 128"/>
                <a:gd name="T30" fmla="*/ 112 w 120"/>
                <a:gd name="T31" fmla="*/ 104 h 128"/>
                <a:gd name="T32" fmla="*/ 120 w 120"/>
                <a:gd name="T33" fmla="*/ 96 h 128"/>
                <a:gd name="T34" fmla="*/ 120 w 120"/>
                <a:gd name="T35" fmla="*/ 88 h 128"/>
                <a:gd name="T36" fmla="*/ 104 w 120"/>
                <a:gd name="T37" fmla="*/ 56 h 128"/>
                <a:gd name="T38" fmla="*/ 104 w 120"/>
                <a:gd name="T39" fmla="*/ 48 h 128"/>
                <a:gd name="T40" fmla="*/ 112 w 120"/>
                <a:gd name="T41" fmla="*/ 48 h 128"/>
                <a:gd name="T42" fmla="*/ 104 w 120"/>
                <a:gd name="T43" fmla="*/ 40 h 128"/>
                <a:gd name="T44" fmla="*/ 80 w 120"/>
                <a:gd name="T45" fmla="*/ 8 h 128"/>
                <a:gd name="T46" fmla="*/ 72 w 120"/>
                <a:gd name="T47" fmla="*/ 0 h 128"/>
                <a:gd name="T48" fmla="*/ 80 w 120"/>
                <a:gd name="T49" fmla="*/ 8 h 128"/>
                <a:gd name="T50" fmla="*/ 72 w 120"/>
                <a:gd name="T51" fmla="*/ 8 h 128"/>
                <a:gd name="T52" fmla="*/ 80 w 120"/>
                <a:gd name="T53" fmla="*/ 40 h 128"/>
                <a:gd name="T54" fmla="*/ 80 w 120"/>
                <a:gd name="T55" fmla="*/ 64 h 128"/>
                <a:gd name="T56" fmla="*/ 64 w 120"/>
                <a:gd name="T57" fmla="*/ 72 h 128"/>
                <a:gd name="T58" fmla="*/ 64 w 120"/>
                <a:gd name="T59" fmla="*/ 64 h 128"/>
                <a:gd name="T60" fmla="*/ 56 w 120"/>
                <a:gd name="T61" fmla="*/ 64 h 128"/>
                <a:gd name="T62" fmla="*/ 56 w 120"/>
                <a:gd name="T63" fmla="*/ 88 h 128"/>
                <a:gd name="T64" fmla="*/ 56 w 120"/>
                <a:gd name="T65" fmla="*/ 96 h 128"/>
                <a:gd name="T66" fmla="*/ 48 w 120"/>
                <a:gd name="T67" fmla="*/ 88 h 128"/>
                <a:gd name="T68" fmla="*/ 16 w 120"/>
                <a:gd name="T69" fmla="*/ 96 h 128"/>
                <a:gd name="T70" fmla="*/ 0 w 120"/>
                <a:gd name="T7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2" name="Freeform 262"/>
            <p:cNvSpPr>
              <a:spLocks/>
            </p:cNvSpPr>
            <p:nvPr userDrawn="1"/>
          </p:nvSpPr>
          <p:spPr bwMode="auto">
            <a:xfrm>
              <a:off x="8066087" y="2296698"/>
              <a:ext cx="155575" cy="141839"/>
            </a:xfrm>
            <a:custGeom>
              <a:avLst/>
              <a:gdLst>
                <a:gd name="T0" fmla="*/ 8 w 72"/>
                <a:gd name="T1" fmla="*/ 40 h 64"/>
                <a:gd name="T2" fmla="*/ 16 w 72"/>
                <a:gd name="T3" fmla="*/ 64 h 64"/>
                <a:gd name="T4" fmla="*/ 24 w 72"/>
                <a:gd name="T5" fmla="*/ 56 h 64"/>
                <a:gd name="T6" fmla="*/ 16 w 72"/>
                <a:gd name="T7" fmla="*/ 40 h 64"/>
                <a:gd name="T8" fmla="*/ 24 w 72"/>
                <a:gd name="T9" fmla="*/ 48 h 64"/>
                <a:gd name="T10" fmla="*/ 32 w 72"/>
                <a:gd name="T11" fmla="*/ 40 h 64"/>
                <a:gd name="T12" fmla="*/ 48 w 72"/>
                <a:gd name="T13" fmla="*/ 48 h 64"/>
                <a:gd name="T14" fmla="*/ 56 w 72"/>
                <a:gd name="T15" fmla="*/ 40 h 64"/>
                <a:gd name="T16" fmla="*/ 64 w 72"/>
                <a:gd name="T17" fmla="*/ 40 h 64"/>
                <a:gd name="T18" fmla="*/ 72 w 72"/>
                <a:gd name="T19" fmla="*/ 32 h 64"/>
                <a:gd name="T20" fmla="*/ 64 w 72"/>
                <a:gd name="T21" fmla="*/ 32 h 64"/>
                <a:gd name="T22" fmla="*/ 56 w 72"/>
                <a:gd name="T23" fmla="*/ 24 h 64"/>
                <a:gd name="T24" fmla="*/ 56 w 72"/>
                <a:gd name="T25" fmla="*/ 16 h 64"/>
                <a:gd name="T26" fmla="*/ 48 w 72"/>
                <a:gd name="T27" fmla="*/ 24 h 64"/>
                <a:gd name="T28" fmla="*/ 40 w 72"/>
                <a:gd name="T29" fmla="*/ 16 h 64"/>
                <a:gd name="T30" fmla="*/ 0 w 72"/>
                <a:gd name="T31" fmla="*/ 0 h 64"/>
                <a:gd name="T32" fmla="*/ 8 w 72"/>
                <a:gd name="T33" fmla="*/ 8 h 64"/>
                <a:gd name="T34" fmla="*/ 16 w 72"/>
                <a:gd name="T35" fmla="*/ 32 h 64"/>
                <a:gd name="T36" fmla="*/ 8 w 72"/>
                <a:gd name="T37" fmla="*/ 32 h 64"/>
                <a:gd name="T38" fmla="*/ 8 w 72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3" name="Line 263"/>
            <p:cNvSpPr>
              <a:spLocks noChangeShapeType="1"/>
            </p:cNvSpPr>
            <p:nvPr userDrawn="1"/>
          </p:nvSpPr>
          <p:spPr bwMode="auto">
            <a:xfrm flipV="1">
              <a:off x="7962900" y="2935493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4" name="Line 264"/>
            <p:cNvSpPr>
              <a:spLocks noChangeShapeType="1"/>
            </p:cNvSpPr>
            <p:nvPr userDrawn="1"/>
          </p:nvSpPr>
          <p:spPr bwMode="auto">
            <a:xfrm flipV="1">
              <a:off x="7996237" y="2879379"/>
              <a:ext cx="3175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5" name="Line 265"/>
            <p:cNvSpPr>
              <a:spLocks noChangeShapeType="1"/>
            </p:cNvSpPr>
            <p:nvPr userDrawn="1"/>
          </p:nvSpPr>
          <p:spPr bwMode="auto">
            <a:xfrm flipV="1">
              <a:off x="8204200" y="2349085"/>
              <a:ext cx="158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6" name="Freeform 266"/>
            <p:cNvSpPr>
              <a:spLocks/>
            </p:cNvSpPr>
            <p:nvPr userDrawn="1"/>
          </p:nvSpPr>
          <p:spPr bwMode="auto">
            <a:xfrm>
              <a:off x="8221662" y="2296698"/>
              <a:ext cx="34925" cy="34925"/>
            </a:xfrm>
            <a:custGeom>
              <a:avLst/>
              <a:gdLst>
                <a:gd name="T0" fmla="*/ 0 w 16"/>
                <a:gd name="T1" fmla="*/ 16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7" name="Line 267"/>
            <p:cNvSpPr>
              <a:spLocks noChangeShapeType="1"/>
            </p:cNvSpPr>
            <p:nvPr userDrawn="1"/>
          </p:nvSpPr>
          <p:spPr bwMode="auto">
            <a:xfrm flipV="1">
              <a:off x="8274050" y="2279235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8" name="Line 268"/>
            <p:cNvSpPr>
              <a:spLocks noChangeShapeType="1"/>
            </p:cNvSpPr>
            <p:nvPr userDrawn="1"/>
          </p:nvSpPr>
          <p:spPr bwMode="auto">
            <a:xfrm>
              <a:off x="8291512" y="2261773"/>
              <a:ext cx="158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9" name="Freeform 269"/>
            <p:cNvSpPr>
              <a:spLocks/>
            </p:cNvSpPr>
            <p:nvPr userDrawn="1"/>
          </p:nvSpPr>
          <p:spPr bwMode="auto">
            <a:xfrm>
              <a:off x="8307387" y="2119933"/>
              <a:ext cx="17463" cy="34925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8 w 8"/>
                <a:gd name="T5" fmla="*/ 8 h 16"/>
                <a:gd name="T6" fmla="*/ 0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0" name="Freeform 270"/>
            <p:cNvSpPr>
              <a:spLocks/>
            </p:cNvSpPr>
            <p:nvPr userDrawn="1"/>
          </p:nvSpPr>
          <p:spPr bwMode="auto">
            <a:xfrm>
              <a:off x="8256587" y="1852128"/>
              <a:ext cx="17463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1" name="Freeform 271"/>
            <p:cNvSpPr>
              <a:spLocks/>
            </p:cNvSpPr>
            <p:nvPr userDrawn="1"/>
          </p:nvSpPr>
          <p:spPr bwMode="auto">
            <a:xfrm>
              <a:off x="8134350" y="1498599"/>
              <a:ext cx="69850" cy="17463"/>
            </a:xfrm>
            <a:custGeom>
              <a:avLst/>
              <a:gdLst>
                <a:gd name="T0" fmla="*/ 8 w 32"/>
                <a:gd name="T1" fmla="*/ 8 h 8"/>
                <a:gd name="T2" fmla="*/ 32 w 32"/>
                <a:gd name="T3" fmla="*/ 0 h 8"/>
                <a:gd name="T4" fmla="*/ 0 w 3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2" name="Freeform 272"/>
            <p:cNvSpPr>
              <a:spLocks/>
            </p:cNvSpPr>
            <p:nvPr userDrawn="1"/>
          </p:nvSpPr>
          <p:spPr bwMode="auto">
            <a:xfrm>
              <a:off x="7270750" y="1430337"/>
              <a:ext cx="68262" cy="17462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8 h 8"/>
                <a:gd name="T4" fmla="*/ 8 w 32"/>
                <a:gd name="T5" fmla="*/ 0 h 8"/>
                <a:gd name="T6" fmla="*/ 0 w 32"/>
                <a:gd name="T7" fmla="*/ 0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3" name="Line 273"/>
            <p:cNvSpPr>
              <a:spLocks noChangeShapeType="1"/>
            </p:cNvSpPr>
            <p:nvPr userDrawn="1"/>
          </p:nvSpPr>
          <p:spPr bwMode="auto">
            <a:xfrm>
              <a:off x="8134350" y="1516062"/>
              <a:ext cx="17462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4" name="Line 274"/>
            <p:cNvSpPr>
              <a:spLocks noChangeShapeType="1"/>
            </p:cNvSpPr>
            <p:nvPr userDrawn="1"/>
          </p:nvSpPr>
          <p:spPr bwMode="auto">
            <a:xfrm>
              <a:off x="7235825" y="1447799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5" name="Freeform 275"/>
            <p:cNvSpPr>
              <a:spLocks/>
            </p:cNvSpPr>
            <p:nvPr userDrawn="1"/>
          </p:nvSpPr>
          <p:spPr bwMode="auto">
            <a:xfrm>
              <a:off x="7305675" y="1391685"/>
              <a:ext cx="103187" cy="21189"/>
            </a:xfrm>
            <a:custGeom>
              <a:avLst/>
              <a:gdLst>
                <a:gd name="T0" fmla="*/ 0 w 48"/>
                <a:gd name="T1" fmla="*/ 0 h 8"/>
                <a:gd name="T2" fmla="*/ 48 w 48"/>
                <a:gd name="T3" fmla="*/ 8 h 8"/>
                <a:gd name="T4" fmla="*/ 48 w 48"/>
                <a:gd name="T5" fmla="*/ 0 h 8"/>
                <a:gd name="T6" fmla="*/ 0 w 4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6" name="Freeform 276"/>
            <p:cNvSpPr>
              <a:spLocks/>
            </p:cNvSpPr>
            <p:nvPr userDrawn="1"/>
          </p:nvSpPr>
          <p:spPr bwMode="auto">
            <a:xfrm>
              <a:off x="7115175" y="1374222"/>
              <a:ext cx="173037" cy="38652"/>
            </a:xfrm>
            <a:custGeom>
              <a:avLst/>
              <a:gdLst>
                <a:gd name="T0" fmla="*/ 8 w 80"/>
                <a:gd name="T1" fmla="*/ 8 h 16"/>
                <a:gd name="T2" fmla="*/ 40 w 80"/>
                <a:gd name="T3" fmla="*/ 16 h 16"/>
                <a:gd name="T4" fmla="*/ 72 w 80"/>
                <a:gd name="T5" fmla="*/ 16 h 16"/>
                <a:gd name="T6" fmla="*/ 80 w 80"/>
                <a:gd name="T7" fmla="*/ 8 h 16"/>
                <a:gd name="T8" fmla="*/ 40 w 80"/>
                <a:gd name="T9" fmla="*/ 0 h 16"/>
                <a:gd name="T10" fmla="*/ 8 w 80"/>
                <a:gd name="T11" fmla="*/ 0 h 16"/>
                <a:gd name="T12" fmla="*/ 0 w 80"/>
                <a:gd name="T13" fmla="*/ 0 h 16"/>
                <a:gd name="T14" fmla="*/ 8 w 8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7" name="Freeform 277"/>
            <p:cNvSpPr>
              <a:spLocks/>
            </p:cNvSpPr>
            <p:nvPr userDrawn="1"/>
          </p:nvSpPr>
          <p:spPr bwMode="auto">
            <a:xfrm>
              <a:off x="6335712" y="1288497"/>
              <a:ext cx="87313" cy="33338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6 h 16"/>
                <a:gd name="T4" fmla="*/ 32 w 40"/>
                <a:gd name="T5" fmla="*/ 8 h 16"/>
                <a:gd name="T6" fmla="*/ 8 w 40"/>
                <a:gd name="T7" fmla="*/ 0 h 16"/>
                <a:gd name="T8" fmla="*/ 0 w 40"/>
                <a:gd name="T9" fmla="*/ 0 h 16"/>
                <a:gd name="T10" fmla="*/ 0 w 4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8" name="Freeform 278"/>
            <p:cNvSpPr>
              <a:spLocks/>
            </p:cNvSpPr>
            <p:nvPr userDrawn="1"/>
          </p:nvSpPr>
          <p:spPr bwMode="auto">
            <a:xfrm>
              <a:off x="6129337" y="1253572"/>
              <a:ext cx="188913" cy="50800"/>
            </a:xfrm>
            <a:custGeom>
              <a:avLst/>
              <a:gdLst>
                <a:gd name="T0" fmla="*/ 0 w 88"/>
                <a:gd name="T1" fmla="*/ 8 h 24"/>
                <a:gd name="T2" fmla="*/ 40 w 88"/>
                <a:gd name="T3" fmla="*/ 24 h 24"/>
                <a:gd name="T4" fmla="*/ 88 w 88"/>
                <a:gd name="T5" fmla="*/ 24 h 24"/>
                <a:gd name="T6" fmla="*/ 80 w 88"/>
                <a:gd name="T7" fmla="*/ 16 h 24"/>
                <a:gd name="T8" fmla="*/ 24 w 88"/>
                <a:gd name="T9" fmla="*/ 0 h 24"/>
                <a:gd name="T10" fmla="*/ 8 w 88"/>
                <a:gd name="T11" fmla="*/ 0 h 24"/>
                <a:gd name="T12" fmla="*/ 8 w 88"/>
                <a:gd name="T13" fmla="*/ 8 h 24"/>
                <a:gd name="T14" fmla="*/ 0 w 88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9" name="Freeform 279"/>
            <p:cNvSpPr>
              <a:spLocks/>
            </p:cNvSpPr>
            <p:nvPr userDrawn="1"/>
          </p:nvSpPr>
          <p:spPr bwMode="auto">
            <a:xfrm>
              <a:off x="5505450" y="1356760"/>
              <a:ext cx="295275" cy="159302"/>
            </a:xfrm>
            <a:custGeom>
              <a:avLst/>
              <a:gdLst>
                <a:gd name="T0" fmla="*/ 8 w 136"/>
                <a:gd name="T1" fmla="*/ 64 h 72"/>
                <a:gd name="T2" fmla="*/ 32 w 136"/>
                <a:gd name="T3" fmla="*/ 72 h 72"/>
                <a:gd name="T4" fmla="*/ 64 w 136"/>
                <a:gd name="T5" fmla="*/ 72 h 72"/>
                <a:gd name="T6" fmla="*/ 48 w 136"/>
                <a:gd name="T7" fmla="*/ 64 h 72"/>
                <a:gd name="T8" fmla="*/ 40 w 136"/>
                <a:gd name="T9" fmla="*/ 48 h 72"/>
                <a:gd name="T10" fmla="*/ 72 w 136"/>
                <a:gd name="T11" fmla="*/ 16 h 72"/>
                <a:gd name="T12" fmla="*/ 136 w 136"/>
                <a:gd name="T13" fmla="*/ 8 h 72"/>
                <a:gd name="T14" fmla="*/ 128 w 136"/>
                <a:gd name="T15" fmla="*/ 0 h 72"/>
                <a:gd name="T16" fmla="*/ 120 w 136"/>
                <a:gd name="T17" fmla="*/ 0 h 72"/>
                <a:gd name="T18" fmla="*/ 104 w 136"/>
                <a:gd name="T19" fmla="*/ 0 h 72"/>
                <a:gd name="T20" fmla="*/ 64 w 136"/>
                <a:gd name="T21" fmla="*/ 8 h 72"/>
                <a:gd name="T22" fmla="*/ 24 w 136"/>
                <a:gd name="T23" fmla="*/ 16 h 72"/>
                <a:gd name="T24" fmla="*/ 24 w 136"/>
                <a:gd name="T25" fmla="*/ 32 h 72"/>
                <a:gd name="T26" fmla="*/ 16 w 136"/>
                <a:gd name="T27" fmla="*/ 32 h 72"/>
                <a:gd name="T28" fmla="*/ 24 w 136"/>
                <a:gd name="T29" fmla="*/ 40 h 72"/>
                <a:gd name="T30" fmla="*/ 8 w 136"/>
                <a:gd name="T31" fmla="*/ 48 h 72"/>
                <a:gd name="T32" fmla="*/ 16 w 136"/>
                <a:gd name="T33" fmla="*/ 48 h 72"/>
                <a:gd name="T34" fmla="*/ 0 w 136"/>
                <a:gd name="T35" fmla="*/ 56 h 72"/>
                <a:gd name="T36" fmla="*/ 8 w 136"/>
                <a:gd name="T3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0" name="Freeform 280"/>
            <p:cNvSpPr>
              <a:spLocks/>
            </p:cNvSpPr>
            <p:nvPr userDrawn="1"/>
          </p:nvSpPr>
          <p:spPr bwMode="auto">
            <a:xfrm>
              <a:off x="5472112" y="1550987"/>
              <a:ext cx="50800" cy="21189"/>
            </a:xfrm>
            <a:custGeom>
              <a:avLst/>
              <a:gdLst>
                <a:gd name="T0" fmla="*/ 8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8 w 24"/>
                <a:gd name="T7" fmla="*/ 0 h 8"/>
                <a:gd name="T8" fmla="*/ 0 w 24"/>
                <a:gd name="T9" fmla="*/ 0 h 8"/>
                <a:gd name="T10" fmla="*/ 8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1" name="Freeform 281"/>
            <p:cNvSpPr>
              <a:spLocks/>
            </p:cNvSpPr>
            <p:nvPr userDrawn="1"/>
          </p:nvSpPr>
          <p:spPr bwMode="auto">
            <a:xfrm>
              <a:off x="5505450" y="1253572"/>
              <a:ext cx="139700" cy="17463"/>
            </a:xfrm>
            <a:custGeom>
              <a:avLst/>
              <a:gdLst>
                <a:gd name="T0" fmla="*/ 0 w 64"/>
                <a:gd name="T1" fmla="*/ 8 h 8"/>
                <a:gd name="T2" fmla="*/ 40 w 64"/>
                <a:gd name="T3" fmla="*/ 8 h 8"/>
                <a:gd name="T4" fmla="*/ 48 w 64"/>
                <a:gd name="T5" fmla="*/ 8 h 8"/>
                <a:gd name="T6" fmla="*/ 40 w 64"/>
                <a:gd name="T7" fmla="*/ 0 h 8"/>
                <a:gd name="T8" fmla="*/ 64 w 64"/>
                <a:gd name="T9" fmla="*/ 0 h 8"/>
                <a:gd name="T10" fmla="*/ 56 w 64"/>
                <a:gd name="T11" fmla="*/ 0 h 8"/>
                <a:gd name="T12" fmla="*/ 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2" name="Freeform 282"/>
            <p:cNvSpPr>
              <a:spLocks/>
            </p:cNvSpPr>
            <p:nvPr userDrawn="1"/>
          </p:nvSpPr>
          <p:spPr bwMode="auto">
            <a:xfrm>
              <a:off x="5454650" y="1232383"/>
              <a:ext cx="85725" cy="21189"/>
            </a:xfrm>
            <a:custGeom>
              <a:avLst/>
              <a:gdLst>
                <a:gd name="T0" fmla="*/ 0 w 40"/>
                <a:gd name="T1" fmla="*/ 8 h 8"/>
                <a:gd name="T2" fmla="*/ 40 w 40"/>
                <a:gd name="T3" fmla="*/ 8 h 8"/>
                <a:gd name="T4" fmla="*/ 32 w 40"/>
                <a:gd name="T5" fmla="*/ 8 h 8"/>
                <a:gd name="T6" fmla="*/ 32 w 40"/>
                <a:gd name="T7" fmla="*/ 0 h 8"/>
                <a:gd name="T8" fmla="*/ 16 w 40"/>
                <a:gd name="T9" fmla="*/ 8 h 8"/>
                <a:gd name="T10" fmla="*/ 0 w 40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3" name="Freeform 283"/>
            <p:cNvSpPr>
              <a:spLocks/>
            </p:cNvSpPr>
            <p:nvPr userDrawn="1"/>
          </p:nvSpPr>
          <p:spPr bwMode="auto">
            <a:xfrm>
              <a:off x="5281612" y="1253572"/>
              <a:ext cx="120650" cy="17463"/>
            </a:xfrm>
            <a:custGeom>
              <a:avLst/>
              <a:gdLst>
                <a:gd name="T0" fmla="*/ 0 w 56"/>
                <a:gd name="T1" fmla="*/ 8 h 8"/>
                <a:gd name="T2" fmla="*/ 40 w 56"/>
                <a:gd name="T3" fmla="*/ 8 h 8"/>
                <a:gd name="T4" fmla="*/ 48 w 56"/>
                <a:gd name="T5" fmla="*/ 8 h 8"/>
                <a:gd name="T6" fmla="*/ 56 w 56"/>
                <a:gd name="T7" fmla="*/ 8 h 8"/>
                <a:gd name="T8" fmla="*/ 24 w 56"/>
                <a:gd name="T9" fmla="*/ 0 h 8"/>
                <a:gd name="T10" fmla="*/ 0 w 5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4" name="Freeform 284"/>
            <p:cNvSpPr>
              <a:spLocks/>
            </p:cNvSpPr>
            <p:nvPr userDrawn="1"/>
          </p:nvSpPr>
          <p:spPr bwMode="auto">
            <a:xfrm>
              <a:off x="4692650" y="1271035"/>
              <a:ext cx="293687" cy="85725"/>
            </a:xfrm>
            <a:custGeom>
              <a:avLst/>
              <a:gdLst>
                <a:gd name="T0" fmla="*/ 0 w 136"/>
                <a:gd name="T1" fmla="*/ 8 h 40"/>
                <a:gd name="T2" fmla="*/ 8 w 136"/>
                <a:gd name="T3" fmla="*/ 16 h 40"/>
                <a:gd name="T4" fmla="*/ 16 w 136"/>
                <a:gd name="T5" fmla="*/ 24 h 40"/>
                <a:gd name="T6" fmla="*/ 32 w 136"/>
                <a:gd name="T7" fmla="*/ 24 h 40"/>
                <a:gd name="T8" fmla="*/ 24 w 136"/>
                <a:gd name="T9" fmla="*/ 24 h 40"/>
                <a:gd name="T10" fmla="*/ 24 w 136"/>
                <a:gd name="T11" fmla="*/ 32 h 40"/>
                <a:gd name="T12" fmla="*/ 48 w 136"/>
                <a:gd name="T13" fmla="*/ 40 h 40"/>
                <a:gd name="T14" fmla="*/ 64 w 136"/>
                <a:gd name="T15" fmla="*/ 24 h 40"/>
                <a:gd name="T16" fmla="*/ 80 w 136"/>
                <a:gd name="T17" fmla="*/ 16 h 40"/>
                <a:gd name="T18" fmla="*/ 88 w 136"/>
                <a:gd name="T19" fmla="*/ 24 h 40"/>
                <a:gd name="T20" fmla="*/ 88 w 136"/>
                <a:gd name="T21" fmla="*/ 32 h 40"/>
                <a:gd name="T22" fmla="*/ 104 w 136"/>
                <a:gd name="T23" fmla="*/ 32 h 40"/>
                <a:gd name="T24" fmla="*/ 120 w 136"/>
                <a:gd name="T25" fmla="*/ 32 h 40"/>
                <a:gd name="T26" fmla="*/ 64 w 136"/>
                <a:gd name="T27" fmla="*/ 16 h 40"/>
                <a:gd name="T28" fmla="*/ 64 w 136"/>
                <a:gd name="T29" fmla="*/ 8 h 40"/>
                <a:gd name="T30" fmla="*/ 104 w 136"/>
                <a:gd name="T31" fmla="*/ 16 h 40"/>
                <a:gd name="T32" fmla="*/ 136 w 136"/>
                <a:gd name="T33" fmla="*/ 8 h 40"/>
                <a:gd name="T34" fmla="*/ 128 w 136"/>
                <a:gd name="T35" fmla="*/ 0 h 40"/>
                <a:gd name="T36" fmla="*/ 72 w 136"/>
                <a:gd name="T37" fmla="*/ 0 h 40"/>
                <a:gd name="T38" fmla="*/ 40 w 136"/>
                <a:gd name="T39" fmla="*/ 8 h 40"/>
                <a:gd name="T40" fmla="*/ 0 w 136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5" name="Line 285"/>
            <p:cNvSpPr>
              <a:spLocks noChangeShapeType="1"/>
            </p:cNvSpPr>
            <p:nvPr userDrawn="1"/>
          </p:nvSpPr>
          <p:spPr bwMode="auto">
            <a:xfrm>
              <a:off x="5437187" y="1288497"/>
              <a:ext cx="34925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6" name="Line 286"/>
            <p:cNvSpPr>
              <a:spLocks noChangeShapeType="1"/>
            </p:cNvSpPr>
            <p:nvPr userDrawn="1"/>
          </p:nvSpPr>
          <p:spPr bwMode="auto">
            <a:xfrm>
              <a:off x="4278312" y="1783866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7" name="Freeform 287"/>
            <p:cNvSpPr>
              <a:spLocks/>
            </p:cNvSpPr>
            <p:nvPr userDrawn="1"/>
          </p:nvSpPr>
          <p:spPr bwMode="auto">
            <a:xfrm>
              <a:off x="4398962" y="1818791"/>
              <a:ext cx="17463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8" name="Freeform 288"/>
            <p:cNvSpPr>
              <a:spLocks/>
            </p:cNvSpPr>
            <p:nvPr userDrawn="1"/>
          </p:nvSpPr>
          <p:spPr bwMode="auto">
            <a:xfrm>
              <a:off x="4260850" y="1869591"/>
              <a:ext cx="34925" cy="38652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8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9" name="Freeform 289"/>
            <p:cNvSpPr>
              <a:spLocks/>
            </p:cNvSpPr>
            <p:nvPr userDrawn="1"/>
          </p:nvSpPr>
          <p:spPr bwMode="auto">
            <a:xfrm>
              <a:off x="4865687" y="1887053"/>
              <a:ext cx="17463" cy="38652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0 w 8"/>
                <a:gd name="T5" fmla="*/ 8 h 16"/>
                <a:gd name="T6" fmla="*/ 8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0" name="Freeform 290"/>
            <p:cNvSpPr>
              <a:spLocks/>
            </p:cNvSpPr>
            <p:nvPr userDrawn="1"/>
          </p:nvSpPr>
          <p:spPr bwMode="auto">
            <a:xfrm>
              <a:off x="4953000" y="1869591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1" name="Freeform 291"/>
            <p:cNvSpPr>
              <a:spLocks/>
            </p:cNvSpPr>
            <p:nvPr userDrawn="1"/>
          </p:nvSpPr>
          <p:spPr bwMode="auto">
            <a:xfrm>
              <a:off x="4953000" y="1852128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2" name="Freeform 292"/>
            <p:cNvSpPr>
              <a:spLocks/>
            </p:cNvSpPr>
            <p:nvPr userDrawn="1"/>
          </p:nvSpPr>
          <p:spPr bwMode="auto">
            <a:xfrm>
              <a:off x="4278312" y="1869591"/>
              <a:ext cx="190500" cy="267805"/>
            </a:xfrm>
            <a:custGeom>
              <a:avLst/>
              <a:gdLst>
                <a:gd name="T0" fmla="*/ 0 w 88"/>
                <a:gd name="T1" fmla="*/ 120 h 120"/>
                <a:gd name="T2" fmla="*/ 8 w 88"/>
                <a:gd name="T3" fmla="*/ 120 h 120"/>
                <a:gd name="T4" fmla="*/ 24 w 88"/>
                <a:gd name="T5" fmla="*/ 120 h 120"/>
                <a:gd name="T6" fmla="*/ 32 w 88"/>
                <a:gd name="T7" fmla="*/ 112 h 120"/>
                <a:gd name="T8" fmla="*/ 40 w 88"/>
                <a:gd name="T9" fmla="*/ 120 h 120"/>
                <a:gd name="T10" fmla="*/ 72 w 88"/>
                <a:gd name="T11" fmla="*/ 112 h 120"/>
                <a:gd name="T12" fmla="*/ 80 w 88"/>
                <a:gd name="T13" fmla="*/ 104 h 120"/>
                <a:gd name="T14" fmla="*/ 72 w 88"/>
                <a:gd name="T15" fmla="*/ 104 h 120"/>
                <a:gd name="T16" fmla="*/ 88 w 88"/>
                <a:gd name="T17" fmla="*/ 88 h 120"/>
                <a:gd name="T18" fmla="*/ 80 w 88"/>
                <a:gd name="T19" fmla="*/ 80 h 120"/>
                <a:gd name="T20" fmla="*/ 64 w 88"/>
                <a:gd name="T21" fmla="*/ 80 h 120"/>
                <a:gd name="T22" fmla="*/ 72 w 88"/>
                <a:gd name="T23" fmla="*/ 80 h 120"/>
                <a:gd name="T24" fmla="*/ 64 w 88"/>
                <a:gd name="T25" fmla="*/ 64 h 120"/>
                <a:gd name="T26" fmla="*/ 56 w 88"/>
                <a:gd name="T27" fmla="*/ 56 h 120"/>
                <a:gd name="T28" fmla="*/ 48 w 88"/>
                <a:gd name="T29" fmla="*/ 40 h 120"/>
                <a:gd name="T30" fmla="*/ 32 w 88"/>
                <a:gd name="T31" fmla="*/ 40 h 120"/>
                <a:gd name="T32" fmla="*/ 48 w 88"/>
                <a:gd name="T33" fmla="*/ 16 h 120"/>
                <a:gd name="T34" fmla="*/ 24 w 88"/>
                <a:gd name="T35" fmla="*/ 16 h 120"/>
                <a:gd name="T36" fmla="*/ 40 w 88"/>
                <a:gd name="T37" fmla="*/ 8 h 120"/>
                <a:gd name="T38" fmla="*/ 40 w 88"/>
                <a:gd name="T39" fmla="*/ 0 h 120"/>
                <a:gd name="T40" fmla="*/ 16 w 88"/>
                <a:gd name="T41" fmla="*/ 0 h 120"/>
                <a:gd name="T42" fmla="*/ 8 w 88"/>
                <a:gd name="T43" fmla="*/ 16 h 120"/>
                <a:gd name="T44" fmla="*/ 8 w 88"/>
                <a:gd name="T45" fmla="*/ 24 h 120"/>
                <a:gd name="T46" fmla="*/ 0 w 88"/>
                <a:gd name="T47" fmla="*/ 32 h 120"/>
                <a:gd name="T48" fmla="*/ 8 w 88"/>
                <a:gd name="T49" fmla="*/ 32 h 120"/>
                <a:gd name="T50" fmla="*/ 8 w 88"/>
                <a:gd name="T51" fmla="*/ 40 h 120"/>
                <a:gd name="T52" fmla="*/ 0 w 88"/>
                <a:gd name="T53" fmla="*/ 40 h 120"/>
                <a:gd name="T54" fmla="*/ 8 w 88"/>
                <a:gd name="T55" fmla="*/ 40 h 120"/>
                <a:gd name="T56" fmla="*/ 8 w 88"/>
                <a:gd name="T57" fmla="*/ 48 h 120"/>
                <a:gd name="T58" fmla="*/ 16 w 88"/>
                <a:gd name="T59" fmla="*/ 40 h 120"/>
                <a:gd name="T60" fmla="*/ 16 w 88"/>
                <a:gd name="T61" fmla="*/ 48 h 120"/>
                <a:gd name="T62" fmla="*/ 8 w 88"/>
                <a:gd name="T63" fmla="*/ 56 h 120"/>
                <a:gd name="T64" fmla="*/ 16 w 88"/>
                <a:gd name="T65" fmla="*/ 56 h 120"/>
                <a:gd name="T66" fmla="*/ 32 w 88"/>
                <a:gd name="T67" fmla="*/ 56 h 120"/>
                <a:gd name="T68" fmla="*/ 24 w 88"/>
                <a:gd name="T69" fmla="*/ 56 h 120"/>
                <a:gd name="T70" fmla="*/ 40 w 88"/>
                <a:gd name="T71" fmla="*/ 64 h 120"/>
                <a:gd name="T72" fmla="*/ 32 w 88"/>
                <a:gd name="T73" fmla="*/ 80 h 120"/>
                <a:gd name="T74" fmla="*/ 16 w 88"/>
                <a:gd name="T75" fmla="*/ 80 h 120"/>
                <a:gd name="T76" fmla="*/ 16 w 88"/>
                <a:gd name="T77" fmla="*/ 88 h 120"/>
                <a:gd name="T78" fmla="*/ 8 w 88"/>
                <a:gd name="T79" fmla="*/ 96 h 120"/>
                <a:gd name="T80" fmla="*/ 8 w 88"/>
                <a:gd name="T81" fmla="*/ 104 h 120"/>
                <a:gd name="T82" fmla="*/ 24 w 88"/>
                <a:gd name="T83" fmla="*/ 104 h 120"/>
                <a:gd name="T84" fmla="*/ 32 w 88"/>
                <a:gd name="T85" fmla="*/ 104 h 120"/>
                <a:gd name="T86" fmla="*/ 16 w 88"/>
                <a:gd name="T87" fmla="*/ 104 h 120"/>
                <a:gd name="T88" fmla="*/ 0 w 88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3" name="Freeform 293"/>
            <p:cNvSpPr>
              <a:spLocks/>
            </p:cNvSpPr>
            <p:nvPr userDrawn="1"/>
          </p:nvSpPr>
          <p:spPr bwMode="auto">
            <a:xfrm>
              <a:off x="4624387" y="2384010"/>
              <a:ext cx="17463" cy="5452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6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4" name="Freeform 294"/>
            <p:cNvSpPr>
              <a:spLocks/>
            </p:cNvSpPr>
            <p:nvPr userDrawn="1"/>
          </p:nvSpPr>
          <p:spPr bwMode="auto">
            <a:xfrm>
              <a:off x="4606925" y="2438537"/>
              <a:ext cx="50800" cy="69850"/>
            </a:xfrm>
            <a:custGeom>
              <a:avLst/>
              <a:gdLst>
                <a:gd name="T0" fmla="*/ 0 w 24"/>
                <a:gd name="T1" fmla="*/ 0 h 32"/>
                <a:gd name="T2" fmla="*/ 8 w 24"/>
                <a:gd name="T3" fmla="*/ 32 h 32"/>
                <a:gd name="T4" fmla="*/ 24 w 24"/>
                <a:gd name="T5" fmla="*/ 32 h 32"/>
                <a:gd name="T6" fmla="*/ 24 w 24"/>
                <a:gd name="T7" fmla="*/ 8 h 32"/>
                <a:gd name="T8" fmla="*/ 16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5" name="Freeform 295"/>
            <p:cNvSpPr>
              <a:spLocks/>
            </p:cNvSpPr>
            <p:nvPr userDrawn="1"/>
          </p:nvSpPr>
          <p:spPr bwMode="auto">
            <a:xfrm>
              <a:off x="4727575" y="2525850"/>
              <a:ext cx="87312" cy="56114"/>
            </a:xfrm>
            <a:custGeom>
              <a:avLst/>
              <a:gdLst>
                <a:gd name="T0" fmla="*/ 0 w 40"/>
                <a:gd name="T1" fmla="*/ 8 h 24"/>
                <a:gd name="T2" fmla="*/ 0 w 40"/>
                <a:gd name="T3" fmla="*/ 16 h 24"/>
                <a:gd name="T4" fmla="*/ 32 w 40"/>
                <a:gd name="T5" fmla="*/ 24 h 24"/>
                <a:gd name="T6" fmla="*/ 40 w 40"/>
                <a:gd name="T7" fmla="*/ 0 h 24"/>
                <a:gd name="T8" fmla="*/ 24 w 40"/>
                <a:gd name="T9" fmla="*/ 8 h 24"/>
                <a:gd name="T10" fmla="*/ 8 w 40"/>
                <a:gd name="T11" fmla="*/ 8 h 24"/>
                <a:gd name="T12" fmla="*/ 0 w 40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6" name="Freeform 296"/>
            <p:cNvSpPr>
              <a:spLocks/>
            </p:cNvSpPr>
            <p:nvPr userDrawn="1"/>
          </p:nvSpPr>
          <p:spPr bwMode="auto">
            <a:xfrm>
              <a:off x="4970462" y="2525850"/>
              <a:ext cx="50800" cy="71989"/>
            </a:xfrm>
            <a:custGeom>
              <a:avLst/>
              <a:gdLst>
                <a:gd name="T0" fmla="*/ 0 w 24"/>
                <a:gd name="T1" fmla="*/ 8 h 32"/>
                <a:gd name="T2" fmla="*/ 0 w 24"/>
                <a:gd name="T3" fmla="*/ 16 h 32"/>
                <a:gd name="T4" fmla="*/ 8 w 24"/>
                <a:gd name="T5" fmla="*/ 24 h 32"/>
                <a:gd name="T6" fmla="*/ 16 w 24"/>
                <a:gd name="T7" fmla="*/ 32 h 32"/>
                <a:gd name="T8" fmla="*/ 16 w 24"/>
                <a:gd name="T9" fmla="*/ 24 h 32"/>
                <a:gd name="T10" fmla="*/ 24 w 24"/>
                <a:gd name="T11" fmla="*/ 32 h 32"/>
                <a:gd name="T12" fmla="*/ 16 w 24"/>
                <a:gd name="T13" fmla="*/ 16 h 32"/>
                <a:gd name="T14" fmla="*/ 24 w 24"/>
                <a:gd name="T15" fmla="*/ 16 h 32"/>
                <a:gd name="T16" fmla="*/ 16 w 24"/>
                <a:gd name="T17" fmla="*/ 8 h 32"/>
                <a:gd name="T18" fmla="*/ 8 w 24"/>
                <a:gd name="T19" fmla="*/ 0 h 32"/>
                <a:gd name="T20" fmla="*/ 0 w 24"/>
                <a:gd name="T2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7" name="Freeform 297"/>
            <p:cNvSpPr>
              <a:spLocks/>
            </p:cNvSpPr>
            <p:nvPr userDrawn="1"/>
          </p:nvSpPr>
          <p:spPr bwMode="auto">
            <a:xfrm>
              <a:off x="5038725" y="2615302"/>
              <a:ext cx="69850" cy="34925"/>
            </a:xfrm>
            <a:custGeom>
              <a:avLst/>
              <a:gdLst>
                <a:gd name="T0" fmla="*/ 0 w 32"/>
                <a:gd name="T1" fmla="*/ 8 h 16"/>
                <a:gd name="T2" fmla="*/ 16 w 32"/>
                <a:gd name="T3" fmla="*/ 16 h 16"/>
                <a:gd name="T4" fmla="*/ 32 w 32"/>
                <a:gd name="T5" fmla="*/ 16 h 16"/>
                <a:gd name="T6" fmla="*/ 32 w 32"/>
                <a:gd name="T7" fmla="*/ 8 h 16"/>
                <a:gd name="T8" fmla="*/ 24 w 32"/>
                <a:gd name="T9" fmla="*/ 8 h 16"/>
                <a:gd name="T10" fmla="*/ 0 w 32"/>
                <a:gd name="T11" fmla="*/ 0 h 16"/>
                <a:gd name="T12" fmla="*/ 0 w 3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8" name="Freeform 298"/>
            <p:cNvSpPr>
              <a:spLocks/>
            </p:cNvSpPr>
            <p:nvPr userDrawn="1"/>
          </p:nvSpPr>
          <p:spPr bwMode="auto">
            <a:xfrm>
              <a:off x="5264150" y="2615302"/>
              <a:ext cx="68262" cy="34925"/>
            </a:xfrm>
            <a:custGeom>
              <a:avLst/>
              <a:gdLst>
                <a:gd name="T0" fmla="*/ 0 w 32"/>
                <a:gd name="T1" fmla="*/ 16 h 16"/>
                <a:gd name="T2" fmla="*/ 8 w 32"/>
                <a:gd name="T3" fmla="*/ 16 h 16"/>
                <a:gd name="T4" fmla="*/ 16 w 32"/>
                <a:gd name="T5" fmla="*/ 16 h 16"/>
                <a:gd name="T6" fmla="*/ 24 w 32"/>
                <a:gd name="T7" fmla="*/ 16 h 16"/>
                <a:gd name="T8" fmla="*/ 24 w 32"/>
                <a:gd name="T9" fmla="*/ 8 h 16"/>
                <a:gd name="T10" fmla="*/ 32 w 32"/>
                <a:gd name="T11" fmla="*/ 0 h 16"/>
                <a:gd name="T12" fmla="*/ 0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9" name="Freeform 299"/>
            <p:cNvSpPr>
              <a:spLocks/>
            </p:cNvSpPr>
            <p:nvPr userDrawn="1"/>
          </p:nvSpPr>
          <p:spPr bwMode="auto">
            <a:xfrm>
              <a:off x="4451350" y="2473462"/>
              <a:ext cx="34925" cy="34925"/>
            </a:xfrm>
            <a:custGeom>
              <a:avLst/>
              <a:gdLst>
                <a:gd name="T0" fmla="*/ 0 w 16"/>
                <a:gd name="T1" fmla="*/ 8 h 16"/>
                <a:gd name="T2" fmla="*/ 16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0" name="Freeform 300"/>
            <p:cNvSpPr>
              <a:spLocks/>
            </p:cNvSpPr>
            <p:nvPr userDrawn="1"/>
          </p:nvSpPr>
          <p:spPr bwMode="auto">
            <a:xfrm>
              <a:off x="3914775" y="2861916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1" name="Freeform 301"/>
            <p:cNvSpPr>
              <a:spLocks/>
            </p:cNvSpPr>
            <p:nvPr userDrawn="1"/>
          </p:nvSpPr>
          <p:spPr bwMode="auto">
            <a:xfrm>
              <a:off x="3984625" y="2844454"/>
              <a:ext cx="33337" cy="34925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8 h 16"/>
                <a:gd name="T4" fmla="*/ 8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2" name="Freeform 302"/>
            <p:cNvSpPr>
              <a:spLocks/>
            </p:cNvSpPr>
            <p:nvPr userDrawn="1"/>
          </p:nvSpPr>
          <p:spPr bwMode="auto">
            <a:xfrm>
              <a:off x="7546975" y="4172847"/>
              <a:ext cx="1123950" cy="957400"/>
            </a:xfrm>
            <a:custGeom>
              <a:avLst/>
              <a:gdLst>
                <a:gd name="T0" fmla="*/ 8 w 520"/>
                <a:gd name="T1" fmla="*/ 368 h 432"/>
                <a:gd name="T2" fmla="*/ 64 w 520"/>
                <a:gd name="T3" fmla="*/ 352 h 432"/>
                <a:gd name="T4" fmla="*/ 112 w 520"/>
                <a:gd name="T5" fmla="*/ 336 h 432"/>
                <a:gd name="T6" fmla="*/ 216 w 520"/>
                <a:gd name="T7" fmla="*/ 320 h 432"/>
                <a:gd name="T8" fmla="*/ 248 w 520"/>
                <a:gd name="T9" fmla="*/ 344 h 432"/>
                <a:gd name="T10" fmla="*/ 288 w 520"/>
                <a:gd name="T11" fmla="*/ 336 h 432"/>
                <a:gd name="T12" fmla="*/ 264 w 520"/>
                <a:gd name="T13" fmla="*/ 376 h 432"/>
                <a:gd name="T14" fmla="*/ 288 w 520"/>
                <a:gd name="T15" fmla="*/ 360 h 432"/>
                <a:gd name="T16" fmla="*/ 280 w 520"/>
                <a:gd name="T17" fmla="*/ 376 h 432"/>
                <a:gd name="T18" fmla="*/ 288 w 520"/>
                <a:gd name="T19" fmla="*/ 384 h 432"/>
                <a:gd name="T20" fmla="*/ 288 w 520"/>
                <a:gd name="T21" fmla="*/ 400 h 432"/>
                <a:gd name="T22" fmla="*/ 312 w 520"/>
                <a:gd name="T23" fmla="*/ 424 h 432"/>
                <a:gd name="T24" fmla="*/ 344 w 520"/>
                <a:gd name="T25" fmla="*/ 408 h 432"/>
                <a:gd name="T26" fmla="*/ 352 w 520"/>
                <a:gd name="T27" fmla="*/ 416 h 432"/>
                <a:gd name="T28" fmla="*/ 352 w 520"/>
                <a:gd name="T29" fmla="*/ 432 h 432"/>
                <a:gd name="T30" fmla="*/ 408 w 520"/>
                <a:gd name="T31" fmla="*/ 408 h 432"/>
                <a:gd name="T32" fmla="*/ 496 w 520"/>
                <a:gd name="T33" fmla="*/ 312 h 432"/>
                <a:gd name="T34" fmla="*/ 520 w 520"/>
                <a:gd name="T35" fmla="*/ 232 h 432"/>
                <a:gd name="T36" fmla="*/ 504 w 520"/>
                <a:gd name="T37" fmla="*/ 192 h 432"/>
                <a:gd name="T38" fmla="*/ 496 w 520"/>
                <a:gd name="T39" fmla="*/ 176 h 432"/>
                <a:gd name="T40" fmla="*/ 472 w 520"/>
                <a:gd name="T41" fmla="*/ 136 h 432"/>
                <a:gd name="T42" fmla="*/ 464 w 520"/>
                <a:gd name="T43" fmla="*/ 104 h 432"/>
                <a:gd name="T44" fmla="*/ 456 w 520"/>
                <a:gd name="T45" fmla="*/ 64 h 432"/>
                <a:gd name="T46" fmla="*/ 440 w 520"/>
                <a:gd name="T47" fmla="*/ 56 h 432"/>
                <a:gd name="T48" fmla="*/ 424 w 520"/>
                <a:gd name="T49" fmla="*/ 0 h 432"/>
                <a:gd name="T50" fmla="*/ 408 w 520"/>
                <a:gd name="T51" fmla="*/ 80 h 432"/>
                <a:gd name="T52" fmla="*/ 384 w 520"/>
                <a:gd name="T53" fmla="*/ 104 h 432"/>
                <a:gd name="T54" fmla="*/ 368 w 520"/>
                <a:gd name="T55" fmla="*/ 96 h 432"/>
                <a:gd name="T56" fmla="*/ 336 w 520"/>
                <a:gd name="T57" fmla="*/ 80 h 432"/>
                <a:gd name="T58" fmla="*/ 328 w 520"/>
                <a:gd name="T59" fmla="*/ 64 h 432"/>
                <a:gd name="T60" fmla="*/ 336 w 520"/>
                <a:gd name="T61" fmla="*/ 40 h 432"/>
                <a:gd name="T62" fmla="*/ 352 w 520"/>
                <a:gd name="T63" fmla="*/ 24 h 432"/>
                <a:gd name="T64" fmla="*/ 336 w 520"/>
                <a:gd name="T65" fmla="*/ 32 h 432"/>
                <a:gd name="T66" fmla="*/ 328 w 520"/>
                <a:gd name="T67" fmla="*/ 24 h 432"/>
                <a:gd name="T68" fmla="*/ 296 w 520"/>
                <a:gd name="T69" fmla="*/ 16 h 432"/>
                <a:gd name="T70" fmla="*/ 272 w 520"/>
                <a:gd name="T71" fmla="*/ 24 h 432"/>
                <a:gd name="T72" fmla="*/ 264 w 520"/>
                <a:gd name="T73" fmla="*/ 48 h 432"/>
                <a:gd name="T74" fmla="*/ 248 w 520"/>
                <a:gd name="T75" fmla="*/ 56 h 432"/>
                <a:gd name="T76" fmla="*/ 248 w 520"/>
                <a:gd name="T77" fmla="*/ 72 h 432"/>
                <a:gd name="T78" fmla="*/ 232 w 520"/>
                <a:gd name="T79" fmla="*/ 72 h 432"/>
                <a:gd name="T80" fmla="*/ 224 w 520"/>
                <a:gd name="T81" fmla="*/ 48 h 432"/>
                <a:gd name="T82" fmla="*/ 200 w 520"/>
                <a:gd name="T83" fmla="*/ 64 h 432"/>
                <a:gd name="T84" fmla="*/ 176 w 520"/>
                <a:gd name="T85" fmla="*/ 88 h 432"/>
                <a:gd name="T86" fmla="*/ 168 w 520"/>
                <a:gd name="T87" fmla="*/ 88 h 432"/>
                <a:gd name="T88" fmla="*/ 160 w 520"/>
                <a:gd name="T89" fmla="*/ 104 h 432"/>
                <a:gd name="T90" fmla="*/ 144 w 520"/>
                <a:gd name="T91" fmla="*/ 104 h 432"/>
                <a:gd name="T92" fmla="*/ 120 w 520"/>
                <a:gd name="T93" fmla="*/ 136 h 432"/>
                <a:gd name="T94" fmla="*/ 32 w 520"/>
                <a:gd name="T95" fmla="*/ 176 h 432"/>
                <a:gd name="T96" fmla="*/ 24 w 520"/>
                <a:gd name="T97" fmla="*/ 184 h 432"/>
                <a:gd name="T98" fmla="*/ 16 w 520"/>
                <a:gd name="T99" fmla="*/ 200 h 432"/>
                <a:gd name="T100" fmla="*/ 8 w 520"/>
                <a:gd name="T101" fmla="*/ 224 h 432"/>
                <a:gd name="T102" fmla="*/ 8 w 520"/>
                <a:gd name="T103" fmla="*/ 232 h 432"/>
                <a:gd name="T104" fmla="*/ 16 w 520"/>
                <a:gd name="T105" fmla="*/ 320 h 432"/>
                <a:gd name="T106" fmla="*/ 0 w 520"/>
                <a:gd name="T107" fmla="*/ 34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3" name="Freeform 303"/>
            <p:cNvSpPr>
              <a:spLocks/>
            </p:cNvSpPr>
            <p:nvPr userDrawn="1"/>
          </p:nvSpPr>
          <p:spPr bwMode="auto">
            <a:xfrm>
              <a:off x="8101012" y="5005870"/>
              <a:ext cx="33338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4" name="Freeform 304"/>
            <p:cNvSpPr>
              <a:spLocks/>
            </p:cNvSpPr>
            <p:nvPr userDrawn="1"/>
          </p:nvSpPr>
          <p:spPr bwMode="auto">
            <a:xfrm>
              <a:off x="8221662" y="5182635"/>
              <a:ext cx="103188" cy="89452"/>
            </a:xfrm>
            <a:custGeom>
              <a:avLst/>
              <a:gdLst>
                <a:gd name="T0" fmla="*/ 8 w 48"/>
                <a:gd name="T1" fmla="*/ 0 h 40"/>
                <a:gd name="T2" fmla="*/ 0 w 48"/>
                <a:gd name="T3" fmla="*/ 32 h 40"/>
                <a:gd name="T4" fmla="*/ 0 w 48"/>
                <a:gd name="T5" fmla="*/ 40 h 40"/>
                <a:gd name="T6" fmla="*/ 8 w 48"/>
                <a:gd name="T7" fmla="*/ 40 h 40"/>
                <a:gd name="T8" fmla="*/ 24 w 48"/>
                <a:gd name="T9" fmla="*/ 32 h 40"/>
                <a:gd name="T10" fmla="*/ 48 w 48"/>
                <a:gd name="T11" fmla="*/ 0 h 40"/>
                <a:gd name="T12" fmla="*/ 24 w 48"/>
                <a:gd name="T13" fmla="*/ 8 h 40"/>
                <a:gd name="T14" fmla="*/ 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5" name="Freeform 305"/>
            <p:cNvSpPr>
              <a:spLocks/>
            </p:cNvSpPr>
            <p:nvPr userDrawn="1"/>
          </p:nvSpPr>
          <p:spPr bwMode="auto">
            <a:xfrm>
              <a:off x="7132637" y="3625090"/>
              <a:ext cx="311150" cy="388454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16 h 176"/>
                <a:gd name="T4" fmla="*/ 16 w 144"/>
                <a:gd name="T5" fmla="*/ 32 h 176"/>
                <a:gd name="T6" fmla="*/ 32 w 144"/>
                <a:gd name="T7" fmla="*/ 48 h 176"/>
                <a:gd name="T8" fmla="*/ 48 w 144"/>
                <a:gd name="T9" fmla="*/ 56 h 176"/>
                <a:gd name="T10" fmla="*/ 48 w 144"/>
                <a:gd name="T11" fmla="*/ 80 h 176"/>
                <a:gd name="T12" fmla="*/ 64 w 144"/>
                <a:gd name="T13" fmla="*/ 96 h 176"/>
                <a:gd name="T14" fmla="*/ 72 w 144"/>
                <a:gd name="T15" fmla="*/ 120 h 176"/>
                <a:gd name="T16" fmla="*/ 80 w 144"/>
                <a:gd name="T17" fmla="*/ 136 h 176"/>
                <a:gd name="T18" fmla="*/ 120 w 144"/>
                <a:gd name="T19" fmla="*/ 168 h 176"/>
                <a:gd name="T20" fmla="*/ 120 w 144"/>
                <a:gd name="T21" fmla="*/ 176 h 176"/>
                <a:gd name="T22" fmla="*/ 128 w 144"/>
                <a:gd name="T23" fmla="*/ 168 h 176"/>
                <a:gd name="T24" fmla="*/ 136 w 144"/>
                <a:gd name="T25" fmla="*/ 176 h 176"/>
                <a:gd name="T26" fmla="*/ 144 w 144"/>
                <a:gd name="T27" fmla="*/ 136 h 176"/>
                <a:gd name="T28" fmla="*/ 136 w 144"/>
                <a:gd name="T29" fmla="*/ 120 h 176"/>
                <a:gd name="T30" fmla="*/ 128 w 144"/>
                <a:gd name="T31" fmla="*/ 120 h 176"/>
                <a:gd name="T32" fmla="*/ 120 w 144"/>
                <a:gd name="T33" fmla="*/ 104 h 176"/>
                <a:gd name="T34" fmla="*/ 112 w 144"/>
                <a:gd name="T35" fmla="*/ 104 h 176"/>
                <a:gd name="T36" fmla="*/ 104 w 144"/>
                <a:gd name="T37" fmla="*/ 96 h 176"/>
                <a:gd name="T38" fmla="*/ 112 w 144"/>
                <a:gd name="T39" fmla="*/ 88 h 176"/>
                <a:gd name="T40" fmla="*/ 104 w 144"/>
                <a:gd name="T41" fmla="*/ 80 h 176"/>
                <a:gd name="T42" fmla="*/ 104 w 144"/>
                <a:gd name="T43" fmla="*/ 72 h 176"/>
                <a:gd name="T44" fmla="*/ 80 w 144"/>
                <a:gd name="T45" fmla="*/ 56 h 176"/>
                <a:gd name="T46" fmla="*/ 72 w 144"/>
                <a:gd name="T47" fmla="*/ 56 h 176"/>
                <a:gd name="T48" fmla="*/ 24 w 144"/>
                <a:gd name="T49" fmla="*/ 8 h 176"/>
                <a:gd name="T50" fmla="*/ 0 w 144"/>
                <a:gd name="T5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6" name="Freeform 306"/>
            <p:cNvSpPr>
              <a:spLocks/>
            </p:cNvSpPr>
            <p:nvPr userDrawn="1"/>
          </p:nvSpPr>
          <p:spPr bwMode="auto">
            <a:xfrm>
              <a:off x="7408862" y="4013544"/>
              <a:ext cx="258763" cy="89453"/>
            </a:xfrm>
            <a:custGeom>
              <a:avLst/>
              <a:gdLst>
                <a:gd name="T0" fmla="*/ 0 w 120"/>
                <a:gd name="T1" fmla="*/ 8 h 40"/>
                <a:gd name="T2" fmla="*/ 40 w 120"/>
                <a:gd name="T3" fmla="*/ 24 h 40"/>
                <a:gd name="T4" fmla="*/ 56 w 120"/>
                <a:gd name="T5" fmla="*/ 24 h 40"/>
                <a:gd name="T6" fmla="*/ 96 w 120"/>
                <a:gd name="T7" fmla="*/ 40 h 40"/>
                <a:gd name="T8" fmla="*/ 104 w 120"/>
                <a:gd name="T9" fmla="*/ 32 h 40"/>
                <a:gd name="T10" fmla="*/ 120 w 120"/>
                <a:gd name="T11" fmla="*/ 40 h 40"/>
                <a:gd name="T12" fmla="*/ 120 w 120"/>
                <a:gd name="T13" fmla="*/ 24 h 40"/>
                <a:gd name="T14" fmla="*/ 104 w 120"/>
                <a:gd name="T15" fmla="*/ 24 h 40"/>
                <a:gd name="T16" fmla="*/ 96 w 120"/>
                <a:gd name="T17" fmla="*/ 16 h 40"/>
                <a:gd name="T18" fmla="*/ 72 w 120"/>
                <a:gd name="T19" fmla="*/ 8 h 40"/>
                <a:gd name="T20" fmla="*/ 72 w 120"/>
                <a:gd name="T21" fmla="*/ 16 h 40"/>
                <a:gd name="T22" fmla="*/ 48 w 120"/>
                <a:gd name="T23" fmla="*/ 16 h 40"/>
                <a:gd name="T24" fmla="*/ 32 w 120"/>
                <a:gd name="T25" fmla="*/ 0 h 40"/>
                <a:gd name="T26" fmla="*/ 16 w 120"/>
                <a:gd name="T27" fmla="*/ 0 h 40"/>
                <a:gd name="T28" fmla="*/ 0 w 120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7" name="Freeform 307"/>
            <p:cNvSpPr>
              <a:spLocks/>
            </p:cNvSpPr>
            <p:nvPr userDrawn="1"/>
          </p:nvSpPr>
          <p:spPr bwMode="auto">
            <a:xfrm>
              <a:off x="7667625" y="4085534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8" name="Freeform 308"/>
            <p:cNvSpPr>
              <a:spLocks/>
            </p:cNvSpPr>
            <p:nvPr userDrawn="1"/>
          </p:nvSpPr>
          <p:spPr bwMode="auto">
            <a:xfrm>
              <a:off x="7720012" y="4085534"/>
              <a:ext cx="225425" cy="34925"/>
            </a:xfrm>
            <a:custGeom>
              <a:avLst/>
              <a:gdLst>
                <a:gd name="T0" fmla="*/ 0 w 104"/>
                <a:gd name="T1" fmla="*/ 16 h 16"/>
                <a:gd name="T2" fmla="*/ 16 w 104"/>
                <a:gd name="T3" fmla="*/ 16 h 16"/>
                <a:gd name="T4" fmla="*/ 48 w 104"/>
                <a:gd name="T5" fmla="*/ 8 h 16"/>
                <a:gd name="T6" fmla="*/ 80 w 104"/>
                <a:gd name="T7" fmla="*/ 16 h 16"/>
                <a:gd name="T8" fmla="*/ 104 w 104"/>
                <a:gd name="T9" fmla="*/ 8 h 16"/>
                <a:gd name="T10" fmla="*/ 88 w 104"/>
                <a:gd name="T11" fmla="*/ 0 h 16"/>
                <a:gd name="T12" fmla="*/ 80 w 104"/>
                <a:gd name="T13" fmla="*/ 8 h 16"/>
                <a:gd name="T14" fmla="*/ 56 w 104"/>
                <a:gd name="T15" fmla="*/ 0 h 16"/>
                <a:gd name="T16" fmla="*/ 48 w 104"/>
                <a:gd name="T17" fmla="*/ 8 h 16"/>
                <a:gd name="T18" fmla="*/ 24 w 104"/>
                <a:gd name="T19" fmla="*/ 0 h 16"/>
                <a:gd name="T20" fmla="*/ 24 w 104"/>
                <a:gd name="T21" fmla="*/ 8 h 16"/>
                <a:gd name="T22" fmla="*/ 8 w 104"/>
                <a:gd name="T23" fmla="*/ 0 h 16"/>
                <a:gd name="T24" fmla="*/ 0 w 104"/>
                <a:gd name="T25" fmla="*/ 8 h 16"/>
                <a:gd name="T26" fmla="*/ 0 w 104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9" name="Freeform 309"/>
            <p:cNvSpPr>
              <a:spLocks/>
            </p:cNvSpPr>
            <p:nvPr userDrawn="1"/>
          </p:nvSpPr>
          <p:spPr bwMode="auto">
            <a:xfrm>
              <a:off x="7962900" y="4085534"/>
              <a:ext cx="15875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0" name="Freeform 310"/>
            <p:cNvSpPr>
              <a:spLocks/>
            </p:cNvSpPr>
            <p:nvPr userDrawn="1"/>
          </p:nvSpPr>
          <p:spPr bwMode="auto">
            <a:xfrm>
              <a:off x="7996237" y="4069659"/>
              <a:ext cx="34925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1" name="Freeform 311"/>
            <p:cNvSpPr>
              <a:spLocks/>
            </p:cNvSpPr>
            <p:nvPr userDrawn="1"/>
          </p:nvSpPr>
          <p:spPr bwMode="auto">
            <a:xfrm>
              <a:off x="7805737" y="4137922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8 h 8"/>
                <a:gd name="T6" fmla="*/ 8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2" name="Freeform 312"/>
            <p:cNvSpPr>
              <a:spLocks/>
            </p:cNvSpPr>
            <p:nvPr userDrawn="1"/>
          </p:nvSpPr>
          <p:spPr bwMode="auto">
            <a:xfrm>
              <a:off x="8151812" y="4048469"/>
              <a:ext cx="17463" cy="3706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8 h 16"/>
                <a:gd name="T4" fmla="*/ 8 w 8"/>
                <a:gd name="T5" fmla="*/ 0 h 16"/>
                <a:gd name="T6" fmla="*/ 0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3" name="Freeform 313"/>
            <p:cNvSpPr>
              <a:spLocks/>
            </p:cNvSpPr>
            <p:nvPr userDrawn="1"/>
          </p:nvSpPr>
          <p:spPr bwMode="auto">
            <a:xfrm>
              <a:off x="8239125" y="3996081"/>
              <a:ext cx="17462" cy="52388"/>
            </a:xfrm>
            <a:custGeom>
              <a:avLst/>
              <a:gdLst>
                <a:gd name="T0" fmla="*/ 0 w 8"/>
                <a:gd name="T1" fmla="*/ 24 h 24"/>
                <a:gd name="T2" fmla="*/ 8 w 8"/>
                <a:gd name="T3" fmla="*/ 8 h 24"/>
                <a:gd name="T4" fmla="*/ 8 w 8"/>
                <a:gd name="T5" fmla="*/ 0 h 24"/>
                <a:gd name="T6" fmla="*/ 0 w 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4" name="Freeform 314"/>
            <p:cNvSpPr>
              <a:spLocks/>
            </p:cNvSpPr>
            <p:nvPr userDrawn="1"/>
          </p:nvSpPr>
          <p:spPr bwMode="auto">
            <a:xfrm>
              <a:off x="7408862" y="3871704"/>
              <a:ext cx="52388" cy="54527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8 h 24"/>
                <a:gd name="T4" fmla="*/ 8 w 24"/>
                <a:gd name="T5" fmla="*/ 16 h 24"/>
                <a:gd name="T6" fmla="*/ 24 w 24"/>
                <a:gd name="T7" fmla="*/ 24 h 24"/>
                <a:gd name="T8" fmla="*/ 24 w 24"/>
                <a:gd name="T9" fmla="*/ 16 h 24"/>
                <a:gd name="T10" fmla="*/ 16 w 24"/>
                <a:gd name="T11" fmla="*/ 8 h 24"/>
                <a:gd name="T12" fmla="*/ 16 w 24"/>
                <a:gd name="T13" fmla="*/ 0 h 24"/>
                <a:gd name="T14" fmla="*/ 0 w 24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5" name="Freeform 315"/>
            <p:cNvSpPr>
              <a:spLocks/>
            </p:cNvSpPr>
            <p:nvPr userDrawn="1"/>
          </p:nvSpPr>
          <p:spPr bwMode="auto">
            <a:xfrm>
              <a:off x="7477125" y="3908769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6" name="Line 316"/>
            <p:cNvSpPr>
              <a:spLocks noChangeShapeType="1"/>
            </p:cNvSpPr>
            <p:nvPr userDrawn="1"/>
          </p:nvSpPr>
          <p:spPr bwMode="auto">
            <a:xfrm>
              <a:off x="4364037" y="1869591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7" name="Line 317"/>
            <p:cNvSpPr>
              <a:spLocks noChangeShapeType="1"/>
            </p:cNvSpPr>
            <p:nvPr userDrawn="1"/>
          </p:nvSpPr>
          <p:spPr bwMode="auto">
            <a:xfrm>
              <a:off x="7634287" y="4069659"/>
              <a:ext cx="33338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8" name="Freeform 318"/>
            <p:cNvSpPr>
              <a:spLocks/>
            </p:cNvSpPr>
            <p:nvPr userDrawn="1"/>
          </p:nvSpPr>
          <p:spPr bwMode="auto">
            <a:xfrm>
              <a:off x="7805737" y="3766929"/>
              <a:ext cx="190500" cy="246615"/>
            </a:xfrm>
            <a:custGeom>
              <a:avLst/>
              <a:gdLst>
                <a:gd name="T0" fmla="*/ 0 w 88"/>
                <a:gd name="T1" fmla="*/ 64 h 112"/>
                <a:gd name="T2" fmla="*/ 0 w 88"/>
                <a:gd name="T3" fmla="*/ 72 h 112"/>
                <a:gd name="T4" fmla="*/ 8 w 88"/>
                <a:gd name="T5" fmla="*/ 72 h 112"/>
                <a:gd name="T6" fmla="*/ 8 w 88"/>
                <a:gd name="T7" fmla="*/ 80 h 112"/>
                <a:gd name="T8" fmla="*/ 8 w 88"/>
                <a:gd name="T9" fmla="*/ 104 h 112"/>
                <a:gd name="T10" fmla="*/ 16 w 88"/>
                <a:gd name="T11" fmla="*/ 104 h 112"/>
                <a:gd name="T12" fmla="*/ 16 w 88"/>
                <a:gd name="T13" fmla="*/ 72 h 112"/>
                <a:gd name="T14" fmla="*/ 24 w 88"/>
                <a:gd name="T15" fmla="*/ 64 h 112"/>
                <a:gd name="T16" fmla="*/ 32 w 88"/>
                <a:gd name="T17" fmla="*/ 64 h 112"/>
                <a:gd name="T18" fmla="*/ 24 w 88"/>
                <a:gd name="T19" fmla="*/ 72 h 112"/>
                <a:gd name="T20" fmla="*/ 40 w 88"/>
                <a:gd name="T21" fmla="*/ 88 h 112"/>
                <a:gd name="T22" fmla="*/ 40 w 88"/>
                <a:gd name="T23" fmla="*/ 96 h 112"/>
                <a:gd name="T24" fmla="*/ 48 w 88"/>
                <a:gd name="T25" fmla="*/ 96 h 112"/>
                <a:gd name="T26" fmla="*/ 48 w 88"/>
                <a:gd name="T27" fmla="*/ 104 h 112"/>
                <a:gd name="T28" fmla="*/ 48 w 88"/>
                <a:gd name="T29" fmla="*/ 112 h 112"/>
                <a:gd name="T30" fmla="*/ 56 w 88"/>
                <a:gd name="T31" fmla="*/ 104 h 112"/>
                <a:gd name="T32" fmla="*/ 56 w 88"/>
                <a:gd name="T33" fmla="*/ 96 h 112"/>
                <a:gd name="T34" fmla="*/ 40 w 88"/>
                <a:gd name="T35" fmla="*/ 72 h 112"/>
                <a:gd name="T36" fmla="*/ 48 w 88"/>
                <a:gd name="T37" fmla="*/ 72 h 112"/>
                <a:gd name="T38" fmla="*/ 40 w 88"/>
                <a:gd name="T39" fmla="*/ 48 h 112"/>
                <a:gd name="T40" fmla="*/ 56 w 88"/>
                <a:gd name="T41" fmla="*/ 40 h 112"/>
                <a:gd name="T42" fmla="*/ 64 w 88"/>
                <a:gd name="T43" fmla="*/ 40 h 112"/>
                <a:gd name="T44" fmla="*/ 56 w 88"/>
                <a:gd name="T45" fmla="*/ 32 h 112"/>
                <a:gd name="T46" fmla="*/ 24 w 88"/>
                <a:gd name="T47" fmla="*/ 40 h 112"/>
                <a:gd name="T48" fmla="*/ 16 w 88"/>
                <a:gd name="T49" fmla="*/ 32 h 112"/>
                <a:gd name="T50" fmla="*/ 16 w 88"/>
                <a:gd name="T51" fmla="*/ 24 h 112"/>
                <a:gd name="T52" fmla="*/ 24 w 88"/>
                <a:gd name="T53" fmla="*/ 16 h 112"/>
                <a:gd name="T54" fmla="*/ 64 w 88"/>
                <a:gd name="T55" fmla="*/ 16 h 112"/>
                <a:gd name="T56" fmla="*/ 80 w 88"/>
                <a:gd name="T57" fmla="*/ 16 h 112"/>
                <a:gd name="T58" fmla="*/ 88 w 88"/>
                <a:gd name="T59" fmla="*/ 0 h 112"/>
                <a:gd name="T60" fmla="*/ 80 w 88"/>
                <a:gd name="T61" fmla="*/ 0 h 112"/>
                <a:gd name="T62" fmla="*/ 72 w 88"/>
                <a:gd name="T63" fmla="*/ 8 h 112"/>
                <a:gd name="T64" fmla="*/ 56 w 88"/>
                <a:gd name="T65" fmla="*/ 8 h 112"/>
                <a:gd name="T66" fmla="*/ 32 w 88"/>
                <a:gd name="T67" fmla="*/ 0 h 112"/>
                <a:gd name="T68" fmla="*/ 24 w 88"/>
                <a:gd name="T69" fmla="*/ 8 h 112"/>
                <a:gd name="T70" fmla="*/ 16 w 88"/>
                <a:gd name="T71" fmla="*/ 8 h 112"/>
                <a:gd name="T72" fmla="*/ 16 w 88"/>
                <a:gd name="T73" fmla="*/ 32 h 112"/>
                <a:gd name="T74" fmla="*/ 0 w 88"/>
                <a:gd name="T7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9" name="Freeform 319"/>
            <p:cNvSpPr>
              <a:spLocks/>
            </p:cNvSpPr>
            <p:nvPr userDrawn="1"/>
          </p:nvSpPr>
          <p:spPr bwMode="auto">
            <a:xfrm>
              <a:off x="8048625" y="3749467"/>
              <a:ext cx="52387" cy="104775"/>
            </a:xfrm>
            <a:custGeom>
              <a:avLst/>
              <a:gdLst>
                <a:gd name="T0" fmla="*/ 0 w 24"/>
                <a:gd name="T1" fmla="*/ 16 h 48"/>
                <a:gd name="T2" fmla="*/ 8 w 24"/>
                <a:gd name="T3" fmla="*/ 32 h 48"/>
                <a:gd name="T4" fmla="*/ 16 w 24"/>
                <a:gd name="T5" fmla="*/ 48 h 48"/>
                <a:gd name="T6" fmla="*/ 8 w 24"/>
                <a:gd name="T7" fmla="*/ 32 h 48"/>
                <a:gd name="T8" fmla="*/ 8 w 24"/>
                <a:gd name="T9" fmla="*/ 24 h 48"/>
                <a:gd name="T10" fmla="*/ 16 w 24"/>
                <a:gd name="T11" fmla="*/ 24 h 48"/>
                <a:gd name="T12" fmla="*/ 16 w 24"/>
                <a:gd name="T13" fmla="*/ 16 h 48"/>
                <a:gd name="T14" fmla="*/ 24 w 24"/>
                <a:gd name="T15" fmla="*/ 16 h 48"/>
                <a:gd name="T16" fmla="*/ 24 w 24"/>
                <a:gd name="T17" fmla="*/ 8 h 48"/>
                <a:gd name="T18" fmla="*/ 16 w 24"/>
                <a:gd name="T19" fmla="*/ 8 h 48"/>
                <a:gd name="T20" fmla="*/ 8 w 24"/>
                <a:gd name="T21" fmla="*/ 0 h 48"/>
                <a:gd name="T22" fmla="*/ 0 w 24"/>
                <a:gd name="T23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0" name="Freeform 320"/>
            <p:cNvSpPr>
              <a:spLocks/>
            </p:cNvSpPr>
            <p:nvPr userDrawn="1"/>
          </p:nvSpPr>
          <p:spPr bwMode="auto">
            <a:xfrm>
              <a:off x="8013700" y="3926231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1" name="Freeform 321"/>
            <p:cNvSpPr>
              <a:spLocks/>
            </p:cNvSpPr>
            <p:nvPr userDrawn="1"/>
          </p:nvSpPr>
          <p:spPr bwMode="auto">
            <a:xfrm>
              <a:off x="8066087" y="3908769"/>
              <a:ext cx="85725" cy="34925"/>
            </a:xfrm>
            <a:custGeom>
              <a:avLst/>
              <a:gdLst>
                <a:gd name="T0" fmla="*/ 0 w 40"/>
                <a:gd name="T1" fmla="*/ 8 h 16"/>
                <a:gd name="T2" fmla="*/ 40 w 40"/>
                <a:gd name="T3" fmla="*/ 16 h 16"/>
                <a:gd name="T4" fmla="*/ 32 w 40"/>
                <a:gd name="T5" fmla="*/ 8 h 16"/>
                <a:gd name="T6" fmla="*/ 24 w 40"/>
                <a:gd name="T7" fmla="*/ 0 h 16"/>
                <a:gd name="T8" fmla="*/ 8 w 40"/>
                <a:gd name="T9" fmla="*/ 0 h 16"/>
                <a:gd name="T10" fmla="*/ 0 w 40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2" name="Freeform 322"/>
            <p:cNvSpPr>
              <a:spLocks/>
            </p:cNvSpPr>
            <p:nvPr userDrawn="1"/>
          </p:nvSpPr>
          <p:spPr bwMode="auto">
            <a:xfrm>
              <a:off x="8048625" y="3854242"/>
              <a:ext cx="34925" cy="17462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3" name="Freeform 323"/>
            <p:cNvSpPr>
              <a:spLocks/>
            </p:cNvSpPr>
            <p:nvPr userDrawn="1"/>
          </p:nvSpPr>
          <p:spPr bwMode="auto">
            <a:xfrm>
              <a:off x="8134350" y="3819317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4" name="Freeform 324"/>
            <p:cNvSpPr>
              <a:spLocks/>
            </p:cNvSpPr>
            <p:nvPr userDrawn="1"/>
          </p:nvSpPr>
          <p:spPr bwMode="auto">
            <a:xfrm>
              <a:off x="8291512" y="383677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5" name="Freeform 325"/>
            <p:cNvSpPr>
              <a:spLocks/>
            </p:cNvSpPr>
            <p:nvPr userDrawn="1"/>
          </p:nvSpPr>
          <p:spPr bwMode="auto">
            <a:xfrm>
              <a:off x="7805737" y="3197984"/>
              <a:ext cx="139700" cy="176764"/>
            </a:xfrm>
            <a:custGeom>
              <a:avLst/>
              <a:gdLst>
                <a:gd name="T0" fmla="*/ 0 w 64"/>
                <a:gd name="T1" fmla="*/ 32 h 80"/>
                <a:gd name="T2" fmla="*/ 0 w 64"/>
                <a:gd name="T3" fmla="*/ 56 h 80"/>
                <a:gd name="T4" fmla="*/ 16 w 64"/>
                <a:gd name="T5" fmla="*/ 56 h 80"/>
                <a:gd name="T6" fmla="*/ 16 w 64"/>
                <a:gd name="T7" fmla="*/ 72 h 80"/>
                <a:gd name="T8" fmla="*/ 24 w 64"/>
                <a:gd name="T9" fmla="*/ 72 h 80"/>
                <a:gd name="T10" fmla="*/ 40 w 64"/>
                <a:gd name="T11" fmla="*/ 80 h 80"/>
                <a:gd name="T12" fmla="*/ 40 w 64"/>
                <a:gd name="T13" fmla="*/ 72 h 80"/>
                <a:gd name="T14" fmla="*/ 48 w 64"/>
                <a:gd name="T15" fmla="*/ 80 h 80"/>
                <a:gd name="T16" fmla="*/ 64 w 64"/>
                <a:gd name="T17" fmla="*/ 80 h 80"/>
                <a:gd name="T18" fmla="*/ 56 w 64"/>
                <a:gd name="T19" fmla="*/ 72 h 80"/>
                <a:gd name="T20" fmla="*/ 40 w 64"/>
                <a:gd name="T21" fmla="*/ 64 h 80"/>
                <a:gd name="T22" fmla="*/ 32 w 64"/>
                <a:gd name="T23" fmla="*/ 72 h 80"/>
                <a:gd name="T24" fmla="*/ 32 w 64"/>
                <a:gd name="T25" fmla="*/ 64 h 80"/>
                <a:gd name="T26" fmla="*/ 24 w 64"/>
                <a:gd name="T27" fmla="*/ 48 h 80"/>
                <a:gd name="T28" fmla="*/ 32 w 64"/>
                <a:gd name="T29" fmla="*/ 24 h 80"/>
                <a:gd name="T30" fmla="*/ 24 w 64"/>
                <a:gd name="T31" fmla="*/ 16 h 80"/>
                <a:gd name="T32" fmla="*/ 24 w 64"/>
                <a:gd name="T33" fmla="*/ 0 h 80"/>
                <a:gd name="T34" fmla="*/ 0 w 64"/>
                <a:gd name="T35" fmla="*/ 0 h 80"/>
                <a:gd name="T36" fmla="*/ 8 w 64"/>
                <a:gd name="T37" fmla="*/ 32 h 80"/>
                <a:gd name="T38" fmla="*/ 0 w 64"/>
                <a:gd name="T3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6" name="Freeform 326"/>
            <p:cNvSpPr>
              <a:spLocks/>
            </p:cNvSpPr>
            <p:nvPr userDrawn="1"/>
          </p:nvSpPr>
          <p:spPr bwMode="auto">
            <a:xfrm>
              <a:off x="7754937" y="3448325"/>
              <a:ext cx="68263" cy="85725"/>
            </a:xfrm>
            <a:custGeom>
              <a:avLst/>
              <a:gdLst>
                <a:gd name="T0" fmla="*/ 0 w 32"/>
                <a:gd name="T1" fmla="*/ 40 h 40"/>
                <a:gd name="T2" fmla="*/ 32 w 32"/>
                <a:gd name="T3" fmla="*/ 8 h 40"/>
                <a:gd name="T4" fmla="*/ 24 w 32"/>
                <a:gd name="T5" fmla="*/ 0 h 40"/>
                <a:gd name="T6" fmla="*/ 24 w 32"/>
                <a:gd name="T7" fmla="*/ 8 h 40"/>
                <a:gd name="T8" fmla="*/ 0 w 3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7" name="Freeform 327"/>
            <p:cNvSpPr>
              <a:spLocks/>
            </p:cNvSpPr>
            <p:nvPr userDrawn="1"/>
          </p:nvSpPr>
          <p:spPr bwMode="auto">
            <a:xfrm>
              <a:off x="7823200" y="3357286"/>
              <a:ext cx="34925" cy="56114"/>
            </a:xfrm>
            <a:custGeom>
              <a:avLst/>
              <a:gdLst>
                <a:gd name="T0" fmla="*/ 0 w 16"/>
                <a:gd name="T1" fmla="*/ 0 h 24"/>
                <a:gd name="T2" fmla="*/ 16 w 16"/>
                <a:gd name="T3" fmla="*/ 24 h 24"/>
                <a:gd name="T4" fmla="*/ 16 w 16"/>
                <a:gd name="T5" fmla="*/ 16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8" name="Freeform 328"/>
            <p:cNvSpPr>
              <a:spLocks/>
            </p:cNvSpPr>
            <p:nvPr userDrawn="1"/>
          </p:nvSpPr>
          <p:spPr bwMode="auto">
            <a:xfrm>
              <a:off x="7945437" y="3395938"/>
              <a:ext cx="33338" cy="87312"/>
            </a:xfrm>
            <a:custGeom>
              <a:avLst/>
              <a:gdLst>
                <a:gd name="T0" fmla="*/ 0 w 16"/>
                <a:gd name="T1" fmla="*/ 0 h 40"/>
                <a:gd name="T2" fmla="*/ 8 w 16"/>
                <a:gd name="T3" fmla="*/ 16 h 40"/>
                <a:gd name="T4" fmla="*/ 0 w 16"/>
                <a:gd name="T5" fmla="*/ 16 h 40"/>
                <a:gd name="T6" fmla="*/ 0 w 16"/>
                <a:gd name="T7" fmla="*/ 24 h 40"/>
                <a:gd name="T8" fmla="*/ 8 w 16"/>
                <a:gd name="T9" fmla="*/ 24 h 40"/>
                <a:gd name="T10" fmla="*/ 8 w 16"/>
                <a:gd name="T11" fmla="*/ 40 h 40"/>
                <a:gd name="T12" fmla="*/ 16 w 16"/>
                <a:gd name="T13" fmla="*/ 32 h 40"/>
                <a:gd name="T14" fmla="*/ 8 w 16"/>
                <a:gd name="T15" fmla="*/ 24 h 40"/>
                <a:gd name="T16" fmla="*/ 16 w 16"/>
                <a:gd name="T17" fmla="*/ 24 h 40"/>
                <a:gd name="T18" fmla="*/ 16 w 16"/>
                <a:gd name="T19" fmla="*/ 8 h 40"/>
                <a:gd name="T20" fmla="*/ 16 w 16"/>
                <a:gd name="T21" fmla="*/ 0 h 40"/>
                <a:gd name="T22" fmla="*/ 0 w 16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9" name="Freeform 329"/>
            <p:cNvSpPr>
              <a:spLocks/>
            </p:cNvSpPr>
            <p:nvPr userDrawn="1"/>
          </p:nvSpPr>
          <p:spPr bwMode="auto">
            <a:xfrm>
              <a:off x="7875587" y="3413400"/>
              <a:ext cx="87313" cy="104775"/>
            </a:xfrm>
            <a:custGeom>
              <a:avLst/>
              <a:gdLst>
                <a:gd name="T0" fmla="*/ 0 w 40"/>
                <a:gd name="T1" fmla="*/ 24 h 48"/>
                <a:gd name="T2" fmla="*/ 16 w 40"/>
                <a:gd name="T3" fmla="*/ 24 h 48"/>
                <a:gd name="T4" fmla="*/ 16 w 40"/>
                <a:gd name="T5" fmla="*/ 32 h 48"/>
                <a:gd name="T6" fmla="*/ 8 w 40"/>
                <a:gd name="T7" fmla="*/ 32 h 48"/>
                <a:gd name="T8" fmla="*/ 16 w 40"/>
                <a:gd name="T9" fmla="*/ 48 h 48"/>
                <a:gd name="T10" fmla="*/ 24 w 40"/>
                <a:gd name="T11" fmla="*/ 40 h 48"/>
                <a:gd name="T12" fmla="*/ 24 w 40"/>
                <a:gd name="T13" fmla="*/ 32 h 48"/>
                <a:gd name="T14" fmla="*/ 24 w 40"/>
                <a:gd name="T15" fmla="*/ 40 h 48"/>
                <a:gd name="T16" fmla="*/ 32 w 40"/>
                <a:gd name="T17" fmla="*/ 32 h 48"/>
                <a:gd name="T18" fmla="*/ 32 w 40"/>
                <a:gd name="T19" fmla="*/ 40 h 48"/>
                <a:gd name="T20" fmla="*/ 40 w 40"/>
                <a:gd name="T21" fmla="*/ 40 h 48"/>
                <a:gd name="T22" fmla="*/ 40 w 40"/>
                <a:gd name="T23" fmla="*/ 32 h 48"/>
                <a:gd name="T24" fmla="*/ 32 w 40"/>
                <a:gd name="T25" fmla="*/ 32 h 48"/>
                <a:gd name="T26" fmla="*/ 32 w 40"/>
                <a:gd name="T27" fmla="*/ 16 h 48"/>
                <a:gd name="T28" fmla="*/ 24 w 40"/>
                <a:gd name="T29" fmla="*/ 24 h 48"/>
                <a:gd name="T30" fmla="*/ 16 w 40"/>
                <a:gd name="T31" fmla="*/ 8 h 48"/>
                <a:gd name="T32" fmla="*/ 8 w 40"/>
                <a:gd name="T33" fmla="*/ 8 h 48"/>
                <a:gd name="T34" fmla="*/ 0 w 40"/>
                <a:gd name="T35" fmla="*/ 0 h 48"/>
                <a:gd name="T36" fmla="*/ 0 w 40"/>
                <a:gd name="T3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0" name="Freeform 330"/>
            <p:cNvSpPr>
              <a:spLocks/>
            </p:cNvSpPr>
            <p:nvPr userDrawn="1"/>
          </p:nvSpPr>
          <p:spPr bwMode="auto">
            <a:xfrm>
              <a:off x="7893050" y="3483250"/>
              <a:ext cx="138112" cy="141840"/>
            </a:xfrm>
            <a:custGeom>
              <a:avLst/>
              <a:gdLst>
                <a:gd name="T0" fmla="*/ 0 w 64"/>
                <a:gd name="T1" fmla="*/ 40 h 64"/>
                <a:gd name="T2" fmla="*/ 0 w 64"/>
                <a:gd name="T3" fmla="*/ 48 h 64"/>
                <a:gd name="T4" fmla="*/ 8 w 64"/>
                <a:gd name="T5" fmla="*/ 32 h 64"/>
                <a:gd name="T6" fmla="*/ 8 w 64"/>
                <a:gd name="T7" fmla="*/ 40 h 64"/>
                <a:gd name="T8" fmla="*/ 24 w 64"/>
                <a:gd name="T9" fmla="*/ 32 h 64"/>
                <a:gd name="T10" fmla="*/ 32 w 64"/>
                <a:gd name="T11" fmla="*/ 40 h 64"/>
                <a:gd name="T12" fmla="*/ 24 w 64"/>
                <a:gd name="T13" fmla="*/ 56 h 64"/>
                <a:gd name="T14" fmla="*/ 48 w 64"/>
                <a:gd name="T15" fmla="*/ 64 h 64"/>
                <a:gd name="T16" fmla="*/ 48 w 64"/>
                <a:gd name="T17" fmla="*/ 56 h 64"/>
                <a:gd name="T18" fmla="*/ 48 w 64"/>
                <a:gd name="T19" fmla="*/ 48 h 64"/>
                <a:gd name="T20" fmla="*/ 48 w 64"/>
                <a:gd name="T21" fmla="*/ 40 h 64"/>
                <a:gd name="T22" fmla="*/ 56 w 64"/>
                <a:gd name="T23" fmla="*/ 56 h 64"/>
                <a:gd name="T24" fmla="*/ 64 w 64"/>
                <a:gd name="T25" fmla="*/ 40 h 64"/>
                <a:gd name="T26" fmla="*/ 56 w 64"/>
                <a:gd name="T27" fmla="*/ 16 h 64"/>
                <a:gd name="T28" fmla="*/ 40 w 64"/>
                <a:gd name="T29" fmla="*/ 0 h 64"/>
                <a:gd name="T30" fmla="*/ 48 w 64"/>
                <a:gd name="T31" fmla="*/ 16 h 64"/>
                <a:gd name="T32" fmla="*/ 40 w 64"/>
                <a:gd name="T33" fmla="*/ 16 h 64"/>
                <a:gd name="T34" fmla="*/ 32 w 64"/>
                <a:gd name="T35" fmla="*/ 16 h 64"/>
                <a:gd name="T36" fmla="*/ 32 w 64"/>
                <a:gd name="T37" fmla="*/ 24 h 64"/>
                <a:gd name="T38" fmla="*/ 24 w 64"/>
                <a:gd name="T39" fmla="*/ 32 h 64"/>
                <a:gd name="T40" fmla="*/ 24 w 64"/>
                <a:gd name="T41" fmla="*/ 24 h 64"/>
                <a:gd name="T42" fmla="*/ 16 w 64"/>
                <a:gd name="T43" fmla="*/ 24 h 64"/>
                <a:gd name="T44" fmla="*/ 0 w 64"/>
                <a:gd name="T45" fmla="*/ 32 h 64"/>
                <a:gd name="T46" fmla="*/ 0 w 64"/>
                <a:gd name="T4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1" name="Freeform 331"/>
            <p:cNvSpPr>
              <a:spLocks/>
            </p:cNvSpPr>
            <p:nvPr userDrawn="1"/>
          </p:nvSpPr>
          <p:spPr bwMode="auto">
            <a:xfrm>
              <a:off x="8653462" y="3961156"/>
              <a:ext cx="122238" cy="69850"/>
            </a:xfrm>
            <a:custGeom>
              <a:avLst/>
              <a:gdLst>
                <a:gd name="T0" fmla="*/ 0 w 56"/>
                <a:gd name="T1" fmla="*/ 16 h 32"/>
                <a:gd name="T2" fmla="*/ 8 w 56"/>
                <a:gd name="T3" fmla="*/ 32 h 32"/>
                <a:gd name="T4" fmla="*/ 32 w 56"/>
                <a:gd name="T5" fmla="*/ 32 h 32"/>
                <a:gd name="T6" fmla="*/ 48 w 56"/>
                <a:gd name="T7" fmla="*/ 16 h 32"/>
                <a:gd name="T8" fmla="*/ 56 w 56"/>
                <a:gd name="T9" fmla="*/ 8 h 32"/>
                <a:gd name="T10" fmla="*/ 56 w 56"/>
                <a:gd name="T11" fmla="*/ 0 h 32"/>
                <a:gd name="T12" fmla="*/ 48 w 56"/>
                <a:gd name="T13" fmla="*/ 0 h 32"/>
                <a:gd name="T14" fmla="*/ 48 w 56"/>
                <a:gd name="T15" fmla="*/ 8 h 32"/>
                <a:gd name="T16" fmla="*/ 40 w 56"/>
                <a:gd name="T17" fmla="*/ 8 h 32"/>
                <a:gd name="T18" fmla="*/ 32 w 56"/>
                <a:gd name="T19" fmla="*/ 16 h 32"/>
                <a:gd name="T20" fmla="*/ 0 w 56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2" name="Freeform 332"/>
            <p:cNvSpPr>
              <a:spLocks/>
            </p:cNvSpPr>
            <p:nvPr userDrawn="1"/>
          </p:nvSpPr>
          <p:spPr bwMode="auto">
            <a:xfrm>
              <a:off x="8740775" y="3908769"/>
              <a:ext cx="52387" cy="69850"/>
            </a:xfrm>
            <a:custGeom>
              <a:avLst/>
              <a:gdLst>
                <a:gd name="T0" fmla="*/ 0 w 24"/>
                <a:gd name="T1" fmla="*/ 0 h 32"/>
                <a:gd name="T2" fmla="*/ 16 w 24"/>
                <a:gd name="T3" fmla="*/ 16 h 32"/>
                <a:gd name="T4" fmla="*/ 24 w 24"/>
                <a:gd name="T5" fmla="*/ 32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3" name="Freeform 333"/>
            <p:cNvSpPr>
              <a:spLocks/>
            </p:cNvSpPr>
            <p:nvPr userDrawn="1"/>
          </p:nvSpPr>
          <p:spPr bwMode="auto">
            <a:xfrm>
              <a:off x="8843962" y="3996081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16 h 24"/>
                <a:gd name="T6" fmla="*/ 0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4" name="Freeform 334"/>
            <p:cNvSpPr>
              <a:spLocks/>
            </p:cNvSpPr>
            <p:nvPr userDrawn="1"/>
          </p:nvSpPr>
          <p:spPr bwMode="auto">
            <a:xfrm>
              <a:off x="2513012" y="194316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0 h 8"/>
                <a:gd name="T4" fmla="*/ 0 w 16"/>
                <a:gd name="T5" fmla="*/ 8 h 8"/>
                <a:gd name="T6" fmla="*/ 8 w 16"/>
                <a:gd name="T7" fmla="*/ 0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5" name="Freeform 335"/>
            <p:cNvSpPr>
              <a:spLocks/>
            </p:cNvSpPr>
            <p:nvPr userDrawn="1"/>
          </p:nvSpPr>
          <p:spPr bwMode="auto">
            <a:xfrm>
              <a:off x="2409825" y="2046355"/>
              <a:ext cx="17462" cy="21191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6" name="Freeform 336"/>
            <p:cNvSpPr>
              <a:spLocks/>
            </p:cNvSpPr>
            <p:nvPr userDrawn="1"/>
          </p:nvSpPr>
          <p:spPr bwMode="auto">
            <a:xfrm>
              <a:off x="7875587" y="2013018"/>
              <a:ext cx="225425" cy="266217"/>
            </a:xfrm>
            <a:custGeom>
              <a:avLst/>
              <a:gdLst>
                <a:gd name="T0" fmla="*/ 8 w 104"/>
                <a:gd name="T1" fmla="*/ 16 h 120"/>
                <a:gd name="T2" fmla="*/ 72 w 104"/>
                <a:gd name="T3" fmla="*/ 88 h 120"/>
                <a:gd name="T4" fmla="*/ 80 w 104"/>
                <a:gd name="T5" fmla="*/ 112 h 120"/>
                <a:gd name="T6" fmla="*/ 88 w 104"/>
                <a:gd name="T7" fmla="*/ 120 h 120"/>
                <a:gd name="T8" fmla="*/ 88 w 104"/>
                <a:gd name="T9" fmla="*/ 112 h 120"/>
                <a:gd name="T10" fmla="*/ 104 w 104"/>
                <a:gd name="T11" fmla="*/ 112 h 120"/>
                <a:gd name="T12" fmla="*/ 72 w 104"/>
                <a:gd name="T13" fmla="*/ 88 h 120"/>
                <a:gd name="T14" fmla="*/ 72 w 104"/>
                <a:gd name="T15" fmla="*/ 72 h 120"/>
                <a:gd name="T16" fmla="*/ 88 w 104"/>
                <a:gd name="T17" fmla="*/ 72 h 120"/>
                <a:gd name="T18" fmla="*/ 16 w 104"/>
                <a:gd name="T19" fmla="*/ 0 h 120"/>
                <a:gd name="T20" fmla="*/ 0 w 104"/>
                <a:gd name="T21" fmla="*/ 0 h 120"/>
                <a:gd name="T22" fmla="*/ 8 w 104"/>
                <a:gd name="T23" fmla="*/ 8 h 120"/>
                <a:gd name="T24" fmla="*/ 8 w 104"/>
                <a:gd name="T25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7" name="Freeform 337"/>
            <p:cNvSpPr>
              <a:spLocks/>
            </p:cNvSpPr>
            <p:nvPr userDrawn="1"/>
          </p:nvSpPr>
          <p:spPr bwMode="auto">
            <a:xfrm>
              <a:off x="5143500" y="259783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8" name="Line 338"/>
            <p:cNvSpPr>
              <a:spLocks noChangeShapeType="1"/>
            </p:cNvSpPr>
            <p:nvPr userDrawn="1"/>
          </p:nvSpPr>
          <p:spPr bwMode="auto">
            <a:xfrm>
              <a:off x="7978775" y="3892894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9" name="Line 339"/>
            <p:cNvSpPr>
              <a:spLocks noChangeShapeType="1"/>
            </p:cNvSpPr>
            <p:nvPr userDrawn="1"/>
          </p:nvSpPr>
          <p:spPr bwMode="auto">
            <a:xfrm flipV="1">
              <a:off x="4624387" y="3710815"/>
              <a:ext cx="1588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0" name="Freeform 340"/>
            <p:cNvSpPr>
              <a:spLocks/>
            </p:cNvSpPr>
            <p:nvPr userDrawn="1"/>
          </p:nvSpPr>
          <p:spPr bwMode="auto">
            <a:xfrm>
              <a:off x="8118475" y="4190309"/>
              <a:ext cx="33337" cy="38652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0 w 16"/>
                <a:gd name="T9" fmla="*/ 0 h 16"/>
                <a:gd name="T10" fmla="*/ 0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1" name="Freeform 341"/>
            <p:cNvSpPr>
              <a:spLocks/>
            </p:cNvSpPr>
            <p:nvPr userDrawn="1"/>
          </p:nvSpPr>
          <p:spPr bwMode="auto">
            <a:xfrm>
              <a:off x="7927975" y="4102997"/>
              <a:ext cx="120650" cy="52387"/>
            </a:xfrm>
            <a:custGeom>
              <a:avLst/>
              <a:gdLst>
                <a:gd name="T0" fmla="*/ 0 w 56"/>
                <a:gd name="T1" fmla="*/ 24 h 24"/>
                <a:gd name="T2" fmla="*/ 16 w 56"/>
                <a:gd name="T3" fmla="*/ 24 h 24"/>
                <a:gd name="T4" fmla="*/ 24 w 56"/>
                <a:gd name="T5" fmla="*/ 8 h 24"/>
                <a:gd name="T6" fmla="*/ 56 w 56"/>
                <a:gd name="T7" fmla="*/ 0 h 24"/>
                <a:gd name="T8" fmla="*/ 24 w 56"/>
                <a:gd name="T9" fmla="*/ 0 h 24"/>
                <a:gd name="T10" fmla="*/ 8 w 56"/>
                <a:gd name="T11" fmla="*/ 16 h 24"/>
                <a:gd name="T12" fmla="*/ 0 w 5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2" name="Freeform 342"/>
            <p:cNvSpPr>
              <a:spLocks/>
            </p:cNvSpPr>
            <p:nvPr userDrawn="1"/>
          </p:nvSpPr>
          <p:spPr bwMode="auto">
            <a:xfrm>
              <a:off x="2271712" y="2279235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3" name="Freeform 343"/>
            <p:cNvSpPr>
              <a:spLocks/>
            </p:cNvSpPr>
            <p:nvPr userDrawn="1"/>
          </p:nvSpPr>
          <p:spPr bwMode="auto">
            <a:xfrm>
              <a:off x="7737475" y="1978093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4" name="Freeform 344"/>
            <p:cNvSpPr>
              <a:spLocks/>
            </p:cNvSpPr>
            <p:nvPr userDrawn="1"/>
          </p:nvSpPr>
          <p:spPr bwMode="auto">
            <a:xfrm>
              <a:off x="4692650" y="1960630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8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5" name="Line 345"/>
            <p:cNvSpPr>
              <a:spLocks noChangeShapeType="1"/>
            </p:cNvSpPr>
            <p:nvPr userDrawn="1"/>
          </p:nvSpPr>
          <p:spPr bwMode="auto">
            <a:xfrm flipV="1">
              <a:off x="4675187" y="1978093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6" name="Line 346"/>
            <p:cNvSpPr>
              <a:spLocks noChangeShapeType="1"/>
            </p:cNvSpPr>
            <p:nvPr userDrawn="1"/>
          </p:nvSpPr>
          <p:spPr bwMode="auto">
            <a:xfrm>
              <a:off x="4692650" y="2013018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7" name="Freeform 347"/>
            <p:cNvSpPr>
              <a:spLocks/>
            </p:cNvSpPr>
            <p:nvPr userDrawn="1"/>
          </p:nvSpPr>
          <p:spPr bwMode="auto">
            <a:xfrm>
              <a:off x="5143500" y="4776717"/>
              <a:ext cx="50800" cy="68263"/>
            </a:xfrm>
            <a:custGeom>
              <a:avLst/>
              <a:gdLst>
                <a:gd name="T0" fmla="*/ 24 w 24"/>
                <a:gd name="T1" fmla="*/ 8 h 32"/>
                <a:gd name="T2" fmla="*/ 24 w 24"/>
                <a:gd name="T3" fmla="*/ 16 h 32"/>
                <a:gd name="T4" fmla="*/ 8 w 24"/>
                <a:gd name="T5" fmla="*/ 32 h 32"/>
                <a:gd name="T6" fmla="*/ 0 w 24"/>
                <a:gd name="T7" fmla="*/ 16 h 32"/>
                <a:gd name="T8" fmla="*/ 16 w 24"/>
                <a:gd name="T9" fmla="*/ 0 h 32"/>
                <a:gd name="T10" fmla="*/ 24 w 24"/>
                <a:gd name="T11" fmla="*/ 0 h 32"/>
                <a:gd name="T12" fmla="*/ 24 w 24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8" name="Rectangle 348"/>
            <p:cNvSpPr>
              <a:spLocks noChangeArrowheads="1"/>
            </p:cNvSpPr>
            <p:nvPr userDrawn="1"/>
          </p:nvSpPr>
          <p:spPr bwMode="auto">
            <a:xfrm>
              <a:off x="7599362" y="3056143"/>
              <a:ext cx="17463" cy="21191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9" name="Line 349"/>
            <p:cNvSpPr>
              <a:spLocks noChangeShapeType="1"/>
            </p:cNvSpPr>
            <p:nvPr userDrawn="1"/>
          </p:nvSpPr>
          <p:spPr bwMode="auto">
            <a:xfrm flipV="1">
              <a:off x="2324100" y="2632764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0" name="Line 350"/>
            <p:cNvSpPr>
              <a:spLocks noChangeShapeType="1"/>
            </p:cNvSpPr>
            <p:nvPr userDrawn="1"/>
          </p:nvSpPr>
          <p:spPr bwMode="auto">
            <a:xfrm>
              <a:off x="7599362" y="3077334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1" name="Freeform 351"/>
            <p:cNvSpPr>
              <a:spLocks/>
            </p:cNvSpPr>
            <p:nvPr userDrawn="1"/>
          </p:nvSpPr>
          <p:spPr bwMode="auto">
            <a:xfrm>
              <a:off x="4157662" y="1978093"/>
              <a:ext cx="120650" cy="124378"/>
            </a:xfrm>
            <a:custGeom>
              <a:avLst/>
              <a:gdLst>
                <a:gd name="T0" fmla="*/ 32 w 56"/>
                <a:gd name="T1" fmla="*/ 8 h 56"/>
                <a:gd name="T2" fmla="*/ 40 w 56"/>
                <a:gd name="T3" fmla="*/ 16 h 56"/>
                <a:gd name="T4" fmla="*/ 56 w 56"/>
                <a:gd name="T5" fmla="*/ 16 h 56"/>
                <a:gd name="T6" fmla="*/ 56 w 56"/>
                <a:gd name="T7" fmla="*/ 32 h 56"/>
                <a:gd name="T8" fmla="*/ 48 w 56"/>
                <a:gd name="T9" fmla="*/ 48 h 56"/>
                <a:gd name="T10" fmla="*/ 8 w 56"/>
                <a:gd name="T11" fmla="*/ 56 h 56"/>
                <a:gd name="T12" fmla="*/ 0 w 56"/>
                <a:gd name="T13" fmla="*/ 48 h 56"/>
                <a:gd name="T14" fmla="*/ 8 w 56"/>
                <a:gd name="T15" fmla="*/ 48 h 56"/>
                <a:gd name="T16" fmla="*/ 24 w 56"/>
                <a:gd name="T17" fmla="*/ 32 h 56"/>
                <a:gd name="T18" fmla="*/ 8 w 56"/>
                <a:gd name="T19" fmla="*/ 24 h 56"/>
                <a:gd name="T20" fmla="*/ 16 w 56"/>
                <a:gd name="T21" fmla="*/ 24 h 56"/>
                <a:gd name="T22" fmla="*/ 8 w 56"/>
                <a:gd name="T23" fmla="*/ 16 h 56"/>
                <a:gd name="T24" fmla="*/ 16 w 56"/>
                <a:gd name="T25" fmla="*/ 16 h 56"/>
                <a:gd name="T26" fmla="*/ 24 w 56"/>
                <a:gd name="T27" fmla="*/ 16 h 56"/>
                <a:gd name="T28" fmla="*/ 32 w 56"/>
                <a:gd name="T29" fmla="*/ 8 h 56"/>
                <a:gd name="T30" fmla="*/ 24 w 56"/>
                <a:gd name="T31" fmla="*/ 8 h 56"/>
                <a:gd name="T32" fmla="*/ 32 w 56"/>
                <a:gd name="T33" fmla="*/ 0 h 56"/>
                <a:gd name="T34" fmla="*/ 40 w 56"/>
                <a:gd name="T35" fmla="*/ 0 h 56"/>
                <a:gd name="T36" fmla="*/ 32 w 56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2" name="Freeform 352"/>
            <p:cNvSpPr>
              <a:spLocks/>
            </p:cNvSpPr>
            <p:nvPr userDrawn="1"/>
          </p:nvSpPr>
          <p:spPr bwMode="auto">
            <a:xfrm>
              <a:off x="4502150" y="2030480"/>
              <a:ext cx="104775" cy="89453"/>
            </a:xfrm>
            <a:custGeom>
              <a:avLst/>
              <a:gdLst>
                <a:gd name="T0" fmla="*/ 0 w 48"/>
                <a:gd name="T1" fmla="*/ 32 h 40"/>
                <a:gd name="T2" fmla="*/ 16 w 48"/>
                <a:gd name="T3" fmla="*/ 8 h 40"/>
                <a:gd name="T4" fmla="*/ 16 w 48"/>
                <a:gd name="T5" fmla="*/ 16 h 40"/>
                <a:gd name="T6" fmla="*/ 24 w 48"/>
                <a:gd name="T7" fmla="*/ 16 h 40"/>
                <a:gd name="T8" fmla="*/ 32 w 48"/>
                <a:gd name="T9" fmla="*/ 16 h 40"/>
                <a:gd name="T10" fmla="*/ 24 w 48"/>
                <a:gd name="T11" fmla="*/ 8 h 40"/>
                <a:gd name="T12" fmla="*/ 48 w 48"/>
                <a:gd name="T13" fmla="*/ 0 h 40"/>
                <a:gd name="T14" fmla="*/ 40 w 48"/>
                <a:gd name="T15" fmla="*/ 16 h 40"/>
                <a:gd name="T16" fmla="*/ 32 w 48"/>
                <a:gd name="T17" fmla="*/ 24 h 40"/>
                <a:gd name="T18" fmla="*/ 32 w 48"/>
                <a:gd name="T19" fmla="*/ 40 h 40"/>
                <a:gd name="T20" fmla="*/ 16 w 48"/>
                <a:gd name="T21" fmla="*/ 32 h 40"/>
                <a:gd name="T22" fmla="*/ 0 w 48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3" name="Freeform 353"/>
            <p:cNvSpPr>
              <a:spLocks/>
            </p:cNvSpPr>
            <p:nvPr userDrawn="1"/>
          </p:nvSpPr>
          <p:spPr bwMode="auto">
            <a:xfrm>
              <a:off x="4830762" y="2154858"/>
              <a:ext cx="139700" cy="68263"/>
            </a:xfrm>
            <a:custGeom>
              <a:avLst/>
              <a:gdLst>
                <a:gd name="T0" fmla="*/ 0 w 64"/>
                <a:gd name="T1" fmla="*/ 16 h 32"/>
                <a:gd name="T2" fmla="*/ 8 w 64"/>
                <a:gd name="T3" fmla="*/ 24 h 32"/>
                <a:gd name="T4" fmla="*/ 24 w 64"/>
                <a:gd name="T5" fmla="*/ 32 h 32"/>
                <a:gd name="T6" fmla="*/ 48 w 64"/>
                <a:gd name="T7" fmla="*/ 16 h 32"/>
                <a:gd name="T8" fmla="*/ 64 w 64"/>
                <a:gd name="T9" fmla="*/ 16 h 32"/>
                <a:gd name="T10" fmla="*/ 64 w 64"/>
                <a:gd name="T11" fmla="*/ 8 h 32"/>
                <a:gd name="T12" fmla="*/ 56 w 64"/>
                <a:gd name="T13" fmla="*/ 8 h 32"/>
                <a:gd name="T14" fmla="*/ 40 w 64"/>
                <a:gd name="T15" fmla="*/ 8 h 32"/>
                <a:gd name="T16" fmla="*/ 16 w 64"/>
                <a:gd name="T17" fmla="*/ 0 h 32"/>
                <a:gd name="T18" fmla="*/ 0 w 64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4" name="Freeform 354"/>
            <p:cNvSpPr>
              <a:spLocks/>
            </p:cNvSpPr>
            <p:nvPr userDrawn="1"/>
          </p:nvSpPr>
          <p:spPr bwMode="auto">
            <a:xfrm>
              <a:off x="4710112" y="2102471"/>
              <a:ext cx="155575" cy="87312"/>
            </a:xfrm>
            <a:custGeom>
              <a:avLst/>
              <a:gdLst>
                <a:gd name="T0" fmla="*/ 72 w 72"/>
                <a:gd name="T1" fmla="*/ 24 h 40"/>
                <a:gd name="T2" fmla="*/ 56 w 72"/>
                <a:gd name="T3" fmla="*/ 16 h 40"/>
                <a:gd name="T4" fmla="*/ 48 w 72"/>
                <a:gd name="T5" fmla="*/ 8 h 40"/>
                <a:gd name="T6" fmla="*/ 32 w 72"/>
                <a:gd name="T7" fmla="*/ 8 h 40"/>
                <a:gd name="T8" fmla="*/ 32 w 72"/>
                <a:gd name="T9" fmla="*/ 0 h 40"/>
                <a:gd name="T10" fmla="*/ 0 w 72"/>
                <a:gd name="T11" fmla="*/ 16 h 40"/>
                <a:gd name="T12" fmla="*/ 8 w 72"/>
                <a:gd name="T13" fmla="*/ 24 h 40"/>
                <a:gd name="T14" fmla="*/ 24 w 72"/>
                <a:gd name="T15" fmla="*/ 40 h 40"/>
                <a:gd name="T16" fmla="*/ 32 w 72"/>
                <a:gd name="T17" fmla="*/ 40 h 40"/>
                <a:gd name="T18" fmla="*/ 40 w 72"/>
                <a:gd name="T19" fmla="*/ 32 h 40"/>
                <a:gd name="T20" fmla="*/ 56 w 72"/>
                <a:gd name="T21" fmla="*/ 40 h 40"/>
                <a:gd name="T22" fmla="*/ 72 w 72"/>
                <a:gd name="T23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pic>
        <p:nvPicPr>
          <p:cNvPr id="1061" name="Picture 37" descr="trendenc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06363"/>
            <a:ext cx="21986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9600" y="6437313"/>
            <a:ext cx="1979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72" name="Rectangle 46"/>
          <p:cNvSpPr>
            <a:spLocks noChangeArrowheads="1"/>
          </p:cNvSpPr>
          <p:nvPr userDrawn="1"/>
        </p:nvSpPr>
        <p:spPr bwMode="auto">
          <a:xfrm rot="10800000">
            <a:off x="9317" y="-4277"/>
            <a:ext cx="1039533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lumMod val="100000"/>
                  <a:alpha val="0"/>
                </a:schemeClr>
              </a:gs>
              <a:gs pos="66000">
                <a:schemeClr val="bg1">
                  <a:alpha val="88000"/>
                </a:scheme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94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37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  <a:ea typeface="+mn-ea"/>
          <a:cs typeface="+mn-cs"/>
        </a:defRPr>
      </a:lvl1pPr>
      <a:lvl2pPr marL="931863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37795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785938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193925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6511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31083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5655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40227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trendenc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06363"/>
            <a:ext cx="21986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94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9600" y="6437313"/>
            <a:ext cx="1979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60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  <a:ea typeface="+mn-ea"/>
          <a:cs typeface="+mn-cs"/>
        </a:defRPr>
      </a:lvl1pPr>
      <a:lvl2pPr marL="931863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37795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785938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193925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6511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31083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5655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40227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4542373" y="0"/>
            <a:ext cx="46016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" y="6524"/>
            <a:ext cx="4564800" cy="684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6"/>
          <p:cNvSpPr>
            <a:spLocks noChangeArrowheads="1"/>
          </p:cNvSpPr>
          <p:nvPr userDrawn="1"/>
        </p:nvSpPr>
        <p:spPr bwMode="auto">
          <a:xfrm>
            <a:off x="9325" y="-4277"/>
            <a:ext cx="6720087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pic>
        <p:nvPicPr>
          <p:cNvPr id="2052" name="Picture 8" descr="trendence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15888"/>
            <a:ext cx="1952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3021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buAutoNum type="arabicPeriod"/>
        <a:defRPr sz="2000">
          <a:solidFill>
            <a:srgbClr val="00354A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18110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7" y="6611779"/>
            <a:ext cx="7171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CBE99BFD-7BB0-4B38-82B0-D69613928AFD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4103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:\Studien &amp; Berichte\Studienlogos\2013\GraduateBarometer_2013_Germany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00" y="649440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7" y="6611779"/>
            <a:ext cx="6879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6F46080-8FD1-4ADF-BE8F-BDA0C165FF55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5126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:\Studien &amp; Berichte\Studienlogos\2013\YoungProfessionalBarometer_2013_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25" y="6499050"/>
            <a:ext cx="137385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46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097FABA6-27EB-4488-A9A3-559D4E2F69E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6150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:\Studien &amp; Berichte\Studienlogos\2013\Schuelerbarometer_2013_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25" y="6499050"/>
            <a:ext cx="1015950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177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72390" name="Text Box 6"/>
          <p:cNvSpPr txBox="1">
            <a:spLocks noChangeArrowheads="1"/>
          </p:cNvSpPr>
          <p:nvPr userDrawn="1"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198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7628E25-7228-48DC-BFAC-FE96064B9BB2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8198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V:\Studien &amp; Berichte\Studienlogos\2013\GraduateBarometer_2013_Franc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01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7.emf"/><Relationship Id="rId3" Type="http://schemas.openxmlformats.org/officeDocument/2006/relationships/image" Target="../media/image24.emf"/><Relationship Id="rId7" Type="http://schemas.openxmlformats.org/officeDocument/2006/relationships/slide" Target="slide15.xml"/><Relationship Id="rId12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image" Target="../media/image25.emf"/><Relationship Id="rId9" Type="http://schemas.openxmlformats.org/officeDocument/2006/relationships/slide" Target="slide27.xml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12" Type="http://schemas.openxmlformats.org/officeDocument/2006/relationships/image" Target="../media/image158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2.emf"/><Relationship Id="rId11" Type="http://schemas.openxmlformats.org/officeDocument/2006/relationships/image" Target="../media/image157.emf"/><Relationship Id="rId5" Type="http://schemas.openxmlformats.org/officeDocument/2006/relationships/image" Target="../media/image151.emf"/><Relationship Id="rId10" Type="http://schemas.openxmlformats.org/officeDocument/2006/relationships/image" Target="../media/image156.emf"/><Relationship Id="rId4" Type="http://schemas.openxmlformats.org/officeDocument/2006/relationships/image" Target="../media/image150.emf"/><Relationship Id="rId9" Type="http://schemas.openxmlformats.org/officeDocument/2006/relationships/image" Target="../media/image1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13" Type="http://schemas.openxmlformats.org/officeDocument/2006/relationships/image" Target="../media/image170.emf"/><Relationship Id="rId18" Type="http://schemas.openxmlformats.org/officeDocument/2006/relationships/image" Target="../media/image175.emf"/><Relationship Id="rId3" Type="http://schemas.openxmlformats.org/officeDocument/2006/relationships/image" Target="../media/image160.emf"/><Relationship Id="rId7" Type="http://schemas.openxmlformats.org/officeDocument/2006/relationships/image" Target="../media/image164.emf"/><Relationship Id="rId12" Type="http://schemas.openxmlformats.org/officeDocument/2006/relationships/image" Target="../media/image169.emf"/><Relationship Id="rId17" Type="http://schemas.openxmlformats.org/officeDocument/2006/relationships/image" Target="../media/image174.emf"/><Relationship Id="rId2" Type="http://schemas.openxmlformats.org/officeDocument/2006/relationships/image" Target="../media/image159.emf"/><Relationship Id="rId16" Type="http://schemas.openxmlformats.org/officeDocument/2006/relationships/image" Target="../media/image173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63.emf"/><Relationship Id="rId11" Type="http://schemas.openxmlformats.org/officeDocument/2006/relationships/image" Target="../media/image168.emf"/><Relationship Id="rId5" Type="http://schemas.openxmlformats.org/officeDocument/2006/relationships/image" Target="../media/image162.emf"/><Relationship Id="rId15" Type="http://schemas.openxmlformats.org/officeDocument/2006/relationships/image" Target="../media/image172.emf"/><Relationship Id="rId10" Type="http://schemas.openxmlformats.org/officeDocument/2006/relationships/image" Target="../media/image167.png"/><Relationship Id="rId4" Type="http://schemas.openxmlformats.org/officeDocument/2006/relationships/image" Target="../media/image161.emf"/><Relationship Id="rId9" Type="http://schemas.openxmlformats.org/officeDocument/2006/relationships/image" Target="../media/image166.png"/><Relationship Id="rId14" Type="http://schemas.openxmlformats.org/officeDocument/2006/relationships/image" Target="../media/image17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em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160.xml"/><Relationship Id="rId6" Type="http://schemas.openxmlformats.org/officeDocument/2006/relationships/slide" Target="slide27.xml"/><Relationship Id="rId11" Type="http://schemas.openxmlformats.org/officeDocument/2006/relationships/image" Target="../media/image22.emf"/><Relationship Id="rId5" Type="http://schemas.openxmlformats.org/officeDocument/2006/relationships/image" Target="../media/image17.png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4" Type="http://schemas.openxmlformats.org/officeDocument/2006/relationships/slide" Target="slide15.xml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image" Target="../media/image18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19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9.emf"/><Relationship Id="rId3" Type="http://schemas.openxmlformats.org/officeDocument/2006/relationships/image" Target="../media/image24.emf"/><Relationship Id="rId7" Type="http://schemas.openxmlformats.org/officeDocument/2006/relationships/slide" Target="slide15.xml"/><Relationship Id="rId12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image" Target="../media/image25.emf"/><Relationship Id="rId9" Type="http://schemas.openxmlformats.org/officeDocument/2006/relationships/slide" Target="slide27.xml"/><Relationship Id="rId1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3.emf"/><Relationship Id="rId3" Type="http://schemas.openxmlformats.org/officeDocument/2006/relationships/image" Target="../media/image25.emf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0.xml"/><Relationship Id="rId6" Type="http://schemas.openxmlformats.org/officeDocument/2006/relationships/slide" Target="slide15.xml"/><Relationship Id="rId11" Type="http://schemas.openxmlformats.org/officeDocument/2006/relationships/image" Target="../media/image27.emf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image" Target="../media/image18.png"/><Relationship Id="rId14" Type="http://schemas.openxmlformats.org/officeDocument/2006/relationships/image" Target="../media/image2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211.emf"/><Relationship Id="rId7" Type="http://schemas.openxmlformats.org/officeDocument/2006/relationships/image" Target="../media/image153.emf"/><Relationship Id="rId12" Type="http://schemas.openxmlformats.org/officeDocument/2006/relationships/image" Target="../media/image158.emf"/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2.emf"/><Relationship Id="rId11" Type="http://schemas.openxmlformats.org/officeDocument/2006/relationships/image" Target="../media/image157.emf"/><Relationship Id="rId5" Type="http://schemas.openxmlformats.org/officeDocument/2006/relationships/image" Target="../media/image151.emf"/><Relationship Id="rId10" Type="http://schemas.openxmlformats.org/officeDocument/2006/relationships/image" Target="../media/image156.emf"/><Relationship Id="rId4" Type="http://schemas.openxmlformats.org/officeDocument/2006/relationships/image" Target="../media/image150.emf"/><Relationship Id="rId9" Type="http://schemas.openxmlformats.org/officeDocument/2006/relationships/image" Target="../media/image15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emf"/><Relationship Id="rId13" Type="http://schemas.openxmlformats.org/officeDocument/2006/relationships/image" Target="../media/image223.emf"/><Relationship Id="rId3" Type="http://schemas.openxmlformats.org/officeDocument/2006/relationships/image" Target="../media/image213.emf"/><Relationship Id="rId7" Type="http://schemas.openxmlformats.org/officeDocument/2006/relationships/image" Target="../media/image217.emf"/><Relationship Id="rId12" Type="http://schemas.openxmlformats.org/officeDocument/2006/relationships/image" Target="../media/image222.emf"/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16.emf"/><Relationship Id="rId11" Type="http://schemas.openxmlformats.org/officeDocument/2006/relationships/image" Target="../media/image221.emf"/><Relationship Id="rId5" Type="http://schemas.openxmlformats.org/officeDocument/2006/relationships/image" Target="../media/image215.emf"/><Relationship Id="rId10" Type="http://schemas.openxmlformats.org/officeDocument/2006/relationships/image" Target="../media/image220.emf"/><Relationship Id="rId4" Type="http://schemas.openxmlformats.org/officeDocument/2006/relationships/image" Target="../media/image214.emf"/><Relationship Id="rId9" Type="http://schemas.openxmlformats.org/officeDocument/2006/relationships/image" Target="../media/image219.emf"/><Relationship Id="rId14" Type="http://schemas.openxmlformats.org/officeDocument/2006/relationships/image" Target="../media/image22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emf"/><Relationship Id="rId13" Type="http://schemas.openxmlformats.org/officeDocument/2006/relationships/image" Target="../media/image235.emf"/><Relationship Id="rId3" Type="http://schemas.openxmlformats.org/officeDocument/2006/relationships/image" Target="../media/image226.emf"/><Relationship Id="rId7" Type="http://schemas.openxmlformats.org/officeDocument/2006/relationships/image" Target="../media/image230.emf"/><Relationship Id="rId12" Type="http://schemas.openxmlformats.org/officeDocument/2006/relationships/image" Target="../media/image234.emf"/><Relationship Id="rId2" Type="http://schemas.openxmlformats.org/officeDocument/2006/relationships/image" Target="../media/image225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29.emf"/><Relationship Id="rId11" Type="http://schemas.openxmlformats.org/officeDocument/2006/relationships/image" Target="../media/image233.emf"/><Relationship Id="rId5" Type="http://schemas.openxmlformats.org/officeDocument/2006/relationships/image" Target="../media/image228.emf"/><Relationship Id="rId10" Type="http://schemas.openxmlformats.org/officeDocument/2006/relationships/image" Target="../media/image224.emf"/><Relationship Id="rId4" Type="http://schemas.openxmlformats.org/officeDocument/2006/relationships/image" Target="../media/image227.emf"/><Relationship Id="rId9" Type="http://schemas.openxmlformats.org/officeDocument/2006/relationships/image" Target="../media/image232.emf"/><Relationship Id="rId14" Type="http://schemas.openxmlformats.org/officeDocument/2006/relationships/image" Target="../media/image23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emf"/><Relationship Id="rId3" Type="http://schemas.openxmlformats.org/officeDocument/2006/relationships/image" Target="../media/image238.emf"/><Relationship Id="rId7" Type="http://schemas.openxmlformats.org/officeDocument/2006/relationships/image" Target="../media/image241.emf"/><Relationship Id="rId2" Type="http://schemas.openxmlformats.org/officeDocument/2006/relationships/image" Target="../media/image237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24.emf"/><Relationship Id="rId5" Type="http://schemas.openxmlformats.org/officeDocument/2006/relationships/image" Target="../media/image240.emf"/><Relationship Id="rId10" Type="http://schemas.openxmlformats.org/officeDocument/2006/relationships/image" Target="../media/image244.emf"/><Relationship Id="rId4" Type="http://schemas.openxmlformats.org/officeDocument/2006/relationships/image" Target="../media/image239.emf"/><Relationship Id="rId9" Type="http://schemas.openxmlformats.org/officeDocument/2006/relationships/image" Target="../media/image2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24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6.xml"/><Relationship Id="rId4" Type="http://schemas.openxmlformats.org/officeDocument/2006/relationships/image" Target="../media/image2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5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image" Target="../media/image25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2" Type="http://schemas.openxmlformats.org/officeDocument/2006/relationships/image" Target="../media/image26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63" Type="http://schemas.openxmlformats.org/officeDocument/2006/relationships/image" Target="../media/image90.png"/><Relationship Id="rId68" Type="http://schemas.openxmlformats.org/officeDocument/2006/relationships/image" Target="../media/image95.png"/><Relationship Id="rId76" Type="http://schemas.openxmlformats.org/officeDocument/2006/relationships/image" Target="../media/image103.png"/><Relationship Id="rId84" Type="http://schemas.openxmlformats.org/officeDocument/2006/relationships/image" Target="../media/image111.png"/><Relationship Id="rId89" Type="http://schemas.openxmlformats.org/officeDocument/2006/relationships/image" Target="../media/image116.png"/><Relationship Id="rId7" Type="http://schemas.openxmlformats.org/officeDocument/2006/relationships/image" Target="../media/image34.png"/><Relationship Id="rId71" Type="http://schemas.openxmlformats.org/officeDocument/2006/relationships/image" Target="../media/image98.gif"/><Relationship Id="rId92" Type="http://schemas.openxmlformats.org/officeDocument/2006/relationships/image" Target="../media/image1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jpe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gif"/><Relationship Id="rId58" Type="http://schemas.openxmlformats.org/officeDocument/2006/relationships/image" Target="../media/image85.png"/><Relationship Id="rId66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image" Target="../media/image106.png"/><Relationship Id="rId87" Type="http://schemas.openxmlformats.org/officeDocument/2006/relationships/image" Target="../media/image114.png"/><Relationship Id="rId5" Type="http://schemas.openxmlformats.org/officeDocument/2006/relationships/image" Target="../media/image32.png"/><Relationship Id="rId61" Type="http://schemas.openxmlformats.org/officeDocument/2006/relationships/image" Target="../media/image88.png"/><Relationship Id="rId82" Type="http://schemas.openxmlformats.org/officeDocument/2006/relationships/image" Target="../media/image109.png"/><Relationship Id="rId90" Type="http://schemas.openxmlformats.org/officeDocument/2006/relationships/image" Target="../media/image117.png"/><Relationship Id="rId19" Type="http://schemas.openxmlformats.org/officeDocument/2006/relationships/image" Target="../media/image4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image" Target="../media/image96.png"/><Relationship Id="rId77" Type="http://schemas.openxmlformats.org/officeDocument/2006/relationships/image" Target="../media/image104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72" Type="http://schemas.openxmlformats.org/officeDocument/2006/relationships/image" Target="../media/image99.jpeg"/><Relationship Id="rId80" Type="http://schemas.openxmlformats.org/officeDocument/2006/relationships/image" Target="../media/image107.png"/><Relationship Id="rId85" Type="http://schemas.openxmlformats.org/officeDocument/2006/relationships/image" Target="../media/image112.png"/><Relationship Id="rId93" Type="http://schemas.openxmlformats.org/officeDocument/2006/relationships/image" Target="../media/image120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jp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70" Type="http://schemas.openxmlformats.org/officeDocument/2006/relationships/image" Target="../media/image97.png"/><Relationship Id="rId75" Type="http://schemas.openxmlformats.org/officeDocument/2006/relationships/image" Target="../media/image102.png"/><Relationship Id="rId83" Type="http://schemas.openxmlformats.org/officeDocument/2006/relationships/image" Target="../media/image110.png"/><Relationship Id="rId88" Type="http://schemas.openxmlformats.org/officeDocument/2006/relationships/image" Target="../media/image115.png"/><Relationship Id="rId91" Type="http://schemas.openxmlformats.org/officeDocument/2006/relationships/image" Target="../media/image118.png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33.jpeg"/><Relationship Id="rId15" Type="http://schemas.openxmlformats.org/officeDocument/2006/relationships/image" Target="../media/image42.png"/><Relationship Id="rId23" Type="http://schemas.openxmlformats.org/officeDocument/2006/relationships/image" Target="../media/image50.GIF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gif"/><Relationship Id="rId10" Type="http://schemas.openxmlformats.org/officeDocument/2006/relationships/image" Target="../media/image37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73" Type="http://schemas.openxmlformats.org/officeDocument/2006/relationships/image" Target="../media/image100.png"/><Relationship Id="rId78" Type="http://schemas.openxmlformats.org/officeDocument/2006/relationships/image" Target="../media/image105.png"/><Relationship Id="rId81" Type="http://schemas.openxmlformats.org/officeDocument/2006/relationships/image" Target="../media/image108.png"/><Relationship Id="rId86" Type="http://schemas.openxmlformats.org/officeDocument/2006/relationships/image" Target="../media/image113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emf"/><Relationship Id="rId2" Type="http://schemas.openxmlformats.org/officeDocument/2006/relationships/image" Target="../media/image280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13" Type="http://schemas.openxmlformats.org/officeDocument/2006/relationships/image" Target="../media/image132.emf"/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12" Type="http://schemas.openxmlformats.org/officeDocument/2006/relationships/image" Target="../media/image131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25.emf"/><Relationship Id="rId11" Type="http://schemas.openxmlformats.org/officeDocument/2006/relationships/image" Target="../media/image130.emf"/><Relationship Id="rId5" Type="http://schemas.openxmlformats.org/officeDocument/2006/relationships/image" Target="../media/image124.emf"/><Relationship Id="rId10" Type="http://schemas.openxmlformats.org/officeDocument/2006/relationships/image" Target="../media/image129.emf"/><Relationship Id="rId4" Type="http://schemas.openxmlformats.org/officeDocument/2006/relationships/image" Target="../media/image123.emf"/><Relationship Id="rId9" Type="http://schemas.openxmlformats.org/officeDocument/2006/relationships/image" Target="../media/image128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83.emf"/><Relationship Id="rId3" Type="http://schemas.openxmlformats.org/officeDocument/2006/relationships/image" Target="../media/image25.emf"/><Relationship Id="rId7" Type="http://schemas.openxmlformats.org/officeDocument/2006/relationships/image" Target="../media/image17.png"/><Relationship Id="rId12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slide" Target="slide15.xml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image" Target="../media/image18.png"/><Relationship Id="rId14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emf"/><Relationship Id="rId2" Type="http://schemas.openxmlformats.org/officeDocument/2006/relationships/image" Target="../media/image28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emf"/><Relationship Id="rId2" Type="http://schemas.openxmlformats.org/officeDocument/2006/relationships/image" Target="../media/image30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8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emf"/><Relationship Id="rId2" Type="http://schemas.openxmlformats.org/officeDocument/2006/relationships/image" Target="../media/image30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emf"/><Relationship Id="rId2" Type="http://schemas.openxmlformats.org/officeDocument/2006/relationships/image" Target="../media/image310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2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7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emf"/><Relationship Id="rId2" Type="http://schemas.openxmlformats.org/officeDocument/2006/relationships/image" Target="../media/image31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0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emf"/><Relationship Id="rId2" Type="http://schemas.openxmlformats.org/officeDocument/2006/relationships/image" Target="../media/image32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8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7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328.emf"/><Relationship Id="rId3" Type="http://schemas.openxmlformats.org/officeDocument/2006/relationships/image" Target="../media/image24.emf"/><Relationship Id="rId7" Type="http://schemas.openxmlformats.org/officeDocument/2006/relationships/image" Target="../media/image17.png"/><Relationship Id="rId12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slide" Target="slide15.xml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image" Target="../media/image18.png"/><Relationship Id="rId14" Type="http://schemas.openxmlformats.org/officeDocument/2006/relationships/image" Target="../media/image26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1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emf"/><Relationship Id="rId2" Type="http://schemas.openxmlformats.org/officeDocument/2006/relationships/image" Target="../media/image33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7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emf"/><Relationship Id="rId2" Type="http://schemas.openxmlformats.org/officeDocument/2006/relationships/image" Target="../media/image33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3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4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emf"/><Relationship Id="rId2" Type="http://schemas.openxmlformats.org/officeDocument/2006/relationships/image" Target="../media/image34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5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8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3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6902"/>
            <a:ext cx="8256417" cy="844266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5280"/>
            <a:ext cx="8254893" cy="889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2" y="1916832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0338"/>
            <a:ext cx="3599420" cy="50396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32" y="4162833"/>
            <a:ext cx="4571660" cy="17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4499992" y="2076016"/>
            <a:ext cx="3888432" cy="1027906"/>
          </a:xfrm>
          <a:prstGeom prst="roundRect">
            <a:avLst>
              <a:gd name="adj" fmla="val 4621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8" name="AutoShape 60"/>
          <p:cNvSpPr>
            <a:spLocks noChangeArrowheads="1"/>
          </p:cNvSpPr>
          <p:nvPr/>
        </p:nvSpPr>
        <p:spPr bwMode="auto">
          <a:xfrm>
            <a:off x="4499992" y="3183285"/>
            <a:ext cx="3888432" cy="1027906"/>
          </a:xfrm>
          <a:prstGeom prst="roundRect">
            <a:avLst>
              <a:gd name="adj" fmla="val 3694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auto">
          <a:xfrm>
            <a:off x="4499992" y="4290554"/>
            <a:ext cx="3888432" cy="1027906"/>
          </a:xfrm>
          <a:prstGeom prst="roundRect">
            <a:avLst>
              <a:gd name="adj" fmla="val 4621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12634"/>
            <a:ext cx="3744189" cy="341059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809716" cy="3809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2070"/>
            <a:ext cx="3809716" cy="3809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136"/>
            <a:ext cx="3809716" cy="3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7007"/>
            <a:ext cx="3175780" cy="63396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65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88830" cy="50808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3717032"/>
            <a:ext cx="2538795" cy="6339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152563"/>
            <a:ext cx="2538795" cy="6354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589618"/>
            <a:ext cx="2538795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026673"/>
            <a:ext cx="2538795" cy="6339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462205"/>
            <a:ext cx="2538795" cy="635485"/>
          </a:xfrm>
          <a:prstGeom prst="rect">
            <a:avLst/>
          </a:prstGeom>
        </p:spPr>
      </p:pic>
      <p:pic>
        <p:nvPicPr>
          <p:cNvPr id="9" name="_kpi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73878"/>
          <a:stretch>
            <a:fillRect/>
          </a:stretch>
        </p:blipFill>
        <p:spPr>
          <a:xfrm>
            <a:off x="2915816" y="3878029"/>
            <a:ext cx="420660" cy="362923"/>
          </a:xfrm>
          <a:prstGeom prst="rect">
            <a:avLst/>
          </a:prstGeom>
        </p:spPr>
      </p:pic>
      <p:pic>
        <p:nvPicPr>
          <p:cNvPr id="10" name="_kpiC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9" b="30870"/>
          <a:stretch>
            <a:fillRect/>
          </a:stretch>
        </p:blipFill>
        <p:spPr>
          <a:xfrm>
            <a:off x="2915816" y="4742145"/>
            <a:ext cx="420660" cy="360000"/>
          </a:xfrm>
          <a:prstGeom prst="rect">
            <a:avLst/>
          </a:prstGeom>
        </p:spPr>
      </p:pic>
      <p:pic>
        <p:nvPicPr>
          <p:cNvPr id="11" name="_kpiB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7" b="16831"/>
          <a:stretch>
            <a:fillRect/>
          </a:stretch>
        </p:blipFill>
        <p:spPr>
          <a:xfrm>
            <a:off x="2915816" y="4310087"/>
            <a:ext cx="432000" cy="360000"/>
          </a:xfrm>
          <a:prstGeom prst="rect">
            <a:avLst/>
          </a:prstGeom>
        </p:spPr>
      </p:pic>
      <p:pic>
        <p:nvPicPr>
          <p:cNvPr id="12" name="_kpiE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606261"/>
            <a:ext cx="420660" cy="360000"/>
          </a:xfrm>
          <a:prstGeom prst="rect">
            <a:avLst/>
          </a:prstGeom>
        </p:spPr>
      </p:pic>
      <p:pic>
        <p:nvPicPr>
          <p:cNvPr id="13" name="_kpiD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174203"/>
            <a:ext cx="420660" cy="362898"/>
          </a:xfrm>
          <a:prstGeom prst="rect">
            <a:avLst/>
          </a:prstGeom>
        </p:spPr>
      </p:pic>
      <p:pic>
        <p:nvPicPr>
          <p:cNvPr id="14" name="Picture 1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1" y="614363"/>
            <a:ext cx="1130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639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5"/>
          <p:cNvSpPr>
            <a:spLocks noChangeArrowheads="1"/>
          </p:cNvSpPr>
          <p:nvPr/>
        </p:nvSpPr>
        <p:spPr bwMode="auto">
          <a:xfrm>
            <a:off x="185728" y="1340768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" name="Abgerundetes Rechteck 5"/>
          <p:cNvSpPr>
            <a:spLocks noChangeArrowheads="1"/>
          </p:cNvSpPr>
          <p:nvPr/>
        </p:nvSpPr>
        <p:spPr bwMode="auto">
          <a:xfrm>
            <a:off x="7088632" y="2122093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" name="Abgerundetes Rechteck 5"/>
          <p:cNvSpPr>
            <a:spLocks noChangeArrowheads="1"/>
          </p:cNvSpPr>
          <p:nvPr/>
        </p:nvSpPr>
        <p:spPr bwMode="auto">
          <a:xfrm>
            <a:off x="7090604" y="2882650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7090604" y="3643207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7090604" y="4403764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7089850" y="5164321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7" name="Abgerundetes Rechteck 5"/>
          <p:cNvSpPr>
            <a:spLocks noChangeArrowheads="1"/>
          </p:cNvSpPr>
          <p:nvPr/>
        </p:nvSpPr>
        <p:spPr bwMode="auto">
          <a:xfrm>
            <a:off x="7091065" y="592487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8" name="Abgerundetes Rechteck 5"/>
          <p:cNvSpPr>
            <a:spLocks noChangeArrowheads="1"/>
          </p:cNvSpPr>
          <p:nvPr/>
        </p:nvSpPr>
        <p:spPr bwMode="auto">
          <a:xfrm>
            <a:off x="187316" y="210446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9" name="Abgerundetes Rechteck 5"/>
          <p:cNvSpPr>
            <a:spLocks noChangeArrowheads="1"/>
          </p:cNvSpPr>
          <p:nvPr/>
        </p:nvSpPr>
        <p:spPr bwMode="auto">
          <a:xfrm>
            <a:off x="185648" y="2868152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0" name="Abgerundetes Rechteck 5"/>
          <p:cNvSpPr>
            <a:spLocks noChangeArrowheads="1"/>
          </p:cNvSpPr>
          <p:nvPr/>
        </p:nvSpPr>
        <p:spPr bwMode="auto">
          <a:xfrm>
            <a:off x="187316" y="3631845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1" name="Abgerundetes Rechteck 5"/>
          <p:cNvSpPr>
            <a:spLocks noChangeArrowheads="1"/>
          </p:cNvSpPr>
          <p:nvPr/>
        </p:nvSpPr>
        <p:spPr bwMode="auto">
          <a:xfrm>
            <a:off x="187316" y="4395537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7316" y="515923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187316" y="5922922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914204" cy="67510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2113806"/>
            <a:ext cx="5914204" cy="67510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2871986"/>
            <a:ext cx="5914204" cy="67510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3645024"/>
            <a:ext cx="5914204" cy="6751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4403204"/>
            <a:ext cx="5914204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5168256"/>
            <a:ext cx="5914204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5941294"/>
            <a:ext cx="5914204" cy="675108"/>
          </a:xfrm>
          <a:prstGeom prst="rect">
            <a:avLst/>
          </a:prstGeom>
        </p:spPr>
      </p:pic>
      <p:sp>
        <p:nvSpPr>
          <p:cNvPr id="21" name="Abgerundetes Rechteck 5"/>
          <p:cNvSpPr>
            <a:spLocks noChangeArrowheads="1"/>
          </p:cNvSpPr>
          <p:nvPr/>
        </p:nvSpPr>
        <p:spPr bwMode="auto">
          <a:xfrm>
            <a:off x="7087044" y="1361536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24" name="Picture 2" descr="V:\Studien &amp; Berichte\Icons final_2013\Icons_masc_fem\Icon masculin_smal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99" y="368431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:\Studien &amp; Berichte\Icons final_2013\Icons_masc_fem\Icon fem_sm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99" y="4447944"/>
            <a:ext cx="277200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71556"/>
            <a:ext cx="761943" cy="67510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177828"/>
            <a:ext cx="761943" cy="67510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91036"/>
            <a:ext cx="761943" cy="67510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56894"/>
            <a:ext cx="761943" cy="67510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12729"/>
            <a:ext cx="761943" cy="67510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75306"/>
            <a:ext cx="761943" cy="67510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31769"/>
            <a:ext cx="761943" cy="67510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8888830" cy="25404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" y="1254374"/>
            <a:ext cx="8553575" cy="41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9144000" cy="8883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8888830" cy="254041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77" y="1268760"/>
            <a:ext cx="6077259" cy="41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2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98884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0"/>
          <p:cNvSpPr>
            <a:spLocks noChangeArrowheads="1"/>
          </p:cNvSpPr>
          <p:nvPr/>
        </p:nvSpPr>
        <p:spPr bwMode="auto">
          <a:xfrm>
            <a:off x="545252" y="763984"/>
            <a:ext cx="3594700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6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30" name="Picture 66" descr="Modul I_Employer Brands_transparen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33" name="Picture 67" descr="Modul II_Graduate Profile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36" name="Picture 68" descr="Modul IV_University Controlling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175780" cy="6354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" y="1268760"/>
            <a:ext cx="8638913" cy="52195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33728"/>
            <a:ext cx="8638913" cy="50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" y="198884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0" y="1629672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01151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6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4" y="1700808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26876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88830" cy="50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90707"/>
            <a:ext cx="8888830" cy="25388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5" y="1845696"/>
            <a:ext cx="8638913" cy="50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175780" cy="6354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2"/>
            <a:ext cx="3175780" cy="63548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8888830" cy="50808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3717032"/>
            <a:ext cx="2538795" cy="6339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152563"/>
            <a:ext cx="2538795" cy="6354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589618"/>
            <a:ext cx="2538795" cy="6354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026673"/>
            <a:ext cx="2538795" cy="6339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462205"/>
            <a:ext cx="2538795" cy="635485"/>
          </a:xfrm>
          <a:prstGeom prst="rect">
            <a:avLst/>
          </a:prstGeom>
        </p:spPr>
      </p:pic>
      <p:pic>
        <p:nvPicPr>
          <p:cNvPr id="12" name="_kpi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73878"/>
          <a:stretch>
            <a:fillRect/>
          </a:stretch>
        </p:blipFill>
        <p:spPr>
          <a:xfrm>
            <a:off x="2915816" y="3878029"/>
            <a:ext cx="420660" cy="362923"/>
          </a:xfrm>
          <a:prstGeom prst="rect">
            <a:avLst/>
          </a:prstGeom>
        </p:spPr>
      </p:pic>
      <p:pic>
        <p:nvPicPr>
          <p:cNvPr id="13" name="_kpiC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9" b="30870"/>
          <a:stretch>
            <a:fillRect/>
          </a:stretch>
        </p:blipFill>
        <p:spPr>
          <a:xfrm>
            <a:off x="2915816" y="4742145"/>
            <a:ext cx="420660" cy="360000"/>
          </a:xfrm>
          <a:prstGeom prst="rect">
            <a:avLst/>
          </a:prstGeom>
        </p:spPr>
      </p:pic>
      <p:pic>
        <p:nvPicPr>
          <p:cNvPr id="14" name="_kpiB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7" b="16831"/>
          <a:stretch>
            <a:fillRect/>
          </a:stretch>
        </p:blipFill>
        <p:spPr>
          <a:xfrm>
            <a:off x="2915816" y="4310087"/>
            <a:ext cx="432000" cy="360000"/>
          </a:xfrm>
          <a:prstGeom prst="rect">
            <a:avLst/>
          </a:prstGeom>
        </p:spPr>
      </p:pic>
      <p:pic>
        <p:nvPicPr>
          <p:cNvPr id="15" name="_kpiE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606261"/>
            <a:ext cx="420660" cy="360000"/>
          </a:xfrm>
          <a:prstGeom prst="rect">
            <a:avLst/>
          </a:prstGeom>
        </p:spPr>
      </p:pic>
      <p:pic>
        <p:nvPicPr>
          <p:cNvPr id="16" name="_kpiD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174203"/>
            <a:ext cx="420660" cy="362898"/>
          </a:xfrm>
          <a:prstGeom prst="rect">
            <a:avLst/>
          </a:prstGeom>
        </p:spPr>
      </p:pic>
      <p:pic>
        <p:nvPicPr>
          <p:cNvPr id="17" name="Picture 1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1" y="614363"/>
            <a:ext cx="1130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02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5"/>
          <p:cNvSpPr>
            <a:spLocks noChangeArrowheads="1"/>
          </p:cNvSpPr>
          <p:nvPr/>
        </p:nvSpPr>
        <p:spPr bwMode="auto">
          <a:xfrm>
            <a:off x="185728" y="162880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" name="Abgerundetes Rechteck 5"/>
          <p:cNvSpPr>
            <a:spLocks noChangeArrowheads="1"/>
          </p:cNvSpPr>
          <p:nvPr/>
        </p:nvSpPr>
        <p:spPr bwMode="auto">
          <a:xfrm>
            <a:off x="7088632" y="2389357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7090604" y="3149914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7090604" y="3910471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7090604" y="467102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7089850" y="5431585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9" name="Abgerundetes Rechteck 5"/>
          <p:cNvSpPr>
            <a:spLocks noChangeArrowheads="1"/>
          </p:cNvSpPr>
          <p:nvPr/>
        </p:nvSpPr>
        <p:spPr bwMode="auto">
          <a:xfrm>
            <a:off x="187316" y="239249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0" name="Abgerundetes Rechteck 5"/>
          <p:cNvSpPr>
            <a:spLocks noChangeArrowheads="1"/>
          </p:cNvSpPr>
          <p:nvPr/>
        </p:nvSpPr>
        <p:spPr bwMode="auto">
          <a:xfrm>
            <a:off x="185648" y="3156184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1" name="Abgerundetes Rechteck 5"/>
          <p:cNvSpPr>
            <a:spLocks noChangeArrowheads="1"/>
          </p:cNvSpPr>
          <p:nvPr/>
        </p:nvSpPr>
        <p:spPr bwMode="auto">
          <a:xfrm>
            <a:off x="187316" y="3919877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7316" y="4683569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187316" y="544726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5" name="Abgerundetes Rechteck 5"/>
          <p:cNvSpPr>
            <a:spLocks noChangeArrowheads="1"/>
          </p:cNvSpPr>
          <p:nvPr/>
        </p:nvSpPr>
        <p:spPr bwMode="auto">
          <a:xfrm>
            <a:off x="7087044" y="1628800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5714574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3852"/>
            <a:ext cx="5714574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66890"/>
            <a:ext cx="5714574" cy="6751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5714574" cy="67510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8108"/>
            <a:ext cx="5714574" cy="67510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5714574" cy="67510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60055"/>
            <a:ext cx="761943" cy="67510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20888"/>
            <a:ext cx="761943" cy="67510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82294"/>
            <a:ext cx="761943" cy="67510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44111"/>
            <a:ext cx="761943" cy="67510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01485"/>
            <a:ext cx="761943" cy="67510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62716"/>
            <a:ext cx="761943" cy="67510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48680"/>
            <a:ext cx="9144000" cy="8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5"/>
          <p:cNvSpPr>
            <a:spLocks noChangeArrowheads="1"/>
          </p:cNvSpPr>
          <p:nvPr/>
        </p:nvSpPr>
        <p:spPr bwMode="auto">
          <a:xfrm>
            <a:off x="185728" y="163567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" name="Abgerundetes Rechteck 5"/>
          <p:cNvSpPr>
            <a:spLocks noChangeArrowheads="1"/>
          </p:cNvSpPr>
          <p:nvPr/>
        </p:nvSpPr>
        <p:spPr bwMode="auto">
          <a:xfrm>
            <a:off x="7088632" y="2416997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7090604" y="3177554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7090604" y="3938111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7090604" y="469866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7089850" y="5459225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9" name="Abgerundetes Rechteck 5"/>
          <p:cNvSpPr>
            <a:spLocks noChangeArrowheads="1"/>
          </p:cNvSpPr>
          <p:nvPr/>
        </p:nvSpPr>
        <p:spPr bwMode="auto">
          <a:xfrm>
            <a:off x="187316" y="2399364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0" name="Abgerundetes Rechteck 5"/>
          <p:cNvSpPr>
            <a:spLocks noChangeArrowheads="1"/>
          </p:cNvSpPr>
          <p:nvPr/>
        </p:nvSpPr>
        <p:spPr bwMode="auto">
          <a:xfrm>
            <a:off x="185648" y="3163056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1" name="Abgerundetes Rechteck 5"/>
          <p:cNvSpPr>
            <a:spLocks noChangeArrowheads="1"/>
          </p:cNvSpPr>
          <p:nvPr/>
        </p:nvSpPr>
        <p:spPr bwMode="auto">
          <a:xfrm>
            <a:off x="187316" y="3926749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7316" y="4690441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187316" y="5454134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5" name="Abgerundetes Rechteck 5"/>
          <p:cNvSpPr>
            <a:spLocks noChangeArrowheads="1"/>
          </p:cNvSpPr>
          <p:nvPr/>
        </p:nvSpPr>
        <p:spPr bwMode="auto">
          <a:xfrm>
            <a:off x="7087044" y="1656440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5940"/>
            <a:ext cx="5714574" cy="6751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41467"/>
            <a:ext cx="5714574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17158"/>
            <a:ext cx="5714574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0196"/>
            <a:ext cx="5714574" cy="67510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01352"/>
            <a:ext cx="761943" cy="67510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61596"/>
            <a:ext cx="761943" cy="67510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9008"/>
            <a:ext cx="761943" cy="67510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85662"/>
            <a:ext cx="761943" cy="67510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48680"/>
            <a:ext cx="9144000" cy="88837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9911"/>
            <a:ext cx="5714574" cy="67510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00808"/>
            <a:ext cx="761943" cy="675108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9774"/>
            <a:ext cx="5714574" cy="67510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44380"/>
            <a:ext cx="761943" cy="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2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5728" y="164150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7088632" y="2422825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4" name="Abgerundetes Rechteck 5"/>
          <p:cNvSpPr>
            <a:spLocks noChangeArrowheads="1"/>
          </p:cNvSpPr>
          <p:nvPr/>
        </p:nvSpPr>
        <p:spPr bwMode="auto">
          <a:xfrm>
            <a:off x="7090604" y="3183382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2" name="Abgerundetes Rechteck 5"/>
          <p:cNvSpPr>
            <a:spLocks noChangeArrowheads="1"/>
          </p:cNvSpPr>
          <p:nvPr/>
        </p:nvSpPr>
        <p:spPr bwMode="auto">
          <a:xfrm>
            <a:off x="7090604" y="3943939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6" name="Abgerundetes Rechteck 5"/>
          <p:cNvSpPr>
            <a:spLocks noChangeArrowheads="1"/>
          </p:cNvSpPr>
          <p:nvPr/>
        </p:nvSpPr>
        <p:spPr bwMode="auto">
          <a:xfrm>
            <a:off x="187316" y="240519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7" name="Abgerundetes Rechteck 5"/>
          <p:cNvSpPr>
            <a:spLocks noChangeArrowheads="1"/>
          </p:cNvSpPr>
          <p:nvPr/>
        </p:nvSpPr>
        <p:spPr bwMode="auto">
          <a:xfrm>
            <a:off x="185648" y="3168884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8" name="Abgerundetes Rechteck 5"/>
          <p:cNvSpPr>
            <a:spLocks noChangeArrowheads="1"/>
          </p:cNvSpPr>
          <p:nvPr/>
        </p:nvSpPr>
        <p:spPr bwMode="auto">
          <a:xfrm>
            <a:off x="187316" y="3932577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2" name="Abgerundetes Rechteck 5"/>
          <p:cNvSpPr>
            <a:spLocks noChangeArrowheads="1"/>
          </p:cNvSpPr>
          <p:nvPr/>
        </p:nvSpPr>
        <p:spPr bwMode="auto">
          <a:xfrm>
            <a:off x="7087044" y="166226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8593"/>
            <a:ext cx="5714574" cy="67510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6298"/>
            <a:ext cx="5714574" cy="6751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13199"/>
            <a:ext cx="761943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78028"/>
            <a:ext cx="761943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48680"/>
            <a:ext cx="9144000" cy="88837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2708"/>
            <a:ext cx="5714574" cy="675108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9824"/>
            <a:ext cx="5714574" cy="67510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70161"/>
            <a:ext cx="761943" cy="67510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19252"/>
            <a:ext cx="761943" cy="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27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124093"/>
            <a:ext cx="8459094" cy="50412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124093"/>
            <a:ext cx="8459094" cy="50412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4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124093"/>
            <a:ext cx="8459094" cy="50412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"/>
          <a:stretch>
            <a:fillRect/>
          </a:stretch>
        </p:blipFill>
        <p:spPr bwMode="auto">
          <a:xfrm>
            <a:off x="843483" y="836613"/>
            <a:ext cx="7400925" cy="48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250825" y="4221091"/>
            <a:ext cx="2160588" cy="651785"/>
            <a:chOff x="250825" y="4527550"/>
            <a:chExt cx="2160588" cy="431800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250825" y="4527550"/>
              <a:ext cx="2160588" cy="43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/>
            </a:p>
          </p:txBody>
        </p:sp>
        <p:sp>
          <p:nvSpPr>
            <p:cNvPr id="8204" name="Textfeld 2"/>
            <p:cNvSpPr txBox="1">
              <a:spLocks noChangeArrowheads="1"/>
            </p:cNvSpPr>
            <p:nvPr/>
          </p:nvSpPr>
          <p:spPr bwMode="auto">
            <a:xfrm>
              <a:off x="287338" y="4567535"/>
              <a:ext cx="2087562" cy="38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354A"/>
                  </a:solidFill>
                  <a:latin typeface="Calibri" pitchFamily="34" charset="0"/>
                </a:defRPr>
              </a:lvl1pPr>
              <a:lvl2pPr marL="742950" indent="-285750">
                <a:defRPr sz="1400">
                  <a:solidFill>
                    <a:srgbClr val="00354A"/>
                  </a:solidFill>
                  <a:latin typeface="Calibri" pitchFamily="34" charset="0"/>
                </a:defRPr>
              </a:lvl2pPr>
              <a:lvl3pPr marL="11430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3pPr>
              <a:lvl4pPr marL="16002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4pPr>
              <a:lvl5pPr marL="20574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9pPr>
            </a:lstStyle>
            <a:p>
              <a:r>
                <a:rPr lang="de-DE" sz="1600" b="1" dirty="0" err="1" smtClean="0"/>
                <a:t>over</a:t>
              </a:r>
              <a:r>
                <a:rPr lang="de-DE" sz="1600" b="1" dirty="0" smtClean="0"/>
                <a:t> 530,000 </a:t>
              </a:r>
              <a:r>
                <a:rPr lang="de-DE" sz="1600" b="1" dirty="0" err="1" smtClean="0"/>
                <a:t>participants</a:t>
              </a:r>
              <a:endParaRPr lang="de-DE" sz="1600" b="1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50825" y="5164138"/>
            <a:ext cx="2160588" cy="431800"/>
            <a:chOff x="250825" y="5164138"/>
            <a:chExt cx="2160588" cy="431800"/>
          </a:xfrm>
        </p:grpSpPr>
        <p:sp>
          <p:nvSpPr>
            <p:cNvPr id="20" name="Abgerundetes Rechteck 19"/>
            <p:cNvSpPr/>
            <p:nvPr/>
          </p:nvSpPr>
          <p:spPr bwMode="auto">
            <a:xfrm>
              <a:off x="250825" y="5164138"/>
              <a:ext cx="2160588" cy="43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/>
            </a:p>
          </p:txBody>
        </p:sp>
        <p:sp>
          <p:nvSpPr>
            <p:cNvPr id="8206" name="Textfeld 169"/>
            <p:cNvSpPr txBox="1">
              <a:spLocks noChangeArrowheads="1"/>
            </p:cNvSpPr>
            <p:nvPr/>
          </p:nvSpPr>
          <p:spPr bwMode="auto">
            <a:xfrm>
              <a:off x="287338" y="5219700"/>
              <a:ext cx="20875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354A"/>
                  </a:solidFill>
                  <a:latin typeface="Calibri" pitchFamily="34" charset="0"/>
                </a:defRPr>
              </a:lvl1pPr>
              <a:lvl2pPr marL="742950" indent="-285750">
                <a:defRPr sz="1400">
                  <a:solidFill>
                    <a:srgbClr val="00354A"/>
                  </a:solidFill>
                  <a:latin typeface="Calibri" pitchFamily="34" charset="0"/>
                </a:defRPr>
              </a:lvl2pPr>
              <a:lvl3pPr marL="11430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3pPr>
              <a:lvl4pPr marL="16002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4pPr>
              <a:lvl5pPr marL="20574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9pPr>
            </a:lstStyle>
            <a:p>
              <a:r>
                <a:rPr lang="de-DE" sz="1600" b="1" dirty="0"/>
                <a:t>27 </a:t>
              </a:r>
              <a:r>
                <a:rPr lang="de-DE" sz="1600" b="1" dirty="0" smtClean="0"/>
                <a:t>countries</a:t>
              </a:r>
              <a:endParaRPr lang="de-DE" sz="1600" b="1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50825" y="5822950"/>
            <a:ext cx="2160588" cy="431800"/>
            <a:chOff x="250825" y="5822950"/>
            <a:chExt cx="2160588" cy="431800"/>
          </a:xfrm>
        </p:grpSpPr>
        <p:sp>
          <p:nvSpPr>
            <p:cNvPr id="22" name="Abgerundetes Rechteck 21"/>
            <p:cNvSpPr/>
            <p:nvPr/>
          </p:nvSpPr>
          <p:spPr bwMode="auto">
            <a:xfrm>
              <a:off x="250825" y="5822950"/>
              <a:ext cx="2160588" cy="43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/>
            </a:p>
          </p:txBody>
        </p:sp>
        <p:sp>
          <p:nvSpPr>
            <p:cNvPr id="8208" name="Textfeld 172"/>
            <p:cNvSpPr txBox="1">
              <a:spLocks noChangeArrowheads="1"/>
            </p:cNvSpPr>
            <p:nvPr/>
          </p:nvSpPr>
          <p:spPr bwMode="auto">
            <a:xfrm>
              <a:off x="287338" y="5870575"/>
              <a:ext cx="20875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354A"/>
                  </a:solidFill>
                  <a:latin typeface="Calibri" pitchFamily="34" charset="0"/>
                </a:defRPr>
              </a:lvl1pPr>
              <a:lvl2pPr marL="742950" indent="-285750">
                <a:defRPr sz="1400">
                  <a:solidFill>
                    <a:srgbClr val="00354A"/>
                  </a:solidFill>
                  <a:latin typeface="Calibri" pitchFamily="34" charset="0"/>
                </a:defRPr>
              </a:lvl2pPr>
              <a:lvl3pPr marL="11430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3pPr>
              <a:lvl4pPr marL="16002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4pPr>
              <a:lvl5pPr marL="20574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9pPr>
            </a:lstStyle>
            <a:p>
              <a:r>
                <a:rPr lang="de-DE" sz="1600" b="1" dirty="0" smtClean="0"/>
                <a:t>1,150 </a:t>
              </a:r>
              <a:r>
                <a:rPr lang="de-DE" sz="1600" b="1" dirty="0" err="1" smtClean="0"/>
                <a:t>universities</a:t>
              </a:r>
              <a:endParaRPr lang="de-DE" sz="1600" b="1" dirty="0"/>
            </a:p>
          </p:txBody>
        </p:sp>
      </p:grpSp>
      <p:pic>
        <p:nvPicPr>
          <p:cNvPr id="82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980182"/>
            <a:ext cx="1884362" cy="32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8320" y="615950"/>
            <a:ext cx="806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trendence </a:t>
            </a:r>
            <a:r>
              <a:rPr lang="de-DE" dirty="0" err="1" smtClean="0"/>
              <a:t>radius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action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0065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124093"/>
            <a:ext cx="8459094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17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" y="548680"/>
            <a:ext cx="9144000" cy="88990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124093"/>
            <a:ext cx="8459094" cy="50412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7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124093"/>
            <a:ext cx="8459094" cy="50412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" y="548680"/>
            <a:ext cx="9144000" cy="88990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27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9" y="1124093"/>
            <a:ext cx="8638913" cy="50412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125538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rafik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3" y="3498891"/>
            <a:ext cx="853966" cy="570281"/>
          </a:xfrm>
          <a:prstGeom prst="rect">
            <a:avLst/>
          </a:prstGeom>
        </p:spPr>
      </p:pic>
      <p:pic>
        <p:nvPicPr>
          <p:cNvPr id="106" name="Grafik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2" y="2316978"/>
            <a:ext cx="1047750" cy="1047750"/>
          </a:xfrm>
          <a:prstGeom prst="rect">
            <a:avLst/>
          </a:prstGeom>
        </p:spPr>
      </p:pic>
      <p:pic>
        <p:nvPicPr>
          <p:cNvPr id="129" name="Picture 35" descr="lgo_logo_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7" y="5339325"/>
            <a:ext cx="1431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4" descr="X:\Praktikanten\Praktikant CRM\mars-chocolat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" y="4412134"/>
            <a:ext cx="971916" cy="5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15950"/>
            <a:ext cx="8066088" cy="369332"/>
          </a:xfrm>
        </p:spPr>
        <p:txBody>
          <a:bodyPr/>
          <a:lstStyle/>
          <a:p>
            <a:r>
              <a:rPr lang="en-GB" dirty="0" err="1" smtClean="0"/>
              <a:t>trendence</a:t>
            </a:r>
            <a:r>
              <a:rPr lang="en-GB" dirty="0" smtClean="0"/>
              <a:t> – </a:t>
            </a:r>
            <a:r>
              <a:rPr lang="de-DE" dirty="0" err="1" smtClean="0"/>
              <a:t>clients</a:t>
            </a:r>
            <a:r>
              <a:rPr lang="de-DE" dirty="0" smtClean="0"/>
              <a:t> (</a:t>
            </a:r>
            <a:r>
              <a:rPr lang="de-DE" dirty="0" err="1" smtClean="0"/>
              <a:t>selection</a:t>
            </a:r>
            <a:r>
              <a:rPr lang="de-DE" dirty="0" smtClean="0"/>
              <a:t>)</a:t>
            </a: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4" y="1282827"/>
            <a:ext cx="805714" cy="33714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1" y="1183665"/>
            <a:ext cx="1524000" cy="432435"/>
          </a:xfrm>
          <a:prstGeom prst="rect">
            <a:avLst/>
          </a:prstGeom>
        </p:spPr>
      </p:pic>
      <p:pic>
        <p:nvPicPr>
          <p:cNvPr id="65" name="Picture 6" descr="V:\Bilder\Logos extern\Kunden\Lidl-Logo_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5" y="1248290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13" y="1312464"/>
            <a:ext cx="877919" cy="451961"/>
          </a:xfrm>
          <a:prstGeom prst="rect">
            <a:avLst/>
          </a:prstGeom>
        </p:spPr>
      </p:pic>
      <p:pic>
        <p:nvPicPr>
          <p:cNvPr id="67" name="Picture 10" descr="Daiml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95" y="2060848"/>
            <a:ext cx="1150620" cy="1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46" y="1792191"/>
            <a:ext cx="571500" cy="571500"/>
          </a:xfrm>
          <a:prstGeom prst="rect">
            <a:avLst/>
          </a:prstGeom>
        </p:spPr>
      </p:pic>
      <p:pic>
        <p:nvPicPr>
          <p:cNvPr id="69" name="Picture 5" descr="Allian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6" y="1727262"/>
            <a:ext cx="947048" cy="2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0" descr="100px-Unilever_Logo_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22" y="1691176"/>
            <a:ext cx="571429" cy="63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79" y="1664448"/>
            <a:ext cx="571500" cy="5715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34" y="1664448"/>
            <a:ext cx="958691" cy="328613"/>
          </a:xfrm>
          <a:prstGeom prst="rect">
            <a:avLst/>
          </a:prstGeom>
        </p:spPr>
      </p:pic>
      <p:pic>
        <p:nvPicPr>
          <p:cNvPr id="76" name="Picture 46" descr="pwc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15" y="2439601"/>
            <a:ext cx="2240000" cy="25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2" y="2513530"/>
            <a:ext cx="1752600" cy="451295"/>
          </a:xfrm>
          <a:prstGeom prst="rect">
            <a:avLst/>
          </a:prstGeom>
        </p:spPr>
      </p:pic>
      <p:pic>
        <p:nvPicPr>
          <p:cNvPr id="78" name="Picture 12" descr="Deutsche Ban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84" y="2592586"/>
            <a:ext cx="1439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69" y="2911607"/>
            <a:ext cx="597797" cy="41025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68" y="2182246"/>
            <a:ext cx="967740" cy="28194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8" y="3122486"/>
            <a:ext cx="1433513" cy="26193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98" y="2217411"/>
            <a:ext cx="1337310" cy="133731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75" y="2918174"/>
            <a:ext cx="877919" cy="40862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07" y="2885027"/>
            <a:ext cx="1371600" cy="474917"/>
          </a:xfrm>
          <a:prstGeom prst="rect">
            <a:avLst/>
          </a:prstGeom>
        </p:spPr>
      </p:pic>
      <p:pic>
        <p:nvPicPr>
          <p:cNvPr id="88" name="Picture 43" descr="200px-IKEA_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38" y="2802259"/>
            <a:ext cx="857250" cy="3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8" descr="Lufthansa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63" y="3237786"/>
            <a:ext cx="1328738" cy="2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14914"/>
            <a:ext cx="571500" cy="56349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32" y="3359944"/>
            <a:ext cx="666750" cy="62674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00" y="3759267"/>
            <a:ext cx="992124" cy="257366"/>
          </a:xfrm>
          <a:prstGeom prst="rect">
            <a:avLst/>
          </a:prstGeom>
        </p:spPr>
      </p:pic>
      <p:pic>
        <p:nvPicPr>
          <p:cNvPr id="93" name="Picture 13" descr="Ernst &amp; You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06" y="3490807"/>
            <a:ext cx="1495142" cy="1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6" y="3496723"/>
            <a:ext cx="1286054" cy="24006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9" y="3717032"/>
            <a:ext cx="619125" cy="61912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85" y="6511222"/>
            <a:ext cx="1371600" cy="90869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73" y="3796971"/>
            <a:ext cx="838200" cy="29546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4167363"/>
            <a:ext cx="1553242" cy="34175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21" y="4092440"/>
            <a:ext cx="1060133" cy="417195"/>
          </a:xfrm>
          <a:prstGeom prst="rect">
            <a:avLst/>
          </a:prstGeom>
        </p:spPr>
      </p:pic>
      <p:pic>
        <p:nvPicPr>
          <p:cNvPr id="105" name="Picture 34" descr="200px-Deloitte_Logo_sv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95" y="4026799"/>
            <a:ext cx="975238" cy="2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13" y="4475223"/>
            <a:ext cx="1219200" cy="294132"/>
          </a:xfrm>
          <a:prstGeom prst="rect">
            <a:avLst/>
          </a:prstGeom>
        </p:spPr>
      </p:pic>
      <p:pic>
        <p:nvPicPr>
          <p:cNvPr id="111" name="Picture 7" descr="V:\Bilder\Logos extern\Kunden\Rolls Royce_Logo_transpar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55" y="3759267"/>
            <a:ext cx="467390" cy="8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65" y="3616755"/>
            <a:ext cx="577406" cy="701421"/>
          </a:xfrm>
          <a:prstGeom prst="rect">
            <a:avLst/>
          </a:prstGeom>
        </p:spPr>
      </p:pic>
      <p:pic>
        <p:nvPicPr>
          <p:cNvPr id="113" name="Picture 12" descr="X:\Praktikanten\Praktikant CRM\BP_logo_sv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91" y="4069172"/>
            <a:ext cx="412331" cy="5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26" y="4261238"/>
            <a:ext cx="1369886" cy="541782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99" y="4578310"/>
            <a:ext cx="1565148" cy="225362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92" y="4759576"/>
            <a:ext cx="1219200" cy="38862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32" y="4890802"/>
            <a:ext cx="1143000" cy="436626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7" y="4799557"/>
            <a:ext cx="952500" cy="22669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77" y="4852858"/>
            <a:ext cx="1333500" cy="288036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85184"/>
            <a:ext cx="968828" cy="40868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18" y="5144593"/>
            <a:ext cx="768203" cy="440688"/>
          </a:xfrm>
          <a:prstGeom prst="rect">
            <a:avLst/>
          </a:prstGeom>
        </p:spPr>
      </p:pic>
      <p:pic>
        <p:nvPicPr>
          <p:cNvPr id="125" name="Picture 3" descr="V:\Bilder\Logos extern\Kunden\Bayer_Logo_transparent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12" y="4871466"/>
            <a:ext cx="663318" cy="6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9" y="5089913"/>
            <a:ext cx="1189839" cy="277216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4" y="5576659"/>
            <a:ext cx="989076" cy="624459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21" y="5630269"/>
            <a:ext cx="914400" cy="381762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22" y="5821150"/>
            <a:ext cx="1083564" cy="219456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4" y="5559892"/>
            <a:ext cx="921258" cy="661226"/>
          </a:xfrm>
          <a:prstGeom prst="rect">
            <a:avLst/>
          </a:prstGeom>
        </p:spPr>
      </p:pic>
      <p:pic>
        <p:nvPicPr>
          <p:cNvPr id="139" name="Picture 5" descr="V:\Bilder\Logos extern\Kunden\IBM_logo2.gif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44" y="5543006"/>
            <a:ext cx="770382" cy="3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52" y="5611981"/>
            <a:ext cx="685800" cy="209169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83" y="3696663"/>
            <a:ext cx="990600" cy="334328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35" y="4653155"/>
            <a:ext cx="762000" cy="160020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39" y="5965897"/>
            <a:ext cx="1047750" cy="360426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21" y="6448169"/>
            <a:ext cx="652913" cy="220838"/>
          </a:xfrm>
          <a:prstGeom prst="rect">
            <a:avLst/>
          </a:prstGeom>
        </p:spPr>
      </p:pic>
      <p:pic>
        <p:nvPicPr>
          <p:cNvPr id="147" name="Picture 44" descr="200px-Nestle-logo_sv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5" y="2126362"/>
            <a:ext cx="454286" cy="4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Grafik 79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06" y="2924944"/>
            <a:ext cx="685800" cy="448342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82" y="5635121"/>
            <a:ext cx="803148" cy="316992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1" y="4868024"/>
            <a:ext cx="990600" cy="437102"/>
          </a:xfrm>
          <a:prstGeom prst="rect">
            <a:avLst/>
          </a:prstGeom>
        </p:spPr>
      </p:pic>
      <p:pic>
        <p:nvPicPr>
          <p:cNvPr id="89" name="Grafik 88"/>
          <p:cNvPicPr preferRelativeResize="0"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88" y="6147049"/>
            <a:ext cx="1519806" cy="173529"/>
          </a:xfrm>
          <a:prstGeom prst="rect">
            <a:avLst/>
          </a:prstGeom>
        </p:spPr>
      </p:pic>
      <p:pic>
        <p:nvPicPr>
          <p:cNvPr id="91" name="Grafik 90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41" y="5806690"/>
            <a:ext cx="1349719" cy="875954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92" y="2269273"/>
            <a:ext cx="809738" cy="571580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1" y="2148478"/>
            <a:ext cx="666750" cy="66675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6" y="5320021"/>
            <a:ext cx="1079754" cy="54025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67" y="6071742"/>
            <a:ext cx="1080821" cy="272491"/>
          </a:xfrm>
          <a:prstGeom prst="rect">
            <a:avLst/>
          </a:prstGeom>
        </p:spPr>
      </p:pic>
      <p:pic>
        <p:nvPicPr>
          <p:cNvPr id="100" name="Grafik 99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52" y="5984498"/>
            <a:ext cx="685800" cy="548640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5" y="6155943"/>
            <a:ext cx="762000" cy="501015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0" y="6216191"/>
            <a:ext cx="1217676" cy="373380"/>
          </a:xfrm>
          <a:prstGeom prst="rect">
            <a:avLst/>
          </a:prstGeom>
        </p:spPr>
      </p:pic>
      <p:pic>
        <p:nvPicPr>
          <p:cNvPr id="110" name="Grafik 109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1" y="1990679"/>
            <a:ext cx="684086" cy="496348"/>
          </a:xfrm>
          <a:prstGeom prst="rect">
            <a:avLst/>
          </a:prstGeom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90" y="2060946"/>
            <a:ext cx="914400" cy="512064"/>
          </a:xfrm>
          <a:prstGeom prst="rect">
            <a:avLst/>
          </a:prstGeom>
        </p:spPr>
      </p:pic>
      <p:pic>
        <p:nvPicPr>
          <p:cNvPr id="114" name="Grafik 113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71" y="3152158"/>
            <a:ext cx="571500" cy="571500"/>
          </a:xfrm>
          <a:prstGeom prst="rect">
            <a:avLst/>
          </a:prstGeom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32" y="3237786"/>
            <a:ext cx="676275" cy="461010"/>
          </a:xfrm>
          <a:prstGeom prst="rect">
            <a:avLst/>
          </a:prstGeom>
        </p:spPr>
      </p:pic>
      <p:pic>
        <p:nvPicPr>
          <p:cNvPr id="116" name="Grafik 115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61" y="4419751"/>
            <a:ext cx="1276160" cy="364617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00" y="4113108"/>
            <a:ext cx="1283113" cy="226219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60" y="5037559"/>
            <a:ext cx="1066800" cy="193358"/>
          </a:xfrm>
          <a:prstGeom prst="rect">
            <a:avLst/>
          </a:prstGeom>
        </p:spPr>
      </p:pic>
      <p:pic>
        <p:nvPicPr>
          <p:cNvPr id="119" name="Grafik 118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5" y="5265687"/>
            <a:ext cx="1234440" cy="202883"/>
          </a:xfrm>
          <a:prstGeom prst="rect">
            <a:avLst/>
          </a:prstGeom>
        </p:spPr>
      </p:pic>
      <p:pic>
        <p:nvPicPr>
          <p:cNvPr id="121" name="Grafik 120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1" y="6514085"/>
            <a:ext cx="1562100" cy="114300"/>
          </a:xfrm>
          <a:prstGeom prst="rect">
            <a:avLst/>
          </a:prstGeom>
        </p:spPr>
      </p:pic>
      <p:pic>
        <p:nvPicPr>
          <p:cNvPr id="122" name="Grafik 121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35" y="6434504"/>
            <a:ext cx="1066800" cy="138684"/>
          </a:xfrm>
          <a:prstGeom prst="rect">
            <a:avLst/>
          </a:prstGeom>
        </p:spPr>
      </p:pic>
      <p:pic>
        <p:nvPicPr>
          <p:cNvPr id="123" name="Grafik 122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6" y="1979516"/>
            <a:ext cx="609768" cy="609768"/>
          </a:xfrm>
          <a:prstGeom prst="rect">
            <a:avLst/>
          </a:prstGeom>
        </p:spPr>
      </p:pic>
      <p:pic>
        <p:nvPicPr>
          <p:cNvPr id="126" name="Grafik 125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68" y="2777658"/>
            <a:ext cx="990600" cy="324422"/>
          </a:xfrm>
          <a:prstGeom prst="rect">
            <a:avLst/>
          </a:prstGeom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2" y="5614056"/>
            <a:ext cx="1295400" cy="289846"/>
          </a:xfrm>
          <a:prstGeom prst="rect">
            <a:avLst/>
          </a:prstGeom>
        </p:spPr>
      </p:pic>
      <p:pic>
        <p:nvPicPr>
          <p:cNvPr id="1024" name="Grafik 1023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2" y="1287562"/>
            <a:ext cx="945452" cy="368046"/>
          </a:xfrm>
          <a:prstGeom prst="rect">
            <a:avLst/>
          </a:prstGeom>
        </p:spPr>
      </p:pic>
      <p:pic>
        <p:nvPicPr>
          <p:cNvPr id="1025" name="Grafik 1024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06" y="1538445"/>
            <a:ext cx="914400" cy="507492"/>
          </a:xfrm>
          <a:prstGeom prst="rect">
            <a:avLst/>
          </a:prstGeom>
        </p:spPr>
      </p:pic>
      <p:pic>
        <p:nvPicPr>
          <p:cNvPr id="1026" name="Grafik 1025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13" y="1184388"/>
            <a:ext cx="1500188" cy="480060"/>
          </a:xfrm>
          <a:prstGeom prst="rect">
            <a:avLst/>
          </a:prstGeom>
        </p:spPr>
      </p:pic>
      <p:pic>
        <p:nvPicPr>
          <p:cNvPr id="1028" name="Grafik 1027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46" y="1274128"/>
            <a:ext cx="637206" cy="63720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13" y="1325762"/>
            <a:ext cx="1065467" cy="1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" y="1978206"/>
            <a:ext cx="8638913" cy="50396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4516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0825" y="4222204"/>
            <a:ext cx="8626475" cy="1943100"/>
          </a:xfrm>
          <a:prstGeom prst="rect">
            <a:avLst/>
          </a:prstGeom>
          <a:solidFill>
            <a:srgbClr val="E6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0" rIns="36000" bIns="4680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sz="2000" b="1" dirty="0">
              <a:solidFill>
                <a:srgbClr val="28324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1412776"/>
            <a:ext cx="8642350" cy="2614136"/>
          </a:xfrm>
          <a:prstGeom prst="rect">
            <a:avLst/>
          </a:prstGeom>
          <a:solidFill>
            <a:srgbClr val="E6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0" rIns="36000" bIns="4680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2000" b="1" dirty="0">
              <a:solidFill>
                <a:srgbClr val="28324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5826"/>
            <a:ext cx="8254893" cy="50899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254893" cy="3809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2547"/>
            <a:ext cx="8254893" cy="3825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1" y="2288643"/>
            <a:ext cx="8254893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9844"/>
            <a:ext cx="8254893" cy="6354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8254893" cy="6354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24078"/>
            <a:ext cx="8254893" cy="38098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4581128"/>
            <a:ext cx="81057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5662"/>
            <a:ext cx="8254893" cy="5074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3" y="4835252"/>
            <a:ext cx="8254893" cy="6354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3" y="5352270"/>
            <a:ext cx="8254893" cy="3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3675"/>
            <a:ext cx="3175780" cy="6354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65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36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19" y="260648"/>
            <a:ext cx="8638913" cy="57589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638913" cy="53993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97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521"/>
            <a:ext cx="6839203" cy="54008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15" y="1628800"/>
            <a:ext cx="4661569" cy="43645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4" y="1196752"/>
            <a:ext cx="8890354" cy="50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2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69" y="1628800"/>
            <a:ext cx="4663093" cy="4364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0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9672"/>
            <a:ext cx="6479566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5" y="1052736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4516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2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90354" cy="50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34164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3175780" cy="6339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5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8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080282"/>
            <a:ext cx="8638913" cy="52195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7" y="1485656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8" y="1246710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446563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354A"/>
                </a:solidFill>
                <a:latin typeface="Calibri" pitchFamily="34" charset="0"/>
              </a:defRPr>
            </a:lvl1pPr>
            <a:lvl2pPr marL="742950" indent="-285750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de-DE" sz="1800" dirty="0" smtClean="0"/>
              <a:t>Ditte Lorenz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Research Analyst</a:t>
            </a:r>
            <a:endParaRPr lang="de-DE" sz="1800" dirty="0"/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de-DE" sz="1800" dirty="0"/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de-DE" sz="1800" dirty="0" smtClean="0"/>
              <a:t>ditte.lorenz@trendence.com</a:t>
            </a:r>
            <a:endParaRPr lang="de-DE" sz="1800" dirty="0"/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de-DE" sz="1800" dirty="0">
              <a:solidFill>
                <a:srgbClr val="1A9CCE"/>
              </a:solidFill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+49 30 2592988 </a:t>
            </a:r>
            <a:r>
              <a:rPr lang="de-DE" sz="1800" dirty="0" smtClean="0"/>
              <a:t>603</a:t>
            </a:r>
            <a:endParaRPr lang="de-DE" sz="1800" dirty="0"/>
          </a:p>
          <a:p>
            <a:pPr algn="l" eaLnBrk="1" hangingPunct="1">
              <a:buClrTx/>
              <a:buFontTx/>
              <a:buNone/>
            </a:pPr>
            <a:r>
              <a:rPr lang="de-DE" sz="1800" b="1" dirty="0" err="1" smtClean="0"/>
              <a:t>trend</a:t>
            </a:r>
            <a:r>
              <a:rPr lang="de-DE" sz="1800" dirty="0" err="1" smtClean="0"/>
              <a:t>ence</a:t>
            </a:r>
            <a:r>
              <a:rPr lang="de-DE" sz="1800" dirty="0" smtClean="0"/>
              <a:t> </a:t>
            </a:r>
            <a:r>
              <a:rPr lang="de-DE" sz="1800" dirty="0"/>
              <a:t>Institut GmbH</a:t>
            </a:r>
            <a:br>
              <a:rPr lang="de-DE" sz="1800" dirty="0"/>
            </a:br>
            <a:r>
              <a:rPr lang="de-DE" sz="1800" dirty="0"/>
              <a:t>Markgrafenstrasse 62</a:t>
            </a:r>
            <a:r>
              <a:rPr lang="de-DE" sz="1800" dirty="0">
                <a:solidFill>
                  <a:schemeClr val="tx1"/>
                </a:solidFill>
              </a:rPr>
              <a:t/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/>
              <a:t>10969 Berlin</a:t>
            </a:r>
          </a:p>
        </p:txBody>
      </p:sp>
      <p:pic>
        <p:nvPicPr>
          <p:cNvPr id="1027" name="Picture 3" descr="C:\Users\Daniel.Ande\Downloads\qrcode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56" y="5277269"/>
            <a:ext cx="1078199" cy="10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" y="1604518"/>
            <a:ext cx="9144843" cy="3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_Deckblatt_tGrad">
  <a:themeElements>
    <a:clrScheme name="3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tGRAD 13_ UK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tGRAD 13_Singapore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tGRAD 13_Malaysia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tGRAD 13_Irland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tGRAD 13_ China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rendence (1)">
  <a:themeElements>
    <a:clrScheme name="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rendence (2)">
  <a:themeElements>
    <a:clrScheme name="10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0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_Deckblatt_tGrad_Asia/World">
  <a:themeElements>
    <a:clrScheme name="3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_Deckblatt_leer">
  <a:themeElements>
    <a:clrScheme name="3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_Deckblatt_tSchool">
  <a:themeElements>
    <a:clrScheme name="1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GRAD 13_Germany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 Young Professional 13_Germany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SCHOOL 13_Germany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GRAD 13_ Europe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tGRAD 13_ France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Powerpointpräsentation</Template>
  <TotalTime>0</TotalTime>
  <Words>38</Words>
  <Application>Microsoft Office PowerPoint</Application>
  <PresentationFormat>Bildschirmpräsentation (4:3)</PresentationFormat>
  <Paragraphs>14</Paragraphs>
  <Slides>90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16</vt:i4>
      </vt:variant>
      <vt:variant>
        <vt:lpstr>Folientitel</vt:lpstr>
      </vt:variant>
      <vt:variant>
        <vt:i4>90</vt:i4>
      </vt:variant>
    </vt:vector>
  </HeadingPairs>
  <TitlesOfParts>
    <vt:vector size="106" baseType="lpstr">
      <vt:lpstr>0_Deckblatt_tGrad</vt:lpstr>
      <vt:lpstr>0_Deckblatt_tGrad_Asia/World</vt:lpstr>
      <vt:lpstr>0_Deckblatt_leer</vt:lpstr>
      <vt:lpstr>0_Deckblatt_tSchool</vt:lpstr>
      <vt:lpstr>1_tGRAD 13_Germany</vt:lpstr>
      <vt:lpstr>2_t Young Professional 13_Germany</vt:lpstr>
      <vt:lpstr>3_tSCHOOL 13_Germany</vt:lpstr>
      <vt:lpstr>4_tGRAD 13_ Europe</vt:lpstr>
      <vt:lpstr>5_tGRAD 13_ France</vt:lpstr>
      <vt:lpstr>6_tGRAD 13_ UK</vt:lpstr>
      <vt:lpstr>7_tGRAD 13_Singapore</vt:lpstr>
      <vt:lpstr>8_tGRAD 13_Malaysia</vt:lpstr>
      <vt:lpstr>9_tGRAD 13_Irland</vt:lpstr>
      <vt:lpstr>10_tGRAD 13_ China</vt:lpstr>
      <vt:lpstr>trendence (1)</vt:lpstr>
      <vt:lpstr>trendence (2)</vt:lpstr>
      <vt:lpstr>PowerPoint-Präsentation</vt:lpstr>
      <vt:lpstr>PowerPoint-Präsentation</vt:lpstr>
      <vt:lpstr>PowerPoint-Präsentation</vt:lpstr>
      <vt:lpstr>PowerPoint-Präsentation</vt:lpstr>
      <vt:lpstr>trendence – clients (selection)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trendence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Ye Du</cp:lastModifiedBy>
  <cp:revision>1267</cp:revision>
  <dcterms:created xsi:type="dcterms:W3CDTF">2007-02-16T10:25:58Z</dcterms:created>
  <dcterms:modified xsi:type="dcterms:W3CDTF">2013-07-12T15:25:19Z</dcterms:modified>
</cp:coreProperties>
</file>