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66" r:id="rId2"/>
    <p:sldMasterId id="2147483667" r:id="rId3"/>
    <p:sldMasterId id="2147483656" r:id="rId4"/>
    <p:sldMasterId id="2147483669" r:id="rId5"/>
    <p:sldMasterId id="2147483670" r:id="rId6"/>
  </p:sldMasterIdLst>
  <p:notesMasterIdLst>
    <p:notesMasterId r:id="rId72"/>
  </p:notesMasterIdLst>
  <p:handoutMasterIdLst>
    <p:handoutMasterId r:id="rId73"/>
  </p:handoutMasterIdLst>
  <p:sldIdLst>
    <p:sldId id="1688" r:id="rId7"/>
    <p:sldId id="2001" r:id="rId8"/>
    <p:sldId id="2238" r:id="rId9"/>
    <p:sldId id="1929" r:id="rId10"/>
    <p:sldId id="2383" r:id="rId11"/>
    <p:sldId id="2384" r:id="rId12"/>
    <p:sldId id="1689" r:id="rId13"/>
    <p:sldId id="2317" r:id="rId14"/>
    <p:sldId id="2335" r:id="rId15"/>
    <p:sldId id="2322" r:id="rId16"/>
    <p:sldId id="2336" r:id="rId17"/>
    <p:sldId id="2323" r:id="rId18"/>
    <p:sldId id="2337" r:id="rId19"/>
    <p:sldId id="2324" r:id="rId20"/>
    <p:sldId id="2338" r:id="rId21"/>
    <p:sldId id="2339" r:id="rId22"/>
    <p:sldId id="2340" r:id="rId23"/>
    <p:sldId id="2341" r:id="rId24"/>
    <p:sldId id="2342" r:id="rId25"/>
    <p:sldId id="2343" r:id="rId26"/>
    <p:sldId id="1532" r:id="rId27"/>
    <p:sldId id="2344" r:id="rId28"/>
    <p:sldId id="2318" r:id="rId29"/>
    <p:sldId id="2345" r:id="rId30"/>
    <p:sldId id="2423" r:id="rId31"/>
    <p:sldId id="2346" r:id="rId32"/>
    <p:sldId id="2422" r:id="rId33"/>
    <p:sldId id="2347" r:id="rId34"/>
    <p:sldId id="2348" r:id="rId35"/>
    <p:sldId id="2349" r:id="rId36"/>
    <p:sldId id="2350" r:id="rId37"/>
    <p:sldId id="2351" r:id="rId38"/>
    <p:sldId id="2352" r:id="rId39"/>
    <p:sldId id="2353" r:id="rId40"/>
    <p:sldId id="2354" r:id="rId41"/>
    <p:sldId id="2355" r:id="rId42"/>
    <p:sldId id="2356" r:id="rId43"/>
    <p:sldId id="2397" r:id="rId44"/>
    <p:sldId id="2357" r:id="rId45"/>
    <p:sldId id="2358" r:id="rId46"/>
    <p:sldId id="1569" r:id="rId47"/>
    <p:sldId id="2319" r:id="rId48"/>
    <p:sldId id="2359" r:id="rId49"/>
    <p:sldId id="2360" r:id="rId50"/>
    <p:sldId id="2362" r:id="rId51"/>
    <p:sldId id="2363" r:id="rId52"/>
    <p:sldId id="2364" r:id="rId53"/>
    <p:sldId id="2365" r:id="rId54"/>
    <p:sldId id="2366" r:id="rId55"/>
    <p:sldId id="2367" r:id="rId56"/>
    <p:sldId id="2320" r:id="rId57"/>
    <p:sldId id="2321" r:id="rId58"/>
    <p:sldId id="2368" r:id="rId59"/>
    <p:sldId id="2370" r:id="rId60"/>
    <p:sldId id="2373" r:id="rId61"/>
    <p:sldId id="2371" r:id="rId62"/>
    <p:sldId id="2372" r:id="rId63"/>
    <p:sldId id="2374" r:id="rId64"/>
    <p:sldId id="2375" r:id="rId65"/>
    <p:sldId id="2376" r:id="rId66"/>
    <p:sldId id="2377" r:id="rId67"/>
    <p:sldId id="2379" r:id="rId68"/>
    <p:sldId id="2380" r:id="rId69"/>
    <p:sldId id="2381" r:id="rId70"/>
    <p:sldId id="1709" r:id="rId71"/>
  </p:sldIdLst>
  <p:sldSz cx="9144000" cy="6858000" type="screen4x3"/>
  <p:notesSz cx="6805613" cy="9944100"/>
  <p:defaultTextStyle>
    <a:defPPr>
      <a:defRPr lang="de-DE"/>
    </a:defPPr>
    <a:lvl1pPr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1pPr>
    <a:lvl2pPr marL="4572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2pPr>
    <a:lvl3pPr marL="9144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3pPr>
    <a:lvl4pPr marL="13716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4pPr>
    <a:lvl5pPr marL="1828800" algn="ctr" rtl="0" eaLnBrk="0" fontAlgn="base" hangingPunct="0">
      <a:spcBef>
        <a:spcPct val="50000"/>
      </a:spcBef>
      <a:spcAft>
        <a:spcPct val="0"/>
      </a:spcAft>
      <a:buClr>
        <a:srgbClr val="0091C9"/>
      </a:buClr>
      <a:buFont typeface="Calibri" pitchFamily="34" charset="0"/>
      <a:defRPr sz="1400" kern="1200">
        <a:solidFill>
          <a:srgbClr val="00354A"/>
        </a:solidFill>
        <a:latin typeface="Calibri" pitchFamily="34" charset="0"/>
        <a:ea typeface="+mn-ea"/>
        <a:cs typeface="+mn-cs"/>
      </a:defRPr>
    </a:lvl5pPr>
    <a:lvl6pPr marL="2286000" algn="l" defTabSz="914400" rtl="0" eaLnBrk="1" latinLnBrk="0" hangingPunct="1">
      <a:defRPr sz="1400" kern="1200">
        <a:solidFill>
          <a:srgbClr val="00354A"/>
        </a:solidFill>
        <a:latin typeface="Calibri" pitchFamily="34" charset="0"/>
        <a:ea typeface="+mn-ea"/>
        <a:cs typeface="+mn-cs"/>
      </a:defRPr>
    </a:lvl6pPr>
    <a:lvl7pPr marL="2743200" algn="l" defTabSz="914400" rtl="0" eaLnBrk="1" latinLnBrk="0" hangingPunct="1">
      <a:defRPr sz="1400" kern="1200">
        <a:solidFill>
          <a:srgbClr val="00354A"/>
        </a:solidFill>
        <a:latin typeface="Calibri" pitchFamily="34" charset="0"/>
        <a:ea typeface="+mn-ea"/>
        <a:cs typeface="+mn-cs"/>
      </a:defRPr>
    </a:lvl7pPr>
    <a:lvl8pPr marL="3200400" algn="l" defTabSz="914400" rtl="0" eaLnBrk="1" latinLnBrk="0" hangingPunct="1">
      <a:defRPr sz="1400" kern="1200">
        <a:solidFill>
          <a:srgbClr val="00354A"/>
        </a:solidFill>
        <a:latin typeface="Calibri" pitchFamily="34" charset="0"/>
        <a:ea typeface="+mn-ea"/>
        <a:cs typeface="+mn-cs"/>
      </a:defRPr>
    </a:lvl8pPr>
    <a:lvl9pPr marL="3657600" algn="l" defTabSz="914400" rtl="0" eaLnBrk="1" latinLnBrk="0" hangingPunct="1">
      <a:defRPr sz="1400" kern="1200">
        <a:solidFill>
          <a:srgbClr val="00354A"/>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CC"/>
    <a:srgbClr val="F47C00"/>
    <a:srgbClr val="008000"/>
    <a:srgbClr val="DDDDDD"/>
    <a:srgbClr val="80C8E4"/>
    <a:srgbClr val="6D6D6D"/>
    <a:srgbClr val="00354A"/>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1" autoAdjust="0"/>
    <p:restoredTop sz="94414" autoAdjust="0"/>
  </p:normalViewPr>
  <p:slideViewPr>
    <p:cSldViewPr snapToObjects="1">
      <p:cViewPr varScale="1">
        <p:scale>
          <a:sx n="75" d="100"/>
          <a:sy n="75" d="100"/>
        </p:scale>
        <p:origin x="-1038" y="-96"/>
      </p:cViewPr>
      <p:guideLst>
        <p:guide orient="horz" pos="1026"/>
        <p:guide pos="3470"/>
      </p:guideLst>
    </p:cSldViewPr>
  </p:slideViewPr>
  <p:notesTextViewPr>
    <p:cViewPr>
      <p:scale>
        <a:sx n="100" d="100"/>
        <a:sy n="100" d="100"/>
      </p:scale>
      <p:origin x="0" y="0"/>
    </p:cViewPr>
  </p:notesTextViewPr>
  <p:sorterViewPr>
    <p:cViewPr>
      <p:scale>
        <a:sx n="33" d="100"/>
        <a:sy n="33" d="100"/>
      </p:scale>
      <p:origin x="0" y="1524"/>
    </p:cViewPr>
  </p:sorterViewPr>
  <p:notesViewPr>
    <p:cSldViewPr snapToObjects="1">
      <p:cViewPr varScale="1">
        <p:scale>
          <a:sx n="51" d="100"/>
          <a:sy n="51" d="100"/>
        </p:scale>
        <p:origin x="-2616"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SERVERMBR\xChange\Praktikanten\Sveti\Makro_BUS_partner%20reports_201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819794400699914"/>
          <c:y val="5.8813065033537476E-2"/>
          <c:w val="0.58147710231562777"/>
          <c:h val="0.75364745182253279"/>
        </c:manualLayout>
      </c:layout>
      <c:barChart>
        <c:barDir val="bar"/>
        <c:grouping val="clustered"/>
        <c:varyColors val="0"/>
        <c:ser>
          <c:idx val="2"/>
          <c:order val="2"/>
          <c:tx>
            <c:strRef>
              <c:f>'Emigration destination'!$C$36</c:f>
              <c:strCache>
                <c:ptCount val="1"/>
                <c:pt idx="0">
                  <c:v>Пловдивски университет „Паисий Хилендарски"</c:v>
                </c:pt>
              </c:strCache>
            </c:strRef>
          </c:tx>
          <c:spPr>
            <a:solidFill>
              <a:srgbClr val="283241"/>
            </a:solidFill>
            <a:ln>
              <a:noFill/>
            </a:ln>
          </c:spPr>
          <c:invertIfNegative val="0"/>
          <c:dPt>
            <c:idx val="0"/>
            <c:invertIfNegative val="0"/>
            <c:bubble3D val="0"/>
            <c:spPr>
              <a:solidFill>
                <a:srgbClr val="BFBFBF"/>
              </a:solidFill>
              <a:ln>
                <a:noFill/>
              </a:ln>
            </c:spPr>
          </c:dPt>
          <c:dPt>
            <c:idx val="1"/>
            <c:invertIfNegative val="0"/>
            <c:bubble3D val="0"/>
            <c:spPr>
              <a:solidFill>
                <a:srgbClr val="BFBFBF"/>
              </a:solidFill>
              <a:ln>
                <a:noFill/>
              </a:ln>
            </c:spPr>
          </c:dPt>
          <c:dPt>
            <c:idx val="2"/>
            <c:invertIfNegative val="0"/>
            <c:bubble3D val="0"/>
            <c:spPr>
              <a:solidFill>
                <a:srgbClr val="BFBFBF"/>
              </a:solidFill>
              <a:ln>
                <a:noFill/>
              </a:ln>
            </c:spPr>
          </c:dPt>
          <c:dPt>
            <c:idx val="3"/>
            <c:invertIfNegative val="0"/>
            <c:bubble3D val="0"/>
            <c:spPr>
              <a:solidFill>
                <a:srgbClr val="BFBFBF"/>
              </a:solidFill>
              <a:ln>
                <a:noFill/>
              </a:ln>
            </c:spPr>
          </c:dPt>
          <c:dPt>
            <c:idx val="4"/>
            <c:invertIfNegative val="0"/>
            <c:bubble3D val="0"/>
            <c:spPr>
              <a:solidFill>
                <a:srgbClr val="BFBFBF"/>
              </a:solidFill>
              <a:ln>
                <a:noFill/>
              </a:ln>
            </c:spPr>
          </c:dPt>
          <c:dPt>
            <c:idx val="5"/>
            <c:invertIfNegative val="0"/>
            <c:bubble3D val="0"/>
            <c:spPr>
              <a:solidFill>
                <a:srgbClr val="BFBFBF"/>
              </a:solidFill>
              <a:ln>
                <a:noFill/>
              </a:ln>
            </c:spPr>
          </c:dPt>
          <c:dPt>
            <c:idx val="6"/>
            <c:invertIfNegative val="0"/>
            <c:bubble3D val="0"/>
            <c:spPr>
              <a:solidFill>
                <a:srgbClr val="BFBFBF"/>
              </a:solidFill>
              <a:ln>
                <a:noFill/>
              </a:ln>
            </c:spPr>
          </c:dPt>
          <c:dPt>
            <c:idx val="7"/>
            <c:invertIfNegative val="0"/>
            <c:bubble3D val="0"/>
            <c:spPr>
              <a:solidFill>
                <a:srgbClr val="BFBFBF"/>
              </a:solidFill>
              <a:ln>
                <a:noFill/>
              </a:ln>
            </c:spPr>
          </c:dPt>
          <c:dPt>
            <c:idx val="8"/>
            <c:invertIfNegative val="0"/>
            <c:bubble3D val="0"/>
            <c:spPr>
              <a:solidFill>
                <a:srgbClr val="BFBFBF"/>
              </a:solidFill>
              <a:ln>
                <a:noFill/>
              </a:ln>
            </c:spPr>
          </c:dPt>
          <c:dPt>
            <c:idx val="9"/>
            <c:invertIfNegative val="0"/>
            <c:bubble3D val="0"/>
            <c:spPr>
              <a:solidFill>
                <a:srgbClr val="BFBFBF"/>
              </a:solidFill>
              <a:ln>
                <a:noFill/>
              </a:ln>
            </c:spPr>
          </c:dPt>
          <c:dPt>
            <c:idx val="10"/>
            <c:invertIfNegative val="0"/>
            <c:bubble3D val="0"/>
            <c:spPr>
              <a:solidFill>
                <a:srgbClr val="BFBFBF"/>
              </a:solidFill>
              <a:ln>
                <a:noFill/>
              </a:ln>
            </c:spPr>
          </c:dPt>
          <c:dPt>
            <c:idx val="11"/>
            <c:invertIfNegative val="0"/>
            <c:bubble3D val="0"/>
            <c:spPr>
              <a:solidFill>
                <a:srgbClr val="BFBFBF"/>
              </a:solidFill>
              <a:ln>
                <a:noFill/>
              </a:ln>
            </c:spPr>
          </c:dPt>
          <c:dPt>
            <c:idx val="12"/>
            <c:invertIfNegative val="0"/>
            <c:bubble3D val="0"/>
            <c:spPr>
              <a:solidFill>
                <a:srgbClr val="BFBFBF"/>
              </a:solidFill>
              <a:ln>
                <a:noFill/>
              </a:ln>
            </c:spPr>
          </c:dPt>
          <c:dPt>
            <c:idx val="13"/>
            <c:invertIfNegative val="0"/>
            <c:bubble3D val="0"/>
            <c:spPr>
              <a:solidFill>
                <a:srgbClr val="BFBFBF"/>
              </a:solidFill>
              <a:ln>
                <a:noFill/>
              </a:ln>
            </c:spPr>
          </c:dPt>
          <c:dPt>
            <c:idx val="14"/>
            <c:invertIfNegative val="0"/>
            <c:bubble3D val="0"/>
            <c:spPr>
              <a:solidFill>
                <a:srgbClr val="BFBFBF"/>
              </a:solidFill>
              <a:ln>
                <a:noFill/>
              </a:ln>
            </c:spPr>
          </c:dPt>
          <c:dPt>
            <c:idx val="15"/>
            <c:invertIfNegative val="0"/>
            <c:bubble3D val="0"/>
            <c:spPr>
              <a:solidFill>
                <a:srgbClr val="BFBFBF"/>
              </a:solidFill>
              <a:ln>
                <a:noFill/>
              </a:ln>
            </c:spPr>
          </c:dPt>
          <c:dPt>
            <c:idx val="16"/>
            <c:invertIfNegative val="0"/>
            <c:bubble3D val="0"/>
            <c:spPr>
              <a:solidFill>
                <a:srgbClr val="BFBFBF"/>
              </a:solidFill>
              <a:ln>
                <a:noFill/>
              </a:ln>
            </c:spPr>
          </c:dPt>
          <c:dPt>
            <c:idx val="17"/>
            <c:invertIfNegative val="0"/>
            <c:bubble3D val="0"/>
            <c:spPr>
              <a:solidFill>
                <a:srgbClr val="BFBFBF"/>
              </a:solidFill>
              <a:ln>
                <a:noFill/>
              </a:ln>
            </c:spPr>
          </c:dPt>
          <c:dPt>
            <c:idx val="18"/>
            <c:invertIfNegative val="0"/>
            <c:bubble3D val="0"/>
            <c:spPr>
              <a:solidFill>
                <a:srgbClr val="BFBFBF"/>
              </a:solidFill>
              <a:ln>
                <a:noFill/>
              </a:ln>
            </c:spPr>
          </c:dPt>
          <c:dPt>
            <c:idx val="19"/>
            <c:invertIfNegative val="0"/>
            <c:bubble3D val="0"/>
            <c:spPr>
              <a:solidFill>
                <a:srgbClr val="BFBFBF"/>
              </a:solidFill>
              <a:ln>
                <a:noFill/>
              </a:ln>
            </c:spPr>
          </c:dPt>
          <c:cat>
            <c:numRef>
              <c:f>'Emigration destination'!$E$37:$E$56</c:f>
              <c:numCache>
                <c:formatCode>0.0%</c:formatCode>
                <c:ptCount val="20"/>
                <c:pt idx="0">
                  <c:v>0.502</c:v>
                </c:pt>
                <c:pt idx="1">
                  <c:v>0.42599999999999999</c:v>
                </c:pt>
                <c:pt idx="2">
                  <c:v>0.29699999999999999</c:v>
                </c:pt>
                <c:pt idx="3">
                  <c:v>0.28499999999999998</c:v>
                </c:pt>
                <c:pt idx="4">
                  <c:v>0.224</c:v>
                </c:pt>
                <c:pt idx="5">
                  <c:v>0.249</c:v>
                </c:pt>
                <c:pt idx="6">
                  <c:v>0.17699999999999999</c:v>
                </c:pt>
                <c:pt idx="7">
                  <c:v>0.217</c:v>
                </c:pt>
                <c:pt idx="8">
                  <c:v>0.26700000000000002</c:v>
                </c:pt>
                <c:pt idx="9">
                  <c:v>0.14299999999999999</c:v>
                </c:pt>
                <c:pt idx="10">
                  <c:v>0.22600000000000001</c:v>
                </c:pt>
                <c:pt idx="11">
                  <c:v>0.16</c:v>
                </c:pt>
                <c:pt idx="12">
                  <c:v>0.19700000000000001</c:v>
                </c:pt>
                <c:pt idx="13">
                  <c:v>0.17199999999999999</c:v>
                </c:pt>
                <c:pt idx="14">
                  <c:v>0.22</c:v>
                </c:pt>
                <c:pt idx="15">
                  <c:v>0.11600000000000001</c:v>
                </c:pt>
                <c:pt idx="16">
                  <c:v>7.3999999999999996E-2</c:v>
                </c:pt>
                <c:pt idx="17">
                  <c:v>0.14799999999999999</c:v>
                </c:pt>
                <c:pt idx="18">
                  <c:v>6.6000000000000003E-2</c:v>
                </c:pt>
                <c:pt idx="19">
                  <c:v>3.5000000000000003E-2</c:v>
                </c:pt>
              </c:numCache>
            </c:numRef>
          </c:cat>
          <c:val>
            <c:numRef>
              <c:f>'Emigration destination'!$E$37:$E$56</c:f>
              <c:numCache>
                <c:formatCode>0.0%</c:formatCode>
                <c:ptCount val="20"/>
                <c:pt idx="0">
                  <c:v>0.502</c:v>
                </c:pt>
                <c:pt idx="1">
                  <c:v>0.42599999999999999</c:v>
                </c:pt>
                <c:pt idx="2">
                  <c:v>0.29699999999999999</c:v>
                </c:pt>
                <c:pt idx="3">
                  <c:v>0.28499999999999998</c:v>
                </c:pt>
                <c:pt idx="4">
                  <c:v>0.224</c:v>
                </c:pt>
                <c:pt idx="5">
                  <c:v>0.249</c:v>
                </c:pt>
                <c:pt idx="6">
                  <c:v>0.17699999999999999</c:v>
                </c:pt>
                <c:pt idx="7">
                  <c:v>0.217</c:v>
                </c:pt>
                <c:pt idx="8">
                  <c:v>0.26700000000000002</c:v>
                </c:pt>
                <c:pt idx="9">
                  <c:v>0.14299999999999999</c:v>
                </c:pt>
                <c:pt idx="10">
                  <c:v>0.22600000000000001</c:v>
                </c:pt>
                <c:pt idx="11">
                  <c:v>0.16</c:v>
                </c:pt>
                <c:pt idx="12">
                  <c:v>0.19700000000000001</c:v>
                </c:pt>
                <c:pt idx="13">
                  <c:v>0.17199999999999999</c:v>
                </c:pt>
                <c:pt idx="14">
                  <c:v>0.22</c:v>
                </c:pt>
                <c:pt idx="15">
                  <c:v>0.11600000000000001</c:v>
                </c:pt>
                <c:pt idx="16">
                  <c:v>7.3999999999999996E-2</c:v>
                </c:pt>
                <c:pt idx="17">
                  <c:v>0.14799999999999999</c:v>
                </c:pt>
                <c:pt idx="18">
                  <c:v>6.6000000000000003E-2</c:v>
                </c:pt>
                <c:pt idx="19">
                  <c:v>3.5000000000000003E-2</c:v>
                </c:pt>
              </c:numCache>
            </c:numRef>
          </c:val>
        </c:ser>
        <c:ser>
          <c:idx val="3"/>
          <c:order val="3"/>
          <c:tx>
            <c:strRef>
              <c:f>'General communication channels'!$F$22</c:f>
              <c:strCache>
                <c:ptCount val="1"/>
                <c:pt idx="0">
                  <c:v>100,0%</c:v>
                </c:pt>
              </c:strCache>
            </c:strRef>
          </c:tx>
          <c:spPr>
            <a:noFill/>
          </c:spPr>
          <c:invertIfNegative val="0"/>
          <c:cat>
            <c:numRef>
              <c:f>'Emigration destination'!$E$37:$E$56</c:f>
              <c:numCache>
                <c:formatCode>0.0%</c:formatCode>
                <c:ptCount val="20"/>
                <c:pt idx="0">
                  <c:v>0.502</c:v>
                </c:pt>
                <c:pt idx="1">
                  <c:v>0.42599999999999999</c:v>
                </c:pt>
                <c:pt idx="2">
                  <c:v>0.29699999999999999</c:v>
                </c:pt>
                <c:pt idx="3">
                  <c:v>0.28499999999999998</c:v>
                </c:pt>
                <c:pt idx="4">
                  <c:v>0.224</c:v>
                </c:pt>
                <c:pt idx="5">
                  <c:v>0.249</c:v>
                </c:pt>
                <c:pt idx="6">
                  <c:v>0.17699999999999999</c:v>
                </c:pt>
                <c:pt idx="7">
                  <c:v>0.217</c:v>
                </c:pt>
                <c:pt idx="8">
                  <c:v>0.26700000000000002</c:v>
                </c:pt>
                <c:pt idx="9">
                  <c:v>0.14299999999999999</c:v>
                </c:pt>
                <c:pt idx="10">
                  <c:v>0.22600000000000001</c:v>
                </c:pt>
                <c:pt idx="11">
                  <c:v>0.16</c:v>
                </c:pt>
                <c:pt idx="12">
                  <c:v>0.19700000000000001</c:v>
                </c:pt>
                <c:pt idx="13">
                  <c:v>0.17199999999999999</c:v>
                </c:pt>
                <c:pt idx="14">
                  <c:v>0.22</c:v>
                </c:pt>
                <c:pt idx="15">
                  <c:v>0.11600000000000001</c:v>
                </c:pt>
                <c:pt idx="16">
                  <c:v>7.3999999999999996E-2</c:v>
                </c:pt>
                <c:pt idx="17">
                  <c:v>0.14799999999999999</c:v>
                </c:pt>
                <c:pt idx="18">
                  <c:v>6.6000000000000003E-2</c:v>
                </c:pt>
                <c:pt idx="19">
                  <c:v>3.5000000000000003E-2</c:v>
                </c:pt>
              </c:numCache>
            </c:numRef>
          </c:cat>
          <c:val>
            <c:numRef>
              <c:f>'General communication channels'!$F$23:$F$34</c:f>
              <c:numCache>
                <c:formatCode>0.0%</c:formatCode>
                <c:ptCount val="12"/>
                <c:pt idx="0">
                  <c:v>1</c:v>
                </c:pt>
                <c:pt idx="1">
                  <c:v>1</c:v>
                </c:pt>
                <c:pt idx="2">
                  <c:v>1</c:v>
                </c:pt>
                <c:pt idx="3">
                  <c:v>1</c:v>
                </c:pt>
                <c:pt idx="4">
                  <c:v>1</c:v>
                </c:pt>
                <c:pt idx="5">
                  <c:v>1</c:v>
                </c:pt>
                <c:pt idx="6">
                  <c:v>1</c:v>
                </c:pt>
                <c:pt idx="7">
                  <c:v>1</c:v>
                </c:pt>
                <c:pt idx="8">
                  <c:v>1</c:v>
                </c:pt>
                <c:pt idx="9">
                  <c:v>1</c:v>
                </c:pt>
                <c:pt idx="10">
                  <c:v>1</c:v>
                </c:pt>
              </c:numCache>
            </c:numRef>
          </c:val>
        </c:ser>
        <c:dLbls>
          <c:showLegendKey val="0"/>
          <c:showVal val="0"/>
          <c:showCatName val="0"/>
          <c:showSerName val="0"/>
          <c:showPercent val="0"/>
          <c:showBubbleSize val="0"/>
        </c:dLbls>
        <c:gapWidth val="31"/>
        <c:overlap val="100"/>
        <c:axId val="130101248"/>
        <c:axId val="130102784"/>
      </c:barChart>
      <c:barChart>
        <c:barDir val="bar"/>
        <c:grouping val="clustered"/>
        <c:varyColors val="0"/>
        <c:ser>
          <c:idx val="0"/>
          <c:order val="0"/>
          <c:tx>
            <c:strRef>
              <c:f>'Emigration destination'!$D$36</c:f>
              <c:strCache>
                <c:ptCount val="1"/>
                <c:pt idx="0">
                  <c:v>Bulgaria</c:v>
                </c:pt>
              </c:strCache>
            </c:strRef>
          </c:tx>
          <c:spPr>
            <a:solidFill>
              <a:srgbClr val="58768E"/>
            </a:solidFill>
          </c:spPr>
          <c:invertIfNegative val="0"/>
          <c:dPt>
            <c:idx val="0"/>
            <c:invertIfNegative val="0"/>
            <c:bubble3D val="0"/>
            <c:spPr>
              <a:solidFill>
                <a:srgbClr val="283241"/>
              </a:solidFill>
            </c:spPr>
          </c:dPt>
          <c:dPt>
            <c:idx val="1"/>
            <c:invertIfNegative val="0"/>
            <c:bubble3D val="0"/>
            <c:spPr>
              <a:solidFill>
                <a:srgbClr val="283241"/>
              </a:solidFill>
            </c:spPr>
          </c:dPt>
          <c:dPt>
            <c:idx val="2"/>
            <c:invertIfNegative val="0"/>
            <c:bubble3D val="0"/>
            <c:spPr>
              <a:solidFill>
                <a:srgbClr val="283241"/>
              </a:solidFill>
            </c:spPr>
          </c:dPt>
          <c:dPt>
            <c:idx val="3"/>
            <c:invertIfNegative val="0"/>
            <c:bubble3D val="0"/>
            <c:spPr>
              <a:solidFill>
                <a:srgbClr val="283241"/>
              </a:solidFill>
            </c:spPr>
          </c:dPt>
          <c:dPt>
            <c:idx val="4"/>
            <c:invertIfNegative val="0"/>
            <c:bubble3D val="0"/>
            <c:spPr>
              <a:solidFill>
                <a:srgbClr val="283241"/>
              </a:solidFill>
            </c:spPr>
          </c:dPt>
          <c:dPt>
            <c:idx val="5"/>
            <c:invertIfNegative val="0"/>
            <c:bubble3D val="0"/>
            <c:spPr>
              <a:solidFill>
                <a:srgbClr val="283241"/>
              </a:solidFill>
            </c:spPr>
          </c:dPt>
          <c:dPt>
            <c:idx val="6"/>
            <c:invertIfNegative val="0"/>
            <c:bubble3D val="0"/>
            <c:spPr>
              <a:solidFill>
                <a:srgbClr val="283241"/>
              </a:solidFill>
            </c:spPr>
          </c:dPt>
          <c:dPt>
            <c:idx val="7"/>
            <c:invertIfNegative val="0"/>
            <c:bubble3D val="0"/>
            <c:spPr>
              <a:solidFill>
                <a:srgbClr val="283241"/>
              </a:solidFill>
            </c:spPr>
          </c:dPt>
          <c:dPt>
            <c:idx val="8"/>
            <c:invertIfNegative val="0"/>
            <c:bubble3D val="0"/>
            <c:spPr>
              <a:solidFill>
                <a:srgbClr val="283241"/>
              </a:solidFill>
            </c:spPr>
          </c:dPt>
          <c:dPt>
            <c:idx val="9"/>
            <c:invertIfNegative val="0"/>
            <c:bubble3D val="0"/>
            <c:spPr>
              <a:solidFill>
                <a:srgbClr val="283241"/>
              </a:solidFill>
            </c:spPr>
          </c:dPt>
          <c:dPt>
            <c:idx val="10"/>
            <c:invertIfNegative val="0"/>
            <c:bubble3D val="0"/>
            <c:spPr>
              <a:solidFill>
                <a:srgbClr val="283241"/>
              </a:solidFill>
            </c:spPr>
          </c:dPt>
          <c:dPt>
            <c:idx val="11"/>
            <c:invertIfNegative val="0"/>
            <c:bubble3D val="0"/>
            <c:spPr>
              <a:solidFill>
                <a:srgbClr val="283241"/>
              </a:solidFill>
            </c:spPr>
          </c:dPt>
          <c:dPt>
            <c:idx val="12"/>
            <c:invertIfNegative val="0"/>
            <c:bubble3D val="0"/>
            <c:spPr>
              <a:solidFill>
                <a:srgbClr val="283241"/>
              </a:solidFill>
            </c:spPr>
          </c:dPt>
          <c:dPt>
            <c:idx val="13"/>
            <c:invertIfNegative val="0"/>
            <c:bubble3D val="0"/>
            <c:spPr>
              <a:solidFill>
                <a:srgbClr val="283241"/>
              </a:solidFill>
            </c:spPr>
          </c:dPt>
          <c:dPt>
            <c:idx val="14"/>
            <c:invertIfNegative val="0"/>
            <c:bubble3D val="0"/>
            <c:spPr>
              <a:solidFill>
                <a:srgbClr val="283241"/>
              </a:solidFill>
            </c:spPr>
          </c:dPt>
          <c:dPt>
            <c:idx val="15"/>
            <c:invertIfNegative val="0"/>
            <c:bubble3D val="0"/>
            <c:spPr>
              <a:solidFill>
                <a:srgbClr val="283241"/>
              </a:solidFill>
            </c:spPr>
          </c:dPt>
          <c:dPt>
            <c:idx val="16"/>
            <c:invertIfNegative val="0"/>
            <c:bubble3D val="0"/>
            <c:spPr>
              <a:solidFill>
                <a:srgbClr val="283241"/>
              </a:solidFill>
            </c:spPr>
          </c:dPt>
          <c:dPt>
            <c:idx val="17"/>
            <c:invertIfNegative val="0"/>
            <c:bubble3D val="0"/>
            <c:spPr>
              <a:solidFill>
                <a:srgbClr val="283241"/>
              </a:solidFill>
            </c:spPr>
          </c:dPt>
          <c:dPt>
            <c:idx val="18"/>
            <c:invertIfNegative val="0"/>
            <c:bubble3D val="0"/>
            <c:spPr>
              <a:solidFill>
                <a:srgbClr val="283241"/>
              </a:solidFill>
            </c:spPr>
          </c:dPt>
          <c:dPt>
            <c:idx val="19"/>
            <c:invertIfNegative val="0"/>
            <c:bubble3D val="0"/>
            <c:spPr>
              <a:solidFill>
                <a:srgbClr val="283241"/>
              </a:solidFill>
            </c:spPr>
          </c:dPt>
          <c:cat>
            <c:strRef>
              <c:f>'Emigration destination'!$B$37:$B$56</c:f>
              <c:strCache>
                <c:ptCount val="20"/>
                <c:pt idx="0">
                  <c:v>United Kingdom</c:v>
                </c:pt>
                <c:pt idx="1">
                  <c:v>US</c:v>
                </c:pt>
                <c:pt idx="2">
                  <c:v>Germany</c:v>
                </c:pt>
                <c:pt idx="3">
                  <c:v>Switzerland</c:v>
                </c:pt>
                <c:pt idx="4">
                  <c:v>Netherlands</c:v>
                </c:pt>
                <c:pt idx="5">
                  <c:v>France</c:v>
                </c:pt>
                <c:pt idx="6">
                  <c:v>Austria</c:v>
                </c:pt>
                <c:pt idx="7">
                  <c:v>Italy</c:v>
                </c:pt>
                <c:pt idx="8">
                  <c:v>Spain</c:v>
                </c:pt>
                <c:pt idx="9">
                  <c:v>Denmark</c:v>
                </c:pt>
                <c:pt idx="10">
                  <c:v>Canada</c:v>
                </c:pt>
                <c:pt idx="11">
                  <c:v>Belgium</c:v>
                </c:pt>
                <c:pt idx="12">
                  <c:v>Sweden</c:v>
                </c:pt>
                <c:pt idx="13">
                  <c:v>Norway</c:v>
                </c:pt>
                <c:pt idx="14">
                  <c:v>Australia</c:v>
                </c:pt>
                <c:pt idx="15">
                  <c:v>Finland</c:v>
                </c:pt>
                <c:pt idx="16">
                  <c:v>Russia</c:v>
                </c:pt>
                <c:pt idx="17">
                  <c:v>Ireland (Republic)</c:v>
                </c:pt>
                <c:pt idx="18">
                  <c:v>Greece</c:v>
                </c:pt>
                <c:pt idx="19">
                  <c:v>Turkey</c:v>
                </c:pt>
              </c:strCache>
            </c:strRef>
          </c:cat>
          <c:val>
            <c:numRef>
              <c:f>'Emigration destination'!$C$37:$C$56</c:f>
              <c:numCache>
                <c:formatCode>0.0%</c:formatCode>
                <c:ptCount val="20"/>
                <c:pt idx="0">
                  <c:v>0.33700000000000002</c:v>
                </c:pt>
                <c:pt idx="1">
                  <c:v>0.27700000000000002</c:v>
                </c:pt>
                <c:pt idx="2">
                  <c:v>0.25700000000000001</c:v>
                </c:pt>
                <c:pt idx="3">
                  <c:v>0.14399999999999999</c:v>
                </c:pt>
                <c:pt idx="4">
                  <c:v>0.13400000000000001</c:v>
                </c:pt>
                <c:pt idx="5">
                  <c:v>0.11899999999999999</c:v>
                </c:pt>
                <c:pt idx="6">
                  <c:v>0.109</c:v>
                </c:pt>
                <c:pt idx="7">
                  <c:v>0.104</c:v>
                </c:pt>
                <c:pt idx="8">
                  <c:v>9.4E-2</c:v>
                </c:pt>
                <c:pt idx="9">
                  <c:v>9.4E-2</c:v>
                </c:pt>
                <c:pt idx="10">
                  <c:v>7.3999999999999996E-2</c:v>
                </c:pt>
                <c:pt idx="11">
                  <c:v>7.3999999999999996E-2</c:v>
                </c:pt>
                <c:pt idx="12">
                  <c:v>5.8999999999999997E-2</c:v>
                </c:pt>
                <c:pt idx="13">
                  <c:v>0.05</c:v>
                </c:pt>
                <c:pt idx="14">
                  <c:v>4.4999999999999998E-2</c:v>
                </c:pt>
                <c:pt idx="15">
                  <c:v>4.4999999999999998E-2</c:v>
                </c:pt>
                <c:pt idx="16">
                  <c:v>0.03</c:v>
                </c:pt>
                <c:pt idx="17">
                  <c:v>2.5000000000000001E-2</c:v>
                </c:pt>
                <c:pt idx="18">
                  <c:v>2.5000000000000001E-2</c:v>
                </c:pt>
                <c:pt idx="19">
                  <c:v>0.01</c:v>
                </c:pt>
              </c:numCache>
            </c:numRef>
          </c:val>
        </c:ser>
        <c:ser>
          <c:idx val="1"/>
          <c:order val="1"/>
          <c:tx>
            <c:strRef>
              <c:f>'Emigration destination'!$E$36</c:f>
              <c:strCache>
                <c:ptCount val="1"/>
                <c:pt idx="0">
                  <c:v>Europe</c:v>
                </c:pt>
              </c:strCache>
            </c:strRef>
          </c:tx>
          <c:spPr>
            <a:solidFill>
              <a:srgbClr val="BFBFBF"/>
            </a:solidFill>
          </c:spPr>
          <c:invertIfNegative val="0"/>
          <c:dPt>
            <c:idx val="0"/>
            <c:invertIfNegative val="0"/>
            <c:bubble3D val="0"/>
            <c:spPr>
              <a:solidFill>
                <a:srgbClr val="58768E"/>
              </a:solidFill>
            </c:spPr>
          </c:dPt>
          <c:dPt>
            <c:idx val="1"/>
            <c:invertIfNegative val="0"/>
            <c:bubble3D val="0"/>
            <c:spPr>
              <a:solidFill>
                <a:srgbClr val="58768E"/>
              </a:solidFill>
            </c:spPr>
          </c:dPt>
          <c:dPt>
            <c:idx val="2"/>
            <c:invertIfNegative val="0"/>
            <c:bubble3D val="0"/>
            <c:spPr>
              <a:solidFill>
                <a:srgbClr val="58768E"/>
              </a:solidFill>
            </c:spPr>
          </c:dPt>
          <c:dPt>
            <c:idx val="3"/>
            <c:invertIfNegative val="0"/>
            <c:bubble3D val="0"/>
            <c:spPr>
              <a:solidFill>
                <a:srgbClr val="58768E"/>
              </a:solidFill>
            </c:spPr>
          </c:dPt>
          <c:dPt>
            <c:idx val="4"/>
            <c:invertIfNegative val="0"/>
            <c:bubble3D val="0"/>
            <c:spPr>
              <a:solidFill>
                <a:srgbClr val="58768E"/>
              </a:solidFill>
            </c:spPr>
          </c:dPt>
          <c:dPt>
            <c:idx val="5"/>
            <c:invertIfNegative val="0"/>
            <c:bubble3D val="0"/>
            <c:spPr>
              <a:solidFill>
                <a:srgbClr val="58768E"/>
              </a:solidFill>
            </c:spPr>
          </c:dPt>
          <c:dPt>
            <c:idx val="6"/>
            <c:invertIfNegative val="0"/>
            <c:bubble3D val="0"/>
            <c:spPr>
              <a:solidFill>
                <a:srgbClr val="58768E"/>
              </a:solidFill>
            </c:spPr>
          </c:dPt>
          <c:dPt>
            <c:idx val="7"/>
            <c:invertIfNegative val="0"/>
            <c:bubble3D val="0"/>
            <c:spPr>
              <a:solidFill>
                <a:srgbClr val="58768E"/>
              </a:solidFill>
            </c:spPr>
          </c:dPt>
          <c:dPt>
            <c:idx val="8"/>
            <c:invertIfNegative val="0"/>
            <c:bubble3D val="0"/>
            <c:spPr>
              <a:solidFill>
                <a:srgbClr val="58768E"/>
              </a:solidFill>
            </c:spPr>
          </c:dPt>
          <c:dPt>
            <c:idx val="9"/>
            <c:invertIfNegative val="0"/>
            <c:bubble3D val="0"/>
            <c:spPr>
              <a:solidFill>
                <a:srgbClr val="58768E"/>
              </a:solidFill>
            </c:spPr>
          </c:dPt>
          <c:dPt>
            <c:idx val="10"/>
            <c:invertIfNegative val="0"/>
            <c:bubble3D val="0"/>
            <c:spPr>
              <a:solidFill>
                <a:srgbClr val="58768E"/>
              </a:solidFill>
            </c:spPr>
          </c:dPt>
          <c:dPt>
            <c:idx val="11"/>
            <c:invertIfNegative val="0"/>
            <c:bubble3D val="0"/>
            <c:spPr>
              <a:solidFill>
                <a:srgbClr val="58768E"/>
              </a:solidFill>
            </c:spPr>
          </c:dPt>
          <c:dPt>
            <c:idx val="12"/>
            <c:invertIfNegative val="0"/>
            <c:bubble3D val="0"/>
            <c:spPr>
              <a:solidFill>
                <a:srgbClr val="58768E"/>
              </a:solidFill>
            </c:spPr>
          </c:dPt>
          <c:dPt>
            <c:idx val="13"/>
            <c:invertIfNegative val="0"/>
            <c:bubble3D val="0"/>
            <c:spPr>
              <a:solidFill>
                <a:srgbClr val="58768E"/>
              </a:solidFill>
            </c:spPr>
          </c:dPt>
          <c:dPt>
            <c:idx val="14"/>
            <c:invertIfNegative val="0"/>
            <c:bubble3D val="0"/>
            <c:spPr>
              <a:solidFill>
                <a:srgbClr val="58768E"/>
              </a:solidFill>
            </c:spPr>
          </c:dPt>
          <c:dPt>
            <c:idx val="15"/>
            <c:invertIfNegative val="0"/>
            <c:bubble3D val="0"/>
            <c:spPr>
              <a:solidFill>
                <a:srgbClr val="58768E"/>
              </a:solidFill>
            </c:spPr>
          </c:dPt>
          <c:dPt>
            <c:idx val="16"/>
            <c:invertIfNegative val="0"/>
            <c:bubble3D val="0"/>
            <c:spPr>
              <a:solidFill>
                <a:srgbClr val="58768E"/>
              </a:solidFill>
            </c:spPr>
          </c:dPt>
          <c:dPt>
            <c:idx val="17"/>
            <c:invertIfNegative val="0"/>
            <c:bubble3D val="0"/>
            <c:spPr>
              <a:solidFill>
                <a:srgbClr val="58768E"/>
              </a:solidFill>
            </c:spPr>
          </c:dPt>
          <c:dPt>
            <c:idx val="18"/>
            <c:invertIfNegative val="0"/>
            <c:bubble3D val="0"/>
            <c:spPr>
              <a:solidFill>
                <a:srgbClr val="58768E"/>
              </a:solidFill>
            </c:spPr>
          </c:dPt>
          <c:dPt>
            <c:idx val="19"/>
            <c:invertIfNegative val="0"/>
            <c:bubble3D val="0"/>
            <c:spPr>
              <a:solidFill>
                <a:srgbClr val="58768E"/>
              </a:solidFill>
            </c:spPr>
          </c:dPt>
          <c:cat>
            <c:strRef>
              <c:f>'Emigration destination'!$B$37:$B$56</c:f>
              <c:strCache>
                <c:ptCount val="20"/>
                <c:pt idx="0">
                  <c:v>United Kingdom</c:v>
                </c:pt>
                <c:pt idx="1">
                  <c:v>US</c:v>
                </c:pt>
                <c:pt idx="2">
                  <c:v>Germany</c:v>
                </c:pt>
                <c:pt idx="3">
                  <c:v>Switzerland</c:v>
                </c:pt>
                <c:pt idx="4">
                  <c:v>Netherlands</c:v>
                </c:pt>
                <c:pt idx="5">
                  <c:v>France</c:v>
                </c:pt>
                <c:pt idx="6">
                  <c:v>Austria</c:v>
                </c:pt>
                <c:pt idx="7">
                  <c:v>Italy</c:v>
                </c:pt>
                <c:pt idx="8">
                  <c:v>Spain</c:v>
                </c:pt>
                <c:pt idx="9">
                  <c:v>Denmark</c:v>
                </c:pt>
                <c:pt idx="10">
                  <c:v>Canada</c:v>
                </c:pt>
                <c:pt idx="11">
                  <c:v>Belgium</c:v>
                </c:pt>
                <c:pt idx="12">
                  <c:v>Sweden</c:v>
                </c:pt>
                <c:pt idx="13">
                  <c:v>Norway</c:v>
                </c:pt>
                <c:pt idx="14">
                  <c:v>Australia</c:v>
                </c:pt>
                <c:pt idx="15">
                  <c:v>Finland</c:v>
                </c:pt>
                <c:pt idx="16">
                  <c:v>Russia</c:v>
                </c:pt>
                <c:pt idx="17">
                  <c:v>Ireland (Republic)</c:v>
                </c:pt>
                <c:pt idx="18">
                  <c:v>Greece</c:v>
                </c:pt>
                <c:pt idx="19">
                  <c:v>Turkey</c:v>
                </c:pt>
              </c:strCache>
            </c:strRef>
          </c:cat>
          <c:val>
            <c:numRef>
              <c:f>'Emigration destination'!$D$37:$D$56</c:f>
              <c:numCache>
                <c:formatCode>0.0%</c:formatCode>
                <c:ptCount val="20"/>
                <c:pt idx="0">
                  <c:v>0.372</c:v>
                </c:pt>
                <c:pt idx="1">
                  <c:v>0.26900000000000002</c:v>
                </c:pt>
                <c:pt idx="2">
                  <c:v>0.22500000000000001</c:v>
                </c:pt>
                <c:pt idx="3">
                  <c:v>0.151</c:v>
                </c:pt>
                <c:pt idx="4">
                  <c:v>0.129</c:v>
                </c:pt>
                <c:pt idx="5">
                  <c:v>0.10199999999999999</c:v>
                </c:pt>
                <c:pt idx="6">
                  <c:v>0.108</c:v>
                </c:pt>
                <c:pt idx="7">
                  <c:v>0.13200000000000001</c:v>
                </c:pt>
                <c:pt idx="8">
                  <c:v>0.113</c:v>
                </c:pt>
                <c:pt idx="9">
                  <c:v>0.08</c:v>
                </c:pt>
                <c:pt idx="10">
                  <c:v>8.2000000000000003E-2</c:v>
                </c:pt>
                <c:pt idx="11">
                  <c:v>7.8E-2</c:v>
                </c:pt>
                <c:pt idx="12">
                  <c:v>5.6000000000000001E-2</c:v>
                </c:pt>
                <c:pt idx="13">
                  <c:v>5.2999999999999999E-2</c:v>
                </c:pt>
                <c:pt idx="14">
                  <c:v>5.8000000000000003E-2</c:v>
                </c:pt>
                <c:pt idx="15">
                  <c:v>3.5000000000000003E-2</c:v>
                </c:pt>
                <c:pt idx="16">
                  <c:v>3.2000000000000001E-2</c:v>
                </c:pt>
                <c:pt idx="17">
                  <c:v>3.5000000000000003E-2</c:v>
                </c:pt>
                <c:pt idx="18">
                  <c:v>2.9000000000000001E-2</c:v>
                </c:pt>
                <c:pt idx="19">
                  <c:v>2.1000000000000001E-2</c:v>
                </c:pt>
              </c:numCache>
            </c:numRef>
          </c:val>
        </c:ser>
        <c:dLbls>
          <c:showLegendKey val="0"/>
          <c:showVal val="0"/>
          <c:showCatName val="0"/>
          <c:showSerName val="0"/>
          <c:showPercent val="0"/>
          <c:showBubbleSize val="0"/>
        </c:dLbls>
        <c:gapWidth val="150"/>
        <c:axId val="130110208"/>
        <c:axId val="130104320"/>
      </c:barChart>
      <c:catAx>
        <c:axId val="130101248"/>
        <c:scaling>
          <c:orientation val="maxMin"/>
        </c:scaling>
        <c:delete val="0"/>
        <c:axPos val="l"/>
        <c:numFmt formatCode="0.0%" sourceLinked="1"/>
        <c:majorTickMark val="none"/>
        <c:minorTickMark val="none"/>
        <c:tickLblPos val="none"/>
        <c:spPr>
          <a:noFill/>
          <a:ln>
            <a:noFill/>
          </a:ln>
        </c:spPr>
        <c:crossAx val="130102784"/>
        <c:crossesAt val="0"/>
        <c:auto val="1"/>
        <c:lblAlgn val="ctr"/>
        <c:lblOffset val="100"/>
        <c:noMultiLvlLbl val="0"/>
      </c:catAx>
      <c:valAx>
        <c:axId val="130102784"/>
        <c:scaling>
          <c:orientation val="minMax"/>
          <c:max val="1"/>
        </c:scaling>
        <c:delete val="0"/>
        <c:axPos val="t"/>
        <c:majorGridlines>
          <c:spPr>
            <a:ln>
              <a:noFill/>
            </a:ln>
          </c:spPr>
        </c:majorGridlines>
        <c:numFmt formatCode="0%" sourceLinked="0"/>
        <c:majorTickMark val="none"/>
        <c:minorTickMark val="none"/>
        <c:tickLblPos val="high"/>
        <c:spPr>
          <a:ln>
            <a:noFill/>
          </a:ln>
        </c:spPr>
        <c:crossAx val="130101248"/>
        <c:crosses val="autoZero"/>
        <c:crossBetween val="between"/>
        <c:majorUnit val="0.2"/>
      </c:valAx>
      <c:valAx>
        <c:axId val="130104320"/>
        <c:scaling>
          <c:orientation val="minMax"/>
          <c:max val="1"/>
        </c:scaling>
        <c:delete val="0"/>
        <c:axPos val="b"/>
        <c:numFmt formatCode="0%" sourceLinked="0"/>
        <c:majorTickMark val="none"/>
        <c:minorTickMark val="none"/>
        <c:tickLblPos val="none"/>
        <c:spPr>
          <a:noFill/>
          <a:ln>
            <a:noFill/>
          </a:ln>
        </c:spPr>
        <c:crossAx val="130110208"/>
        <c:crosses val="max"/>
        <c:crossBetween val="between"/>
        <c:majorUnit val="0.2"/>
      </c:valAx>
      <c:catAx>
        <c:axId val="130110208"/>
        <c:scaling>
          <c:orientation val="maxMin"/>
        </c:scaling>
        <c:delete val="0"/>
        <c:axPos val="l"/>
        <c:majorTickMark val="none"/>
        <c:minorTickMark val="none"/>
        <c:tickLblPos val="nextTo"/>
        <c:spPr>
          <a:ln>
            <a:noFill/>
          </a:ln>
        </c:spPr>
        <c:crossAx val="130104320"/>
        <c:crossesAt val="0"/>
        <c:auto val="1"/>
        <c:lblAlgn val="ctr"/>
        <c:lblOffset val="100"/>
        <c:noMultiLvlLbl val="0"/>
      </c:catAx>
    </c:plotArea>
    <c:legend>
      <c:legendPos val="b"/>
      <c:legendEntry>
        <c:idx val="1"/>
        <c:delete val="1"/>
      </c:legendEntry>
      <c:layout>
        <c:manualLayout>
          <c:xMode val="edge"/>
          <c:yMode val="edge"/>
          <c:x val="3.5841316539568402E-2"/>
          <c:y val="0.89672622472993013"/>
          <c:w val="0.86887665837543504"/>
          <c:h val="6.9296391427007456E-2"/>
        </c:manualLayout>
      </c:layout>
      <c:overlay val="0"/>
    </c:legend>
    <c:plotVisOnly val="1"/>
    <c:dispBlanksAs val="gap"/>
    <c:showDLblsOverMax val="0"/>
  </c:chart>
  <c:spPr>
    <a:noFill/>
    <a:ln>
      <a:noFill/>
    </a:ln>
  </c:spPr>
  <c:txPr>
    <a:bodyPr/>
    <a:lstStyle/>
    <a:p>
      <a:pPr>
        <a:defRPr sz="105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77507"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77508" name="Rectangle 4"/>
          <p:cNvSpPr>
            <a:spLocks noGrp="1" noChangeArrowheads="1"/>
          </p:cNvSpPr>
          <p:nvPr>
            <p:ph type="ftr" sz="quarter" idx="2"/>
          </p:nvPr>
        </p:nvSpPr>
        <p:spPr bwMode="auto">
          <a:xfrm>
            <a:off x="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77509" name="Rectangle 5"/>
          <p:cNvSpPr>
            <a:spLocks noGrp="1" noChangeArrowheads="1"/>
          </p:cNvSpPr>
          <p:nvPr>
            <p:ph type="sldNum" sz="quarter" idx="3"/>
          </p:nvPr>
        </p:nvSpPr>
        <p:spPr bwMode="auto">
          <a:xfrm>
            <a:off x="385445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fld id="{A86A9567-567F-41A9-868C-477389BD98AA}" type="slidenum">
              <a:rPr lang="de-DE"/>
              <a:pPr>
                <a:defRPr/>
              </a:pPr>
              <a:t>‹Nr.›</a:t>
            </a:fld>
            <a:endParaRPr lang="de-DE"/>
          </a:p>
        </p:txBody>
      </p:sp>
    </p:spTree>
    <p:extLst>
      <p:ext uri="{BB962C8B-B14F-4D97-AF65-F5344CB8AC3E}">
        <p14:creationId xmlns:p14="http://schemas.microsoft.com/office/powerpoint/2010/main" val="2603530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14019" name="Rectangle 3"/>
          <p:cNvSpPr>
            <a:spLocks noGrp="1" noChangeArrowheads="1"/>
          </p:cNvSpPr>
          <p:nvPr>
            <p:ph type="dt" idx="1"/>
          </p:nvPr>
        </p:nvSpPr>
        <p:spPr bwMode="auto">
          <a:xfrm>
            <a:off x="3854450" y="0"/>
            <a:ext cx="2949575" cy="496888"/>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64516"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681038" y="4724400"/>
            <a:ext cx="5443537" cy="4473575"/>
          </a:xfrm>
          <a:prstGeom prst="rect">
            <a:avLst/>
          </a:prstGeom>
          <a:noFill/>
          <a:ln w="9525">
            <a:noFill/>
            <a:miter lim="800000"/>
            <a:headEnd/>
            <a:tailEnd/>
          </a:ln>
        </p:spPr>
        <p:txBody>
          <a:bodyPr vert="horz" wrap="square" lIns="91568" tIns="45784" rIns="91568" bIns="45784"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14022" name="Rectangle 6"/>
          <p:cNvSpPr>
            <a:spLocks noGrp="1" noChangeArrowheads="1"/>
          </p:cNvSpPr>
          <p:nvPr>
            <p:ph type="ftr" sz="quarter" idx="4"/>
          </p:nvPr>
        </p:nvSpPr>
        <p:spPr bwMode="auto">
          <a:xfrm>
            <a:off x="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l" defTabSz="915988" eaLnBrk="1" hangingPunct="1">
              <a:spcBef>
                <a:spcPct val="0"/>
              </a:spcBef>
              <a:buClrTx/>
              <a:buFontTx/>
              <a:buNone/>
              <a:defRPr sz="1200" smtClean="0">
                <a:solidFill>
                  <a:schemeClr val="tx1"/>
                </a:solidFill>
                <a:latin typeface="Arial" charset="0"/>
              </a:defRPr>
            </a:lvl1pPr>
          </a:lstStyle>
          <a:p>
            <a:pPr>
              <a:defRPr/>
            </a:pPr>
            <a:endParaRPr lang="en-GB"/>
          </a:p>
        </p:txBody>
      </p:sp>
      <p:sp>
        <p:nvSpPr>
          <p:cNvPr id="214023" name="Rectangle 7"/>
          <p:cNvSpPr>
            <a:spLocks noGrp="1" noChangeArrowheads="1"/>
          </p:cNvSpPr>
          <p:nvPr>
            <p:ph type="sldNum" sz="quarter" idx="5"/>
          </p:nvPr>
        </p:nvSpPr>
        <p:spPr bwMode="auto">
          <a:xfrm>
            <a:off x="3854450" y="9445625"/>
            <a:ext cx="2949575" cy="496888"/>
          </a:xfrm>
          <a:prstGeom prst="rect">
            <a:avLst/>
          </a:prstGeom>
          <a:noFill/>
          <a:ln w="9525">
            <a:noFill/>
            <a:miter lim="800000"/>
            <a:headEnd/>
            <a:tailEnd/>
          </a:ln>
        </p:spPr>
        <p:txBody>
          <a:bodyPr vert="horz" wrap="square" lIns="91568" tIns="45784" rIns="91568" bIns="45784" numCol="1" anchor="b" anchorCtr="0" compatLnSpc="1">
            <a:prstTxWarp prst="textNoShape">
              <a:avLst/>
            </a:prstTxWarp>
          </a:bodyPr>
          <a:lstStyle>
            <a:lvl1pPr algn="r" defTabSz="915988" eaLnBrk="1" hangingPunct="1">
              <a:spcBef>
                <a:spcPct val="0"/>
              </a:spcBef>
              <a:buClrTx/>
              <a:buFontTx/>
              <a:buNone/>
              <a:defRPr sz="1200" smtClean="0">
                <a:solidFill>
                  <a:schemeClr val="tx1"/>
                </a:solidFill>
                <a:latin typeface="Arial" charset="0"/>
              </a:defRPr>
            </a:lvl1pPr>
          </a:lstStyle>
          <a:p>
            <a:pPr>
              <a:defRPr/>
            </a:pPr>
            <a:fld id="{9851CFEE-EC90-4004-92F8-0361EC466050}" type="slidenum">
              <a:rPr lang="de-DE"/>
              <a:pPr>
                <a:defRPr/>
              </a:pPr>
              <a:t>‹Nr.›</a:t>
            </a:fld>
            <a:endParaRPr lang="de-DE"/>
          </a:p>
        </p:txBody>
      </p:sp>
    </p:spTree>
    <p:extLst>
      <p:ext uri="{BB962C8B-B14F-4D97-AF65-F5344CB8AC3E}">
        <p14:creationId xmlns:p14="http://schemas.microsoft.com/office/powerpoint/2010/main" val="2307884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7346" name="Rectangle 2"/>
          <p:cNvSpPr>
            <a:spLocks noGrp="1" noRot="1" noChangeAspect="1" noChangeArrowheads="1" noTextEdit="1"/>
          </p:cNvSpPr>
          <p:nvPr>
            <p:ph type="sldImg"/>
          </p:nvPr>
        </p:nvSpPr>
        <p:spPr>
          <a:ln/>
        </p:spPr>
      </p:sp>
      <p:sp>
        <p:nvSpPr>
          <p:cNvPr id="261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Rot="1" noChangeAspect="1" noChangeArrowheads="1" noTextEdit="1"/>
          </p:cNvSpPr>
          <p:nvPr>
            <p:ph type="sldImg"/>
          </p:nvPr>
        </p:nvSpPr>
        <p:spPr>
          <a:ln/>
        </p:spPr>
      </p:sp>
      <p:sp>
        <p:nvSpPr>
          <p:cNvPr id="1883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Rot="1" noChangeAspect="1" noChangeArrowheads="1" noTextEdit="1"/>
          </p:cNvSpPr>
          <p:nvPr>
            <p:ph type="sldImg"/>
          </p:nvPr>
        </p:nvSpPr>
        <p:spPr>
          <a:ln/>
        </p:spPr>
      </p:sp>
      <p:sp>
        <p:nvSpPr>
          <p:cNvPr id="2503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Rot="1" noChangeAspect="1" noChangeArrowheads="1" noTextEdit="1"/>
          </p:cNvSpPr>
          <p:nvPr>
            <p:ph type="sldImg"/>
          </p:nvPr>
        </p:nvSpPr>
        <p:spPr>
          <a:ln/>
        </p:spPr>
      </p:sp>
      <p:sp>
        <p:nvSpPr>
          <p:cNvPr id="2503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3682" name="Rectangle 2"/>
          <p:cNvSpPr>
            <a:spLocks noGrp="1" noRot="1" noChangeAspect="1" noChangeArrowheads="1" noTextEdit="1"/>
          </p:cNvSpPr>
          <p:nvPr>
            <p:ph type="sldImg"/>
          </p:nvPr>
        </p:nvSpPr>
        <p:spPr>
          <a:ln/>
        </p:spPr>
      </p:sp>
      <p:sp>
        <p:nvSpPr>
          <p:cNvPr id="2503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8178" name="Rectangle 2"/>
          <p:cNvSpPr>
            <a:spLocks noGrp="1" noRot="1" noChangeAspect="1" noChangeArrowheads="1" noTextEdit="1"/>
          </p:cNvSpPr>
          <p:nvPr>
            <p:ph type="sldImg"/>
          </p:nvPr>
        </p:nvSpPr>
        <p:spPr>
          <a:ln/>
        </p:spPr>
      </p:sp>
      <p:sp>
        <p:nvSpPr>
          <p:cNvPr id="209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Rectangle 7"/>
          <p:cNvSpPr txBox="1">
            <a:spLocks noGrp="1" noChangeArrowheads="1"/>
          </p:cNvSpPr>
          <p:nvPr/>
        </p:nvSpPr>
        <p:spPr bwMode="auto">
          <a:xfrm>
            <a:off x="3854450" y="9445625"/>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5" tIns="45773" rIns="91545" bIns="45773" anchor="b"/>
          <a:lstStyle>
            <a:lvl1pPr algn="l" defTabSz="915988">
              <a:spcBef>
                <a:spcPct val="0"/>
              </a:spcBef>
              <a:defRPr>
                <a:solidFill>
                  <a:schemeClr val="tx1"/>
                </a:solidFill>
                <a:latin typeface="Calibri" pitchFamily="34" charset="0"/>
              </a:defRPr>
            </a:lvl1pPr>
            <a:lvl2pPr marL="744538" indent="-287338" algn="l" defTabSz="915988">
              <a:spcBef>
                <a:spcPct val="0"/>
              </a:spcBef>
              <a:defRPr>
                <a:solidFill>
                  <a:schemeClr val="tx1"/>
                </a:solidFill>
                <a:latin typeface="Calibri" pitchFamily="34" charset="0"/>
              </a:defRPr>
            </a:lvl2pPr>
            <a:lvl3pPr marL="1144588" indent="-228600" algn="l" defTabSz="915988">
              <a:spcBef>
                <a:spcPct val="0"/>
              </a:spcBef>
              <a:defRPr>
                <a:solidFill>
                  <a:schemeClr val="tx1"/>
                </a:solidFill>
                <a:latin typeface="Calibri" pitchFamily="34" charset="0"/>
              </a:defRPr>
            </a:lvl3pPr>
            <a:lvl4pPr marL="1601788" indent="-228600" algn="l" defTabSz="915988">
              <a:spcBef>
                <a:spcPct val="0"/>
              </a:spcBef>
              <a:defRPr>
                <a:solidFill>
                  <a:schemeClr val="tx1"/>
                </a:solidFill>
                <a:latin typeface="Calibri" pitchFamily="34" charset="0"/>
              </a:defRPr>
            </a:lvl4pPr>
            <a:lvl5pPr marL="2060575" indent="-228600" algn="l" defTabSz="915988">
              <a:spcBef>
                <a:spcPct val="0"/>
              </a:spcBef>
              <a:defRPr>
                <a:solidFill>
                  <a:schemeClr val="tx1"/>
                </a:solidFill>
                <a:latin typeface="Calibri" pitchFamily="34" charset="0"/>
              </a:defRPr>
            </a:lvl5pPr>
            <a:lvl6pPr marL="2517775" indent="-228600" defTabSz="915988" eaLnBrk="0" fontAlgn="base" hangingPunct="0">
              <a:spcBef>
                <a:spcPct val="0"/>
              </a:spcBef>
              <a:spcAft>
                <a:spcPct val="0"/>
              </a:spcAft>
              <a:defRPr>
                <a:solidFill>
                  <a:schemeClr val="tx1"/>
                </a:solidFill>
                <a:latin typeface="Calibri" pitchFamily="34" charset="0"/>
              </a:defRPr>
            </a:lvl6pPr>
            <a:lvl7pPr marL="2974975" indent="-228600" defTabSz="915988" eaLnBrk="0" fontAlgn="base" hangingPunct="0">
              <a:spcBef>
                <a:spcPct val="0"/>
              </a:spcBef>
              <a:spcAft>
                <a:spcPct val="0"/>
              </a:spcAft>
              <a:defRPr>
                <a:solidFill>
                  <a:schemeClr val="tx1"/>
                </a:solidFill>
                <a:latin typeface="Calibri" pitchFamily="34" charset="0"/>
              </a:defRPr>
            </a:lvl7pPr>
            <a:lvl8pPr marL="3432175" indent="-228600" defTabSz="915988" eaLnBrk="0" fontAlgn="base" hangingPunct="0">
              <a:spcBef>
                <a:spcPct val="0"/>
              </a:spcBef>
              <a:spcAft>
                <a:spcPct val="0"/>
              </a:spcAft>
              <a:defRPr>
                <a:solidFill>
                  <a:schemeClr val="tx1"/>
                </a:solidFill>
                <a:latin typeface="Calibri" pitchFamily="34" charset="0"/>
              </a:defRPr>
            </a:lvl8pPr>
            <a:lvl9pPr marL="3889375" indent="-228600" defTabSz="915988" eaLnBrk="0" fontAlgn="base" hangingPunct="0">
              <a:spcBef>
                <a:spcPct val="0"/>
              </a:spcBef>
              <a:spcAft>
                <a:spcPct val="0"/>
              </a:spcAft>
              <a:defRPr>
                <a:solidFill>
                  <a:schemeClr val="tx1"/>
                </a:solidFill>
                <a:latin typeface="Calibri" pitchFamily="34" charset="0"/>
              </a:defRPr>
            </a:lvl9pPr>
          </a:lstStyle>
          <a:p>
            <a:pPr algn="r" eaLnBrk="1" hangingPunct="1">
              <a:buClrTx/>
              <a:buFontTx/>
              <a:buNone/>
            </a:pPr>
            <a:fld id="{DE5067B5-181A-464A-BF58-D29F3D1A75A4}" type="slidenum">
              <a:rPr lang="de-DE" sz="1200">
                <a:latin typeface="Arial" pitchFamily="34" charset="0"/>
              </a:rPr>
              <a:pPr algn="r" eaLnBrk="1" hangingPunct="1">
                <a:buClrTx/>
                <a:buFontTx/>
                <a:buNone/>
              </a:pPr>
              <a:t>65</a:t>
            </a:fld>
            <a:endParaRPr lang="de-DE" sz="1200">
              <a:latin typeface="Arial" pitchFamily="34" charset="0"/>
            </a:endParaRPr>
          </a:p>
        </p:txBody>
      </p:sp>
      <p:sp>
        <p:nvSpPr>
          <p:cNvPr id="2134019" name="Rectangle 2"/>
          <p:cNvSpPr>
            <a:spLocks noGrp="1" noRot="1" noChangeAspect="1" noChangeArrowheads="1" noTextEdit="1"/>
          </p:cNvSpPr>
          <p:nvPr>
            <p:ph type="sldImg"/>
          </p:nvPr>
        </p:nvSpPr>
        <p:spPr>
          <a:ln/>
        </p:spPr>
      </p:sp>
      <p:sp>
        <p:nvSpPr>
          <p:cNvPr id="2134020" name="Rectangle 3"/>
          <p:cNvSpPr>
            <a:spLocks noGrp="1" noChangeArrowheads="1"/>
          </p:cNvSpPr>
          <p:nvPr>
            <p:ph type="body" idx="1"/>
          </p:nvPr>
        </p:nvSpPr>
        <p:spPr>
          <a:xfrm>
            <a:off x="682625" y="4724400"/>
            <a:ext cx="5440363"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5" tIns="45773" rIns="91545" bIns="45773"/>
          <a:lstStyle/>
          <a:p>
            <a:endParaRPr lang="de-DE"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2578" name="Rectangle 2"/>
          <p:cNvSpPr>
            <a:spLocks noGrp="1" noRot="1" noChangeAspect="1" noChangeArrowheads="1" noTextEdit="1"/>
          </p:cNvSpPr>
          <p:nvPr>
            <p:ph type="sldImg"/>
          </p:nvPr>
        </p:nvSpPr>
        <p:spPr>
          <a:ln/>
        </p:spPr>
      </p:sp>
      <p:sp>
        <p:nvSpPr>
          <p:cNvPr id="271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95207832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6940256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7513" y="4108450"/>
            <a:ext cx="2171700" cy="27495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4108450"/>
            <a:ext cx="6364288" cy="27495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3529515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759559916"/>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8072472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684585644"/>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30188" y="6597650"/>
            <a:ext cx="3317875"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00463" y="6597650"/>
            <a:ext cx="3319462"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32065448"/>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0854078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49863972"/>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24778"/>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2427476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8642209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683454806"/>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62182931"/>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6025" y="615950"/>
            <a:ext cx="2020888" cy="624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30188" y="615950"/>
            <a:ext cx="5913437" cy="62420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19761509"/>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3734856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605591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411699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30188" y="6597650"/>
            <a:ext cx="3313112"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695700" y="6597650"/>
            <a:ext cx="3313113"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3773147"/>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4228028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13979074"/>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065672"/>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87938716"/>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827025469"/>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80141534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10491031"/>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6025" y="615950"/>
            <a:ext cx="2020888" cy="624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30188" y="615950"/>
            <a:ext cx="5913437" cy="62420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30985448"/>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3079967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2379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70493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7732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383196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534665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93287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959600" y="6437313"/>
            <a:ext cx="912813" cy="420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8024813" y="6437313"/>
            <a:ext cx="914400" cy="420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3693257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49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3475319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1420590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6237245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37338" y="401638"/>
            <a:ext cx="2058987" cy="5691187"/>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01638"/>
            <a:ext cx="6027738" cy="5691187"/>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71428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323178076"/>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17225428"/>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760113203"/>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30188" y="6597650"/>
            <a:ext cx="3313112"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695700" y="6597650"/>
            <a:ext cx="3313113" cy="2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13475494"/>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09365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45361416"/>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96747780"/>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986435"/>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0435003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16204983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540694"/>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6025" y="615950"/>
            <a:ext cx="2020888" cy="62420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30188" y="615950"/>
            <a:ext cx="5913437" cy="62420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5293747"/>
      </p:ext>
    </p:extLst>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4397276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15755120"/>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606421415"/>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573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5573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9964602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759115972"/>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1444775"/>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9385781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825099"/>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970571045"/>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93563139"/>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54643641"/>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549275"/>
            <a:ext cx="2057400" cy="53276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549275"/>
            <a:ext cx="6019800" cy="53276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6768257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9679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07434024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93484995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785858" name="FR"/>
          <p:cNvSpPr>
            <a:spLocks/>
          </p:cNvSpPr>
          <p:nvPr userDrawn="1"/>
        </p:nvSpPr>
        <p:spPr bwMode="auto">
          <a:xfrm>
            <a:off x="3451225" y="3148013"/>
            <a:ext cx="2143125" cy="1949450"/>
          </a:xfrm>
          <a:custGeom>
            <a:avLst/>
            <a:gdLst>
              <a:gd name="T0" fmla="*/ 219 w 928"/>
              <a:gd name="T1" fmla="*/ 637 h 882"/>
              <a:gd name="T2" fmla="*/ 233 w 928"/>
              <a:gd name="T3" fmla="*/ 513 h 882"/>
              <a:gd name="T4" fmla="*/ 228 w 928"/>
              <a:gd name="T5" fmla="*/ 461 h 882"/>
              <a:gd name="T6" fmla="*/ 184 w 928"/>
              <a:gd name="T7" fmla="*/ 428 h 882"/>
              <a:gd name="T8" fmla="*/ 169 w 928"/>
              <a:gd name="T9" fmla="*/ 385 h 882"/>
              <a:gd name="T10" fmla="*/ 142 w 928"/>
              <a:gd name="T11" fmla="*/ 349 h 882"/>
              <a:gd name="T12" fmla="*/ 100 w 928"/>
              <a:gd name="T13" fmla="*/ 333 h 882"/>
              <a:gd name="T14" fmla="*/ 37 w 928"/>
              <a:gd name="T15" fmla="*/ 308 h 882"/>
              <a:gd name="T16" fmla="*/ 23 w 928"/>
              <a:gd name="T17" fmla="*/ 284 h 882"/>
              <a:gd name="T18" fmla="*/ 2 w 928"/>
              <a:gd name="T19" fmla="*/ 251 h 882"/>
              <a:gd name="T20" fmla="*/ 33 w 928"/>
              <a:gd name="T21" fmla="*/ 236 h 882"/>
              <a:gd name="T22" fmla="*/ 91 w 928"/>
              <a:gd name="T23" fmla="*/ 213 h 882"/>
              <a:gd name="T24" fmla="*/ 129 w 928"/>
              <a:gd name="T25" fmla="*/ 243 h 882"/>
              <a:gd name="T26" fmla="*/ 175 w 928"/>
              <a:gd name="T27" fmla="*/ 236 h 882"/>
              <a:gd name="T28" fmla="*/ 192 w 928"/>
              <a:gd name="T29" fmla="*/ 159 h 882"/>
              <a:gd name="T30" fmla="*/ 206 w 928"/>
              <a:gd name="T31" fmla="*/ 141 h 882"/>
              <a:gd name="T32" fmla="*/ 241 w 928"/>
              <a:gd name="T33" fmla="*/ 166 h 882"/>
              <a:gd name="T34" fmla="*/ 305 w 928"/>
              <a:gd name="T35" fmla="*/ 170 h 882"/>
              <a:gd name="T36" fmla="*/ 323 w 928"/>
              <a:gd name="T37" fmla="*/ 135 h 882"/>
              <a:gd name="T38" fmla="*/ 396 w 928"/>
              <a:gd name="T39" fmla="*/ 87 h 882"/>
              <a:gd name="T40" fmla="*/ 415 w 928"/>
              <a:gd name="T41" fmla="*/ 22 h 882"/>
              <a:gd name="T42" fmla="*/ 460 w 928"/>
              <a:gd name="T43" fmla="*/ 0 h 882"/>
              <a:gd name="T44" fmla="*/ 479 w 928"/>
              <a:gd name="T45" fmla="*/ 28 h 882"/>
              <a:gd name="T46" fmla="*/ 515 w 928"/>
              <a:gd name="T47" fmla="*/ 37 h 882"/>
              <a:gd name="T48" fmla="*/ 550 w 928"/>
              <a:gd name="T49" fmla="*/ 68 h 882"/>
              <a:gd name="T50" fmla="*/ 572 w 928"/>
              <a:gd name="T51" fmla="*/ 89 h 882"/>
              <a:gd name="T52" fmla="*/ 600 w 928"/>
              <a:gd name="T53" fmla="*/ 107 h 882"/>
              <a:gd name="T54" fmla="*/ 645 w 928"/>
              <a:gd name="T55" fmla="*/ 135 h 882"/>
              <a:gd name="T56" fmla="*/ 714 w 928"/>
              <a:gd name="T57" fmla="*/ 161 h 882"/>
              <a:gd name="T58" fmla="*/ 792 w 928"/>
              <a:gd name="T59" fmla="*/ 193 h 882"/>
              <a:gd name="T60" fmla="*/ 825 w 928"/>
              <a:gd name="T61" fmla="*/ 208 h 882"/>
              <a:gd name="T62" fmla="*/ 803 w 928"/>
              <a:gd name="T63" fmla="*/ 273 h 882"/>
              <a:gd name="T64" fmla="*/ 775 w 928"/>
              <a:gd name="T65" fmla="*/ 342 h 882"/>
              <a:gd name="T66" fmla="*/ 752 w 928"/>
              <a:gd name="T67" fmla="*/ 371 h 882"/>
              <a:gd name="T68" fmla="*/ 724 w 928"/>
              <a:gd name="T69" fmla="*/ 411 h 882"/>
              <a:gd name="T70" fmla="*/ 702 w 928"/>
              <a:gd name="T71" fmla="*/ 437 h 882"/>
              <a:gd name="T72" fmla="*/ 690 w 928"/>
              <a:gd name="T73" fmla="*/ 471 h 882"/>
              <a:gd name="T74" fmla="*/ 734 w 928"/>
              <a:gd name="T75" fmla="*/ 450 h 882"/>
              <a:gd name="T76" fmla="*/ 757 w 928"/>
              <a:gd name="T77" fmla="*/ 475 h 882"/>
              <a:gd name="T78" fmla="*/ 754 w 928"/>
              <a:gd name="T79" fmla="*/ 514 h 882"/>
              <a:gd name="T80" fmla="*/ 762 w 928"/>
              <a:gd name="T81" fmla="*/ 549 h 882"/>
              <a:gd name="T82" fmla="*/ 739 w 928"/>
              <a:gd name="T83" fmla="*/ 573 h 882"/>
              <a:gd name="T84" fmla="*/ 749 w 928"/>
              <a:gd name="T85" fmla="*/ 609 h 882"/>
              <a:gd name="T86" fmla="*/ 774 w 928"/>
              <a:gd name="T87" fmla="*/ 650 h 882"/>
              <a:gd name="T88" fmla="*/ 806 w 928"/>
              <a:gd name="T89" fmla="*/ 658 h 882"/>
              <a:gd name="T90" fmla="*/ 894 w 928"/>
              <a:gd name="T91" fmla="*/ 790 h 882"/>
              <a:gd name="T92" fmla="*/ 928 w 928"/>
              <a:gd name="T93" fmla="*/ 809 h 882"/>
              <a:gd name="T94" fmla="*/ 911 w 928"/>
              <a:gd name="T95" fmla="*/ 866 h 882"/>
              <a:gd name="T96" fmla="*/ 883 w 928"/>
              <a:gd name="T97" fmla="*/ 868 h 882"/>
              <a:gd name="T98" fmla="*/ 878 w 928"/>
              <a:gd name="T99" fmla="*/ 802 h 882"/>
              <a:gd name="T100" fmla="*/ 770 w 928"/>
              <a:gd name="T101" fmla="*/ 696 h 882"/>
              <a:gd name="T102" fmla="*/ 716 w 928"/>
              <a:gd name="T103" fmla="*/ 739 h 882"/>
              <a:gd name="T104" fmla="*/ 656 w 928"/>
              <a:gd name="T105" fmla="*/ 729 h 882"/>
              <a:gd name="T106" fmla="*/ 572 w 928"/>
              <a:gd name="T107" fmla="*/ 708 h 882"/>
              <a:gd name="T108" fmla="*/ 513 w 928"/>
              <a:gd name="T109" fmla="*/ 740 h 882"/>
              <a:gd name="T110" fmla="*/ 489 w 928"/>
              <a:gd name="T111" fmla="*/ 791 h 882"/>
              <a:gd name="T112" fmla="*/ 432 w 928"/>
              <a:gd name="T113" fmla="*/ 801 h 882"/>
              <a:gd name="T114" fmla="*/ 384 w 928"/>
              <a:gd name="T115" fmla="*/ 775 h 882"/>
              <a:gd name="T116" fmla="*/ 296 w 928"/>
              <a:gd name="T117" fmla="*/ 770 h 882"/>
              <a:gd name="T118" fmla="*/ 221 w 928"/>
              <a:gd name="T119" fmla="*/ 751 h 882"/>
              <a:gd name="T120" fmla="*/ 213 w 928"/>
              <a:gd name="T121" fmla="*/ 728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8"/>
              <a:gd name="T184" fmla="*/ 0 h 882"/>
              <a:gd name="T185" fmla="*/ 928 w 928"/>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8" h="882">
                <a:moveTo>
                  <a:pt x="197" y="717"/>
                </a:moveTo>
                <a:lnTo>
                  <a:pt x="205" y="696"/>
                </a:lnTo>
                <a:lnTo>
                  <a:pt x="212" y="673"/>
                </a:lnTo>
                <a:lnTo>
                  <a:pt x="216" y="654"/>
                </a:lnTo>
                <a:lnTo>
                  <a:pt x="219" y="637"/>
                </a:lnTo>
                <a:lnTo>
                  <a:pt x="223" y="616"/>
                </a:lnTo>
                <a:lnTo>
                  <a:pt x="226" y="590"/>
                </a:lnTo>
                <a:lnTo>
                  <a:pt x="229" y="566"/>
                </a:lnTo>
                <a:lnTo>
                  <a:pt x="231" y="539"/>
                </a:lnTo>
                <a:lnTo>
                  <a:pt x="233" y="513"/>
                </a:lnTo>
                <a:lnTo>
                  <a:pt x="235" y="488"/>
                </a:lnTo>
                <a:lnTo>
                  <a:pt x="236" y="479"/>
                </a:lnTo>
                <a:lnTo>
                  <a:pt x="237" y="473"/>
                </a:lnTo>
                <a:lnTo>
                  <a:pt x="235" y="466"/>
                </a:lnTo>
                <a:lnTo>
                  <a:pt x="228" y="461"/>
                </a:lnTo>
                <a:lnTo>
                  <a:pt x="220" y="457"/>
                </a:lnTo>
                <a:lnTo>
                  <a:pt x="211" y="450"/>
                </a:lnTo>
                <a:lnTo>
                  <a:pt x="198" y="444"/>
                </a:lnTo>
                <a:lnTo>
                  <a:pt x="190" y="437"/>
                </a:lnTo>
                <a:lnTo>
                  <a:pt x="184" y="428"/>
                </a:lnTo>
                <a:lnTo>
                  <a:pt x="175" y="419"/>
                </a:lnTo>
                <a:lnTo>
                  <a:pt x="170" y="408"/>
                </a:lnTo>
                <a:lnTo>
                  <a:pt x="168" y="398"/>
                </a:lnTo>
                <a:lnTo>
                  <a:pt x="168" y="390"/>
                </a:lnTo>
                <a:lnTo>
                  <a:pt x="169" y="385"/>
                </a:lnTo>
                <a:lnTo>
                  <a:pt x="161" y="378"/>
                </a:lnTo>
                <a:lnTo>
                  <a:pt x="154" y="371"/>
                </a:lnTo>
                <a:lnTo>
                  <a:pt x="146" y="364"/>
                </a:lnTo>
                <a:lnTo>
                  <a:pt x="141" y="358"/>
                </a:lnTo>
                <a:lnTo>
                  <a:pt x="142" y="349"/>
                </a:lnTo>
                <a:lnTo>
                  <a:pt x="141" y="342"/>
                </a:lnTo>
                <a:lnTo>
                  <a:pt x="135" y="339"/>
                </a:lnTo>
                <a:lnTo>
                  <a:pt x="128" y="339"/>
                </a:lnTo>
                <a:lnTo>
                  <a:pt x="117" y="337"/>
                </a:lnTo>
                <a:lnTo>
                  <a:pt x="100" y="333"/>
                </a:lnTo>
                <a:lnTo>
                  <a:pt x="88" y="328"/>
                </a:lnTo>
                <a:lnTo>
                  <a:pt x="72" y="321"/>
                </a:lnTo>
                <a:lnTo>
                  <a:pt x="58" y="314"/>
                </a:lnTo>
                <a:lnTo>
                  <a:pt x="47" y="310"/>
                </a:lnTo>
                <a:lnTo>
                  <a:pt x="37" y="308"/>
                </a:lnTo>
                <a:lnTo>
                  <a:pt x="30" y="306"/>
                </a:lnTo>
                <a:lnTo>
                  <a:pt x="24" y="308"/>
                </a:lnTo>
                <a:lnTo>
                  <a:pt x="19" y="307"/>
                </a:lnTo>
                <a:lnTo>
                  <a:pt x="20" y="295"/>
                </a:lnTo>
                <a:lnTo>
                  <a:pt x="23" y="284"/>
                </a:lnTo>
                <a:lnTo>
                  <a:pt x="24" y="276"/>
                </a:lnTo>
                <a:lnTo>
                  <a:pt x="23" y="270"/>
                </a:lnTo>
                <a:lnTo>
                  <a:pt x="16" y="263"/>
                </a:lnTo>
                <a:lnTo>
                  <a:pt x="8" y="257"/>
                </a:lnTo>
                <a:lnTo>
                  <a:pt x="2" y="251"/>
                </a:lnTo>
                <a:lnTo>
                  <a:pt x="0" y="248"/>
                </a:lnTo>
                <a:lnTo>
                  <a:pt x="3" y="241"/>
                </a:lnTo>
                <a:lnTo>
                  <a:pt x="11" y="239"/>
                </a:lnTo>
                <a:lnTo>
                  <a:pt x="21" y="237"/>
                </a:lnTo>
                <a:lnTo>
                  <a:pt x="33" y="236"/>
                </a:lnTo>
                <a:lnTo>
                  <a:pt x="48" y="235"/>
                </a:lnTo>
                <a:lnTo>
                  <a:pt x="60" y="231"/>
                </a:lnTo>
                <a:lnTo>
                  <a:pt x="73" y="225"/>
                </a:lnTo>
                <a:lnTo>
                  <a:pt x="84" y="215"/>
                </a:lnTo>
                <a:lnTo>
                  <a:pt x="91" y="213"/>
                </a:lnTo>
                <a:lnTo>
                  <a:pt x="97" y="216"/>
                </a:lnTo>
                <a:lnTo>
                  <a:pt x="104" y="225"/>
                </a:lnTo>
                <a:lnTo>
                  <a:pt x="113" y="233"/>
                </a:lnTo>
                <a:lnTo>
                  <a:pt x="122" y="241"/>
                </a:lnTo>
                <a:lnTo>
                  <a:pt x="129" y="243"/>
                </a:lnTo>
                <a:lnTo>
                  <a:pt x="136" y="242"/>
                </a:lnTo>
                <a:lnTo>
                  <a:pt x="145" y="240"/>
                </a:lnTo>
                <a:lnTo>
                  <a:pt x="155" y="238"/>
                </a:lnTo>
                <a:lnTo>
                  <a:pt x="167" y="237"/>
                </a:lnTo>
                <a:lnTo>
                  <a:pt x="175" y="236"/>
                </a:lnTo>
                <a:lnTo>
                  <a:pt x="207" y="237"/>
                </a:lnTo>
                <a:lnTo>
                  <a:pt x="205" y="220"/>
                </a:lnTo>
                <a:lnTo>
                  <a:pt x="200" y="198"/>
                </a:lnTo>
                <a:lnTo>
                  <a:pt x="197" y="178"/>
                </a:lnTo>
                <a:lnTo>
                  <a:pt x="192" y="159"/>
                </a:lnTo>
                <a:lnTo>
                  <a:pt x="187" y="141"/>
                </a:lnTo>
                <a:lnTo>
                  <a:pt x="183" y="133"/>
                </a:lnTo>
                <a:lnTo>
                  <a:pt x="188" y="132"/>
                </a:lnTo>
                <a:lnTo>
                  <a:pt x="197" y="135"/>
                </a:lnTo>
                <a:lnTo>
                  <a:pt x="206" y="141"/>
                </a:lnTo>
                <a:lnTo>
                  <a:pt x="215" y="148"/>
                </a:lnTo>
                <a:lnTo>
                  <a:pt x="219" y="155"/>
                </a:lnTo>
                <a:lnTo>
                  <a:pt x="223" y="160"/>
                </a:lnTo>
                <a:lnTo>
                  <a:pt x="231" y="164"/>
                </a:lnTo>
                <a:lnTo>
                  <a:pt x="241" y="166"/>
                </a:lnTo>
                <a:lnTo>
                  <a:pt x="254" y="169"/>
                </a:lnTo>
                <a:lnTo>
                  <a:pt x="267" y="171"/>
                </a:lnTo>
                <a:lnTo>
                  <a:pt x="283" y="172"/>
                </a:lnTo>
                <a:lnTo>
                  <a:pt x="295" y="172"/>
                </a:lnTo>
                <a:lnTo>
                  <a:pt x="305" y="170"/>
                </a:lnTo>
                <a:lnTo>
                  <a:pt x="313" y="165"/>
                </a:lnTo>
                <a:lnTo>
                  <a:pt x="316" y="157"/>
                </a:lnTo>
                <a:lnTo>
                  <a:pt x="313" y="151"/>
                </a:lnTo>
                <a:lnTo>
                  <a:pt x="316" y="142"/>
                </a:lnTo>
                <a:lnTo>
                  <a:pt x="323" y="135"/>
                </a:lnTo>
                <a:lnTo>
                  <a:pt x="336" y="128"/>
                </a:lnTo>
                <a:lnTo>
                  <a:pt x="358" y="116"/>
                </a:lnTo>
                <a:lnTo>
                  <a:pt x="373" y="109"/>
                </a:lnTo>
                <a:lnTo>
                  <a:pt x="383" y="99"/>
                </a:lnTo>
                <a:lnTo>
                  <a:pt x="396" y="87"/>
                </a:lnTo>
                <a:lnTo>
                  <a:pt x="405" y="72"/>
                </a:lnTo>
                <a:lnTo>
                  <a:pt x="409" y="58"/>
                </a:lnTo>
                <a:lnTo>
                  <a:pt x="412" y="44"/>
                </a:lnTo>
                <a:lnTo>
                  <a:pt x="413" y="33"/>
                </a:lnTo>
                <a:lnTo>
                  <a:pt x="415" y="22"/>
                </a:lnTo>
                <a:lnTo>
                  <a:pt x="419" y="16"/>
                </a:lnTo>
                <a:lnTo>
                  <a:pt x="427" y="11"/>
                </a:lnTo>
                <a:lnTo>
                  <a:pt x="438" y="5"/>
                </a:lnTo>
                <a:lnTo>
                  <a:pt x="451" y="1"/>
                </a:lnTo>
                <a:lnTo>
                  <a:pt x="460" y="0"/>
                </a:lnTo>
                <a:lnTo>
                  <a:pt x="466" y="1"/>
                </a:lnTo>
                <a:lnTo>
                  <a:pt x="469" y="6"/>
                </a:lnTo>
                <a:lnTo>
                  <a:pt x="472" y="15"/>
                </a:lnTo>
                <a:lnTo>
                  <a:pt x="475" y="22"/>
                </a:lnTo>
                <a:lnTo>
                  <a:pt x="479" y="28"/>
                </a:lnTo>
                <a:lnTo>
                  <a:pt x="490" y="27"/>
                </a:lnTo>
                <a:lnTo>
                  <a:pt x="501" y="23"/>
                </a:lnTo>
                <a:lnTo>
                  <a:pt x="511" y="24"/>
                </a:lnTo>
                <a:lnTo>
                  <a:pt x="514" y="28"/>
                </a:lnTo>
                <a:lnTo>
                  <a:pt x="515" y="37"/>
                </a:lnTo>
                <a:lnTo>
                  <a:pt x="519" y="46"/>
                </a:lnTo>
                <a:lnTo>
                  <a:pt x="525" y="53"/>
                </a:lnTo>
                <a:lnTo>
                  <a:pt x="532" y="60"/>
                </a:lnTo>
                <a:lnTo>
                  <a:pt x="541" y="64"/>
                </a:lnTo>
                <a:lnTo>
                  <a:pt x="550" y="68"/>
                </a:lnTo>
                <a:lnTo>
                  <a:pt x="559" y="67"/>
                </a:lnTo>
                <a:lnTo>
                  <a:pt x="565" y="67"/>
                </a:lnTo>
                <a:lnTo>
                  <a:pt x="569" y="72"/>
                </a:lnTo>
                <a:lnTo>
                  <a:pt x="571" y="80"/>
                </a:lnTo>
                <a:lnTo>
                  <a:pt x="572" y="89"/>
                </a:lnTo>
                <a:lnTo>
                  <a:pt x="573" y="97"/>
                </a:lnTo>
                <a:lnTo>
                  <a:pt x="575" y="104"/>
                </a:lnTo>
                <a:lnTo>
                  <a:pt x="583" y="106"/>
                </a:lnTo>
                <a:lnTo>
                  <a:pt x="590" y="106"/>
                </a:lnTo>
                <a:lnTo>
                  <a:pt x="600" y="107"/>
                </a:lnTo>
                <a:lnTo>
                  <a:pt x="612" y="110"/>
                </a:lnTo>
                <a:lnTo>
                  <a:pt x="620" y="116"/>
                </a:lnTo>
                <a:lnTo>
                  <a:pt x="627" y="122"/>
                </a:lnTo>
                <a:lnTo>
                  <a:pt x="636" y="128"/>
                </a:lnTo>
                <a:lnTo>
                  <a:pt x="645" y="135"/>
                </a:lnTo>
                <a:lnTo>
                  <a:pt x="656" y="141"/>
                </a:lnTo>
                <a:lnTo>
                  <a:pt x="668" y="148"/>
                </a:lnTo>
                <a:lnTo>
                  <a:pt x="678" y="151"/>
                </a:lnTo>
                <a:lnTo>
                  <a:pt x="694" y="155"/>
                </a:lnTo>
                <a:lnTo>
                  <a:pt x="714" y="161"/>
                </a:lnTo>
                <a:lnTo>
                  <a:pt x="730" y="166"/>
                </a:lnTo>
                <a:lnTo>
                  <a:pt x="746" y="174"/>
                </a:lnTo>
                <a:lnTo>
                  <a:pt x="761" y="180"/>
                </a:lnTo>
                <a:lnTo>
                  <a:pt x="776" y="186"/>
                </a:lnTo>
                <a:lnTo>
                  <a:pt x="792" y="193"/>
                </a:lnTo>
                <a:lnTo>
                  <a:pt x="801" y="198"/>
                </a:lnTo>
                <a:lnTo>
                  <a:pt x="808" y="200"/>
                </a:lnTo>
                <a:lnTo>
                  <a:pt x="815" y="202"/>
                </a:lnTo>
                <a:lnTo>
                  <a:pt x="822" y="203"/>
                </a:lnTo>
                <a:lnTo>
                  <a:pt x="825" y="208"/>
                </a:lnTo>
                <a:lnTo>
                  <a:pt x="826" y="217"/>
                </a:lnTo>
                <a:lnTo>
                  <a:pt x="821" y="228"/>
                </a:lnTo>
                <a:lnTo>
                  <a:pt x="815" y="242"/>
                </a:lnTo>
                <a:lnTo>
                  <a:pt x="809" y="258"/>
                </a:lnTo>
                <a:lnTo>
                  <a:pt x="803" y="273"/>
                </a:lnTo>
                <a:lnTo>
                  <a:pt x="797" y="291"/>
                </a:lnTo>
                <a:lnTo>
                  <a:pt x="792" y="312"/>
                </a:lnTo>
                <a:lnTo>
                  <a:pt x="786" y="327"/>
                </a:lnTo>
                <a:lnTo>
                  <a:pt x="781" y="337"/>
                </a:lnTo>
                <a:lnTo>
                  <a:pt x="775" y="342"/>
                </a:lnTo>
                <a:lnTo>
                  <a:pt x="767" y="343"/>
                </a:lnTo>
                <a:lnTo>
                  <a:pt x="761" y="347"/>
                </a:lnTo>
                <a:lnTo>
                  <a:pt x="758" y="354"/>
                </a:lnTo>
                <a:lnTo>
                  <a:pt x="758" y="363"/>
                </a:lnTo>
                <a:lnTo>
                  <a:pt x="752" y="371"/>
                </a:lnTo>
                <a:lnTo>
                  <a:pt x="744" y="379"/>
                </a:lnTo>
                <a:lnTo>
                  <a:pt x="737" y="387"/>
                </a:lnTo>
                <a:lnTo>
                  <a:pt x="730" y="393"/>
                </a:lnTo>
                <a:lnTo>
                  <a:pt x="726" y="401"/>
                </a:lnTo>
                <a:lnTo>
                  <a:pt x="724" y="411"/>
                </a:lnTo>
                <a:lnTo>
                  <a:pt x="721" y="417"/>
                </a:lnTo>
                <a:lnTo>
                  <a:pt x="713" y="422"/>
                </a:lnTo>
                <a:lnTo>
                  <a:pt x="706" y="425"/>
                </a:lnTo>
                <a:lnTo>
                  <a:pt x="702" y="431"/>
                </a:lnTo>
                <a:lnTo>
                  <a:pt x="702" y="437"/>
                </a:lnTo>
                <a:lnTo>
                  <a:pt x="704" y="444"/>
                </a:lnTo>
                <a:lnTo>
                  <a:pt x="703" y="450"/>
                </a:lnTo>
                <a:lnTo>
                  <a:pt x="700" y="458"/>
                </a:lnTo>
                <a:lnTo>
                  <a:pt x="694" y="465"/>
                </a:lnTo>
                <a:lnTo>
                  <a:pt x="690" y="471"/>
                </a:lnTo>
                <a:lnTo>
                  <a:pt x="695" y="472"/>
                </a:lnTo>
                <a:lnTo>
                  <a:pt x="705" y="467"/>
                </a:lnTo>
                <a:lnTo>
                  <a:pt x="716" y="461"/>
                </a:lnTo>
                <a:lnTo>
                  <a:pt x="726" y="454"/>
                </a:lnTo>
                <a:lnTo>
                  <a:pt x="734" y="450"/>
                </a:lnTo>
                <a:lnTo>
                  <a:pt x="741" y="450"/>
                </a:lnTo>
                <a:lnTo>
                  <a:pt x="745" y="456"/>
                </a:lnTo>
                <a:lnTo>
                  <a:pt x="750" y="462"/>
                </a:lnTo>
                <a:lnTo>
                  <a:pt x="755" y="469"/>
                </a:lnTo>
                <a:lnTo>
                  <a:pt x="757" y="475"/>
                </a:lnTo>
                <a:lnTo>
                  <a:pt x="756" y="484"/>
                </a:lnTo>
                <a:lnTo>
                  <a:pt x="752" y="489"/>
                </a:lnTo>
                <a:lnTo>
                  <a:pt x="752" y="496"/>
                </a:lnTo>
                <a:lnTo>
                  <a:pt x="752" y="504"/>
                </a:lnTo>
                <a:lnTo>
                  <a:pt x="754" y="514"/>
                </a:lnTo>
                <a:lnTo>
                  <a:pt x="759" y="524"/>
                </a:lnTo>
                <a:lnTo>
                  <a:pt x="764" y="534"/>
                </a:lnTo>
                <a:lnTo>
                  <a:pt x="767" y="540"/>
                </a:lnTo>
                <a:lnTo>
                  <a:pt x="767" y="545"/>
                </a:lnTo>
                <a:lnTo>
                  <a:pt x="762" y="549"/>
                </a:lnTo>
                <a:lnTo>
                  <a:pt x="757" y="553"/>
                </a:lnTo>
                <a:lnTo>
                  <a:pt x="748" y="557"/>
                </a:lnTo>
                <a:lnTo>
                  <a:pt x="743" y="561"/>
                </a:lnTo>
                <a:lnTo>
                  <a:pt x="739" y="567"/>
                </a:lnTo>
                <a:lnTo>
                  <a:pt x="739" y="573"/>
                </a:lnTo>
                <a:lnTo>
                  <a:pt x="744" y="579"/>
                </a:lnTo>
                <a:lnTo>
                  <a:pt x="747" y="583"/>
                </a:lnTo>
                <a:lnTo>
                  <a:pt x="750" y="590"/>
                </a:lnTo>
                <a:lnTo>
                  <a:pt x="751" y="599"/>
                </a:lnTo>
                <a:lnTo>
                  <a:pt x="749" y="609"/>
                </a:lnTo>
                <a:lnTo>
                  <a:pt x="750" y="618"/>
                </a:lnTo>
                <a:lnTo>
                  <a:pt x="752" y="626"/>
                </a:lnTo>
                <a:lnTo>
                  <a:pt x="758" y="636"/>
                </a:lnTo>
                <a:lnTo>
                  <a:pt x="764" y="643"/>
                </a:lnTo>
                <a:lnTo>
                  <a:pt x="774" y="650"/>
                </a:lnTo>
                <a:lnTo>
                  <a:pt x="783" y="656"/>
                </a:lnTo>
                <a:lnTo>
                  <a:pt x="792" y="659"/>
                </a:lnTo>
                <a:lnTo>
                  <a:pt x="800" y="657"/>
                </a:lnTo>
                <a:lnTo>
                  <a:pt x="803" y="656"/>
                </a:lnTo>
                <a:lnTo>
                  <a:pt x="806" y="658"/>
                </a:lnTo>
                <a:lnTo>
                  <a:pt x="805" y="665"/>
                </a:lnTo>
                <a:lnTo>
                  <a:pt x="798" y="674"/>
                </a:lnTo>
                <a:lnTo>
                  <a:pt x="878" y="802"/>
                </a:lnTo>
                <a:lnTo>
                  <a:pt x="885" y="794"/>
                </a:lnTo>
                <a:lnTo>
                  <a:pt x="894" y="790"/>
                </a:lnTo>
                <a:lnTo>
                  <a:pt x="903" y="788"/>
                </a:lnTo>
                <a:lnTo>
                  <a:pt x="912" y="787"/>
                </a:lnTo>
                <a:lnTo>
                  <a:pt x="920" y="791"/>
                </a:lnTo>
                <a:lnTo>
                  <a:pt x="925" y="798"/>
                </a:lnTo>
                <a:lnTo>
                  <a:pt x="928" y="809"/>
                </a:lnTo>
                <a:lnTo>
                  <a:pt x="928" y="821"/>
                </a:lnTo>
                <a:lnTo>
                  <a:pt x="925" y="832"/>
                </a:lnTo>
                <a:lnTo>
                  <a:pt x="923" y="844"/>
                </a:lnTo>
                <a:lnTo>
                  <a:pt x="917" y="854"/>
                </a:lnTo>
                <a:lnTo>
                  <a:pt x="911" y="866"/>
                </a:lnTo>
                <a:lnTo>
                  <a:pt x="905" y="875"/>
                </a:lnTo>
                <a:lnTo>
                  <a:pt x="899" y="880"/>
                </a:lnTo>
                <a:lnTo>
                  <a:pt x="893" y="882"/>
                </a:lnTo>
                <a:lnTo>
                  <a:pt x="886" y="881"/>
                </a:lnTo>
                <a:lnTo>
                  <a:pt x="883" y="868"/>
                </a:lnTo>
                <a:lnTo>
                  <a:pt x="882" y="851"/>
                </a:lnTo>
                <a:lnTo>
                  <a:pt x="879" y="833"/>
                </a:lnTo>
                <a:lnTo>
                  <a:pt x="875" y="818"/>
                </a:lnTo>
                <a:lnTo>
                  <a:pt x="876" y="810"/>
                </a:lnTo>
                <a:lnTo>
                  <a:pt x="878" y="802"/>
                </a:lnTo>
                <a:lnTo>
                  <a:pt x="798" y="674"/>
                </a:lnTo>
                <a:lnTo>
                  <a:pt x="793" y="683"/>
                </a:lnTo>
                <a:lnTo>
                  <a:pt x="786" y="689"/>
                </a:lnTo>
                <a:lnTo>
                  <a:pt x="778" y="692"/>
                </a:lnTo>
                <a:lnTo>
                  <a:pt x="770" y="696"/>
                </a:lnTo>
                <a:lnTo>
                  <a:pt x="759" y="705"/>
                </a:lnTo>
                <a:lnTo>
                  <a:pt x="749" y="713"/>
                </a:lnTo>
                <a:lnTo>
                  <a:pt x="737" y="724"/>
                </a:lnTo>
                <a:lnTo>
                  <a:pt x="726" y="733"/>
                </a:lnTo>
                <a:lnTo>
                  <a:pt x="716" y="739"/>
                </a:lnTo>
                <a:lnTo>
                  <a:pt x="707" y="743"/>
                </a:lnTo>
                <a:lnTo>
                  <a:pt x="699" y="744"/>
                </a:lnTo>
                <a:lnTo>
                  <a:pt x="689" y="740"/>
                </a:lnTo>
                <a:lnTo>
                  <a:pt x="675" y="736"/>
                </a:lnTo>
                <a:lnTo>
                  <a:pt x="656" y="729"/>
                </a:lnTo>
                <a:lnTo>
                  <a:pt x="633" y="721"/>
                </a:lnTo>
                <a:lnTo>
                  <a:pt x="614" y="716"/>
                </a:lnTo>
                <a:lnTo>
                  <a:pt x="601" y="712"/>
                </a:lnTo>
                <a:lnTo>
                  <a:pt x="586" y="709"/>
                </a:lnTo>
                <a:lnTo>
                  <a:pt x="572" y="708"/>
                </a:lnTo>
                <a:lnTo>
                  <a:pt x="559" y="711"/>
                </a:lnTo>
                <a:lnTo>
                  <a:pt x="544" y="718"/>
                </a:lnTo>
                <a:lnTo>
                  <a:pt x="533" y="725"/>
                </a:lnTo>
                <a:lnTo>
                  <a:pt x="522" y="731"/>
                </a:lnTo>
                <a:lnTo>
                  <a:pt x="513" y="740"/>
                </a:lnTo>
                <a:lnTo>
                  <a:pt x="505" y="747"/>
                </a:lnTo>
                <a:lnTo>
                  <a:pt x="500" y="755"/>
                </a:lnTo>
                <a:lnTo>
                  <a:pt x="496" y="768"/>
                </a:lnTo>
                <a:lnTo>
                  <a:pt x="493" y="781"/>
                </a:lnTo>
                <a:lnTo>
                  <a:pt x="489" y="791"/>
                </a:lnTo>
                <a:lnTo>
                  <a:pt x="482" y="797"/>
                </a:lnTo>
                <a:lnTo>
                  <a:pt x="471" y="801"/>
                </a:lnTo>
                <a:lnTo>
                  <a:pt x="455" y="803"/>
                </a:lnTo>
                <a:lnTo>
                  <a:pt x="442" y="802"/>
                </a:lnTo>
                <a:lnTo>
                  <a:pt x="432" y="801"/>
                </a:lnTo>
                <a:lnTo>
                  <a:pt x="425" y="798"/>
                </a:lnTo>
                <a:lnTo>
                  <a:pt x="420" y="791"/>
                </a:lnTo>
                <a:lnTo>
                  <a:pt x="410" y="785"/>
                </a:lnTo>
                <a:lnTo>
                  <a:pt x="398" y="779"/>
                </a:lnTo>
                <a:lnTo>
                  <a:pt x="384" y="775"/>
                </a:lnTo>
                <a:lnTo>
                  <a:pt x="369" y="773"/>
                </a:lnTo>
                <a:lnTo>
                  <a:pt x="355" y="770"/>
                </a:lnTo>
                <a:lnTo>
                  <a:pt x="331" y="769"/>
                </a:lnTo>
                <a:lnTo>
                  <a:pt x="316" y="769"/>
                </a:lnTo>
                <a:lnTo>
                  <a:pt x="296" y="770"/>
                </a:lnTo>
                <a:lnTo>
                  <a:pt x="277" y="768"/>
                </a:lnTo>
                <a:lnTo>
                  <a:pt x="258" y="766"/>
                </a:lnTo>
                <a:lnTo>
                  <a:pt x="241" y="761"/>
                </a:lnTo>
                <a:lnTo>
                  <a:pt x="230" y="755"/>
                </a:lnTo>
                <a:lnTo>
                  <a:pt x="221" y="751"/>
                </a:lnTo>
                <a:lnTo>
                  <a:pt x="215" y="745"/>
                </a:lnTo>
                <a:lnTo>
                  <a:pt x="214" y="740"/>
                </a:lnTo>
                <a:lnTo>
                  <a:pt x="217" y="736"/>
                </a:lnTo>
                <a:lnTo>
                  <a:pt x="216" y="731"/>
                </a:lnTo>
                <a:lnTo>
                  <a:pt x="213" y="728"/>
                </a:lnTo>
                <a:lnTo>
                  <a:pt x="207" y="728"/>
                </a:lnTo>
                <a:lnTo>
                  <a:pt x="199" y="726"/>
                </a:lnTo>
                <a:lnTo>
                  <a:pt x="197" y="71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59" name="IE"/>
          <p:cNvSpPr>
            <a:spLocks/>
          </p:cNvSpPr>
          <p:nvPr userDrawn="1"/>
        </p:nvSpPr>
        <p:spPr bwMode="auto">
          <a:xfrm>
            <a:off x="2600325" y="2111375"/>
            <a:ext cx="623888" cy="912813"/>
          </a:xfrm>
          <a:custGeom>
            <a:avLst/>
            <a:gdLst>
              <a:gd name="T0" fmla="*/ 364 w 842"/>
              <a:gd name="T1" fmla="*/ 207 h 1284"/>
              <a:gd name="T2" fmla="*/ 397 w 842"/>
              <a:gd name="T3" fmla="*/ 127 h 1284"/>
              <a:gd name="T4" fmla="*/ 475 w 842"/>
              <a:gd name="T5" fmla="*/ 67 h 1284"/>
              <a:gd name="T6" fmla="*/ 582 w 842"/>
              <a:gd name="T7" fmla="*/ 16 h 1284"/>
              <a:gd name="T8" fmla="*/ 636 w 842"/>
              <a:gd name="T9" fmla="*/ 4 h 1284"/>
              <a:gd name="T10" fmla="*/ 596 w 842"/>
              <a:gd name="T11" fmla="*/ 105 h 1284"/>
              <a:gd name="T12" fmla="*/ 498 w 842"/>
              <a:gd name="T13" fmla="*/ 201 h 1284"/>
              <a:gd name="T14" fmla="*/ 414 w 842"/>
              <a:gd name="T15" fmla="*/ 216 h 1284"/>
              <a:gd name="T16" fmla="*/ 425 w 842"/>
              <a:gd name="T17" fmla="*/ 303 h 1284"/>
              <a:gd name="T18" fmla="*/ 510 w 842"/>
              <a:gd name="T19" fmla="*/ 382 h 1284"/>
              <a:gd name="T20" fmla="*/ 609 w 842"/>
              <a:gd name="T21" fmla="*/ 429 h 1284"/>
              <a:gd name="T22" fmla="*/ 693 w 842"/>
              <a:gd name="T23" fmla="*/ 351 h 1284"/>
              <a:gd name="T24" fmla="*/ 729 w 842"/>
              <a:gd name="T25" fmla="*/ 420 h 1284"/>
              <a:gd name="T26" fmla="*/ 797 w 842"/>
              <a:gd name="T27" fmla="*/ 517 h 1284"/>
              <a:gd name="T28" fmla="*/ 840 w 842"/>
              <a:gd name="T29" fmla="*/ 700 h 1284"/>
              <a:gd name="T30" fmla="*/ 842 w 842"/>
              <a:gd name="T31" fmla="*/ 861 h 1284"/>
              <a:gd name="T32" fmla="*/ 788 w 842"/>
              <a:gd name="T33" fmla="*/ 1038 h 1284"/>
              <a:gd name="T34" fmla="*/ 735 w 842"/>
              <a:gd name="T35" fmla="*/ 1038 h 1284"/>
              <a:gd name="T36" fmla="*/ 680 w 842"/>
              <a:gd name="T37" fmla="*/ 1044 h 1284"/>
              <a:gd name="T38" fmla="*/ 617 w 842"/>
              <a:gd name="T39" fmla="*/ 1072 h 1284"/>
              <a:gd name="T40" fmla="*/ 546 w 842"/>
              <a:gd name="T41" fmla="*/ 1101 h 1284"/>
              <a:gd name="T42" fmla="*/ 441 w 842"/>
              <a:gd name="T43" fmla="*/ 1174 h 1284"/>
              <a:gd name="T44" fmla="*/ 372 w 842"/>
              <a:gd name="T45" fmla="*/ 1183 h 1284"/>
              <a:gd name="T46" fmla="*/ 263 w 842"/>
              <a:gd name="T47" fmla="*/ 1257 h 1284"/>
              <a:gd name="T48" fmla="*/ 174 w 842"/>
              <a:gd name="T49" fmla="*/ 1275 h 1284"/>
              <a:gd name="T50" fmla="*/ 161 w 842"/>
              <a:gd name="T51" fmla="*/ 1216 h 1284"/>
              <a:gd name="T52" fmla="*/ 135 w 842"/>
              <a:gd name="T53" fmla="*/ 1177 h 1284"/>
              <a:gd name="T54" fmla="*/ 0 w 842"/>
              <a:gd name="T55" fmla="*/ 1186 h 1284"/>
              <a:gd name="T56" fmla="*/ 116 w 842"/>
              <a:gd name="T57" fmla="*/ 1062 h 1284"/>
              <a:gd name="T58" fmla="*/ 144 w 842"/>
              <a:gd name="T59" fmla="*/ 973 h 1284"/>
              <a:gd name="T60" fmla="*/ 270 w 842"/>
              <a:gd name="T61" fmla="*/ 930 h 1284"/>
              <a:gd name="T62" fmla="*/ 264 w 842"/>
              <a:gd name="T63" fmla="*/ 904 h 1284"/>
              <a:gd name="T64" fmla="*/ 177 w 842"/>
              <a:gd name="T65" fmla="*/ 853 h 1284"/>
              <a:gd name="T66" fmla="*/ 266 w 842"/>
              <a:gd name="T67" fmla="*/ 763 h 1284"/>
              <a:gd name="T68" fmla="*/ 261 w 842"/>
              <a:gd name="T69" fmla="*/ 706 h 1284"/>
              <a:gd name="T70" fmla="*/ 98 w 842"/>
              <a:gd name="T71" fmla="*/ 690 h 1284"/>
              <a:gd name="T72" fmla="*/ 44 w 842"/>
              <a:gd name="T73" fmla="*/ 640 h 1284"/>
              <a:gd name="T74" fmla="*/ 128 w 842"/>
              <a:gd name="T75" fmla="*/ 552 h 1284"/>
              <a:gd name="T76" fmla="*/ 131 w 842"/>
              <a:gd name="T77" fmla="*/ 481 h 1284"/>
              <a:gd name="T78" fmla="*/ 48 w 842"/>
              <a:gd name="T79" fmla="*/ 466 h 1284"/>
              <a:gd name="T80" fmla="*/ 101 w 842"/>
              <a:gd name="T81" fmla="*/ 387 h 1284"/>
              <a:gd name="T82" fmla="*/ 192 w 842"/>
              <a:gd name="T83" fmla="*/ 370 h 1284"/>
              <a:gd name="T84" fmla="*/ 234 w 842"/>
              <a:gd name="T85" fmla="*/ 420 h 1284"/>
              <a:gd name="T86" fmla="*/ 254 w 842"/>
              <a:gd name="T87" fmla="*/ 376 h 1284"/>
              <a:gd name="T88" fmla="*/ 338 w 842"/>
              <a:gd name="T89" fmla="*/ 385 h 1284"/>
              <a:gd name="T90" fmla="*/ 372 w 842"/>
              <a:gd name="T91" fmla="*/ 345 h 1284"/>
              <a:gd name="T92" fmla="*/ 389 w 842"/>
              <a:gd name="T93" fmla="*/ 291 h 1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2"/>
              <a:gd name="T142" fmla="*/ 0 h 1284"/>
              <a:gd name="T143" fmla="*/ 842 w 842"/>
              <a:gd name="T144" fmla="*/ 1284 h 1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2" h="1284">
                <a:moveTo>
                  <a:pt x="384" y="223"/>
                </a:moveTo>
                <a:lnTo>
                  <a:pt x="364" y="219"/>
                </a:lnTo>
                <a:lnTo>
                  <a:pt x="364" y="207"/>
                </a:lnTo>
                <a:lnTo>
                  <a:pt x="379" y="180"/>
                </a:lnTo>
                <a:lnTo>
                  <a:pt x="396" y="150"/>
                </a:lnTo>
                <a:lnTo>
                  <a:pt x="397" y="127"/>
                </a:lnTo>
                <a:lnTo>
                  <a:pt x="408" y="111"/>
                </a:lnTo>
                <a:lnTo>
                  <a:pt x="441" y="90"/>
                </a:lnTo>
                <a:lnTo>
                  <a:pt x="475" y="67"/>
                </a:lnTo>
                <a:lnTo>
                  <a:pt x="511" y="48"/>
                </a:lnTo>
                <a:lnTo>
                  <a:pt x="541" y="31"/>
                </a:lnTo>
                <a:lnTo>
                  <a:pt x="582" y="16"/>
                </a:lnTo>
                <a:lnTo>
                  <a:pt x="608" y="4"/>
                </a:lnTo>
                <a:lnTo>
                  <a:pt x="629" y="0"/>
                </a:lnTo>
                <a:lnTo>
                  <a:pt x="636" y="4"/>
                </a:lnTo>
                <a:lnTo>
                  <a:pt x="629" y="36"/>
                </a:lnTo>
                <a:lnTo>
                  <a:pt x="614" y="70"/>
                </a:lnTo>
                <a:lnTo>
                  <a:pt x="596" y="105"/>
                </a:lnTo>
                <a:lnTo>
                  <a:pt x="564" y="150"/>
                </a:lnTo>
                <a:lnTo>
                  <a:pt x="536" y="181"/>
                </a:lnTo>
                <a:lnTo>
                  <a:pt x="498" y="201"/>
                </a:lnTo>
                <a:lnTo>
                  <a:pt x="468" y="210"/>
                </a:lnTo>
                <a:lnTo>
                  <a:pt x="437" y="213"/>
                </a:lnTo>
                <a:lnTo>
                  <a:pt x="414" y="216"/>
                </a:lnTo>
                <a:lnTo>
                  <a:pt x="384" y="222"/>
                </a:lnTo>
                <a:lnTo>
                  <a:pt x="390" y="292"/>
                </a:lnTo>
                <a:lnTo>
                  <a:pt x="425" y="303"/>
                </a:lnTo>
                <a:lnTo>
                  <a:pt x="452" y="322"/>
                </a:lnTo>
                <a:lnTo>
                  <a:pt x="479" y="345"/>
                </a:lnTo>
                <a:lnTo>
                  <a:pt x="510" y="382"/>
                </a:lnTo>
                <a:lnTo>
                  <a:pt x="543" y="417"/>
                </a:lnTo>
                <a:lnTo>
                  <a:pt x="578" y="462"/>
                </a:lnTo>
                <a:lnTo>
                  <a:pt x="609" y="429"/>
                </a:lnTo>
                <a:lnTo>
                  <a:pt x="651" y="379"/>
                </a:lnTo>
                <a:lnTo>
                  <a:pt x="683" y="349"/>
                </a:lnTo>
                <a:lnTo>
                  <a:pt x="693" y="351"/>
                </a:lnTo>
                <a:lnTo>
                  <a:pt x="699" y="370"/>
                </a:lnTo>
                <a:lnTo>
                  <a:pt x="710" y="394"/>
                </a:lnTo>
                <a:lnTo>
                  <a:pt x="729" y="420"/>
                </a:lnTo>
                <a:lnTo>
                  <a:pt x="761" y="447"/>
                </a:lnTo>
                <a:lnTo>
                  <a:pt x="779" y="471"/>
                </a:lnTo>
                <a:lnTo>
                  <a:pt x="797" y="517"/>
                </a:lnTo>
                <a:lnTo>
                  <a:pt x="819" y="579"/>
                </a:lnTo>
                <a:lnTo>
                  <a:pt x="831" y="639"/>
                </a:lnTo>
                <a:lnTo>
                  <a:pt x="840" y="700"/>
                </a:lnTo>
                <a:lnTo>
                  <a:pt x="842" y="753"/>
                </a:lnTo>
                <a:lnTo>
                  <a:pt x="842" y="813"/>
                </a:lnTo>
                <a:lnTo>
                  <a:pt x="842" y="861"/>
                </a:lnTo>
                <a:lnTo>
                  <a:pt x="825" y="928"/>
                </a:lnTo>
                <a:lnTo>
                  <a:pt x="806" y="991"/>
                </a:lnTo>
                <a:lnTo>
                  <a:pt x="788" y="1038"/>
                </a:lnTo>
                <a:lnTo>
                  <a:pt x="774" y="1053"/>
                </a:lnTo>
                <a:lnTo>
                  <a:pt x="762" y="1054"/>
                </a:lnTo>
                <a:lnTo>
                  <a:pt x="735" y="1038"/>
                </a:lnTo>
                <a:lnTo>
                  <a:pt x="713" y="1026"/>
                </a:lnTo>
                <a:lnTo>
                  <a:pt x="696" y="1027"/>
                </a:lnTo>
                <a:lnTo>
                  <a:pt x="680" y="1044"/>
                </a:lnTo>
                <a:lnTo>
                  <a:pt x="662" y="1059"/>
                </a:lnTo>
                <a:lnTo>
                  <a:pt x="636" y="1068"/>
                </a:lnTo>
                <a:lnTo>
                  <a:pt x="617" y="1072"/>
                </a:lnTo>
                <a:lnTo>
                  <a:pt x="597" y="1072"/>
                </a:lnTo>
                <a:lnTo>
                  <a:pt x="575" y="1078"/>
                </a:lnTo>
                <a:lnTo>
                  <a:pt x="546" y="1101"/>
                </a:lnTo>
                <a:lnTo>
                  <a:pt x="512" y="1134"/>
                </a:lnTo>
                <a:lnTo>
                  <a:pt x="465" y="1167"/>
                </a:lnTo>
                <a:lnTo>
                  <a:pt x="441" y="1174"/>
                </a:lnTo>
                <a:lnTo>
                  <a:pt x="417" y="1173"/>
                </a:lnTo>
                <a:lnTo>
                  <a:pt x="396" y="1168"/>
                </a:lnTo>
                <a:lnTo>
                  <a:pt x="372" y="1183"/>
                </a:lnTo>
                <a:lnTo>
                  <a:pt x="351" y="1212"/>
                </a:lnTo>
                <a:lnTo>
                  <a:pt x="314" y="1234"/>
                </a:lnTo>
                <a:lnTo>
                  <a:pt x="263" y="1257"/>
                </a:lnTo>
                <a:lnTo>
                  <a:pt x="216" y="1273"/>
                </a:lnTo>
                <a:lnTo>
                  <a:pt x="185" y="1284"/>
                </a:lnTo>
                <a:lnTo>
                  <a:pt x="174" y="1275"/>
                </a:lnTo>
                <a:lnTo>
                  <a:pt x="176" y="1252"/>
                </a:lnTo>
                <a:lnTo>
                  <a:pt x="174" y="1228"/>
                </a:lnTo>
                <a:lnTo>
                  <a:pt x="161" y="1216"/>
                </a:lnTo>
                <a:lnTo>
                  <a:pt x="134" y="1210"/>
                </a:lnTo>
                <a:lnTo>
                  <a:pt x="132" y="1194"/>
                </a:lnTo>
                <a:lnTo>
                  <a:pt x="135" y="1177"/>
                </a:lnTo>
                <a:lnTo>
                  <a:pt x="125" y="1164"/>
                </a:lnTo>
                <a:lnTo>
                  <a:pt x="72" y="1171"/>
                </a:lnTo>
                <a:lnTo>
                  <a:pt x="0" y="1186"/>
                </a:lnTo>
                <a:lnTo>
                  <a:pt x="54" y="1137"/>
                </a:lnTo>
                <a:lnTo>
                  <a:pt x="98" y="1093"/>
                </a:lnTo>
                <a:lnTo>
                  <a:pt x="116" y="1062"/>
                </a:lnTo>
                <a:lnTo>
                  <a:pt x="114" y="1008"/>
                </a:lnTo>
                <a:lnTo>
                  <a:pt x="123" y="984"/>
                </a:lnTo>
                <a:lnTo>
                  <a:pt x="144" y="973"/>
                </a:lnTo>
                <a:lnTo>
                  <a:pt x="180" y="955"/>
                </a:lnTo>
                <a:lnTo>
                  <a:pt x="227" y="940"/>
                </a:lnTo>
                <a:lnTo>
                  <a:pt x="270" y="930"/>
                </a:lnTo>
                <a:lnTo>
                  <a:pt x="303" y="916"/>
                </a:lnTo>
                <a:lnTo>
                  <a:pt x="303" y="903"/>
                </a:lnTo>
                <a:lnTo>
                  <a:pt x="264" y="904"/>
                </a:lnTo>
                <a:lnTo>
                  <a:pt x="215" y="898"/>
                </a:lnTo>
                <a:lnTo>
                  <a:pt x="186" y="882"/>
                </a:lnTo>
                <a:lnTo>
                  <a:pt x="177" y="853"/>
                </a:lnTo>
                <a:lnTo>
                  <a:pt x="189" y="820"/>
                </a:lnTo>
                <a:lnTo>
                  <a:pt x="222" y="793"/>
                </a:lnTo>
                <a:lnTo>
                  <a:pt x="266" y="763"/>
                </a:lnTo>
                <a:lnTo>
                  <a:pt x="288" y="736"/>
                </a:lnTo>
                <a:lnTo>
                  <a:pt x="288" y="717"/>
                </a:lnTo>
                <a:lnTo>
                  <a:pt x="261" y="706"/>
                </a:lnTo>
                <a:lnTo>
                  <a:pt x="204" y="700"/>
                </a:lnTo>
                <a:lnTo>
                  <a:pt x="144" y="697"/>
                </a:lnTo>
                <a:lnTo>
                  <a:pt x="98" y="690"/>
                </a:lnTo>
                <a:lnTo>
                  <a:pt x="60" y="676"/>
                </a:lnTo>
                <a:lnTo>
                  <a:pt x="41" y="660"/>
                </a:lnTo>
                <a:lnTo>
                  <a:pt x="44" y="640"/>
                </a:lnTo>
                <a:lnTo>
                  <a:pt x="60" y="619"/>
                </a:lnTo>
                <a:lnTo>
                  <a:pt x="95" y="591"/>
                </a:lnTo>
                <a:lnTo>
                  <a:pt x="128" y="552"/>
                </a:lnTo>
                <a:lnTo>
                  <a:pt x="147" y="519"/>
                </a:lnTo>
                <a:lnTo>
                  <a:pt x="144" y="495"/>
                </a:lnTo>
                <a:lnTo>
                  <a:pt x="131" y="481"/>
                </a:lnTo>
                <a:lnTo>
                  <a:pt x="96" y="477"/>
                </a:lnTo>
                <a:lnTo>
                  <a:pt x="54" y="475"/>
                </a:lnTo>
                <a:lnTo>
                  <a:pt x="48" y="466"/>
                </a:lnTo>
                <a:lnTo>
                  <a:pt x="60" y="435"/>
                </a:lnTo>
                <a:lnTo>
                  <a:pt x="80" y="406"/>
                </a:lnTo>
                <a:lnTo>
                  <a:pt x="101" y="387"/>
                </a:lnTo>
                <a:lnTo>
                  <a:pt x="132" y="370"/>
                </a:lnTo>
                <a:lnTo>
                  <a:pt x="164" y="364"/>
                </a:lnTo>
                <a:lnTo>
                  <a:pt x="192" y="370"/>
                </a:lnTo>
                <a:lnTo>
                  <a:pt x="213" y="396"/>
                </a:lnTo>
                <a:lnTo>
                  <a:pt x="224" y="421"/>
                </a:lnTo>
                <a:lnTo>
                  <a:pt x="234" y="420"/>
                </a:lnTo>
                <a:lnTo>
                  <a:pt x="231" y="403"/>
                </a:lnTo>
                <a:lnTo>
                  <a:pt x="239" y="385"/>
                </a:lnTo>
                <a:lnTo>
                  <a:pt x="254" y="376"/>
                </a:lnTo>
                <a:lnTo>
                  <a:pt x="284" y="375"/>
                </a:lnTo>
                <a:lnTo>
                  <a:pt x="308" y="379"/>
                </a:lnTo>
                <a:lnTo>
                  <a:pt x="338" y="385"/>
                </a:lnTo>
                <a:lnTo>
                  <a:pt x="377" y="390"/>
                </a:lnTo>
                <a:lnTo>
                  <a:pt x="378" y="369"/>
                </a:lnTo>
                <a:lnTo>
                  <a:pt x="372" y="345"/>
                </a:lnTo>
                <a:lnTo>
                  <a:pt x="360" y="318"/>
                </a:lnTo>
                <a:lnTo>
                  <a:pt x="369" y="298"/>
                </a:lnTo>
                <a:lnTo>
                  <a:pt x="389" y="291"/>
                </a:lnTo>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0" name="UK"/>
          <p:cNvSpPr>
            <a:spLocks/>
          </p:cNvSpPr>
          <p:nvPr userDrawn="1"/>
        </p:nvSpPr>
        <p:spPr bwMode="auto">
          <a:xfrm>
            <a:off x="2968625" y="1265238"/>
            <a:ext cx="1433513" cy="2058987"/>
          </a:xfrm>
          <a:custGeom>
            <a:avLst/>
            <a:gdLst>
              <a:gd name="T0" fmla="*/ 386 w 1959"/>
              <a:gd name="T1" fmla="*/ 1598 h 2906"/>
              <a:gd name="T2" fmla="*/ 204 w 1959"/>
              <a:gd name="T3" fmla="*/ 1496 h 2906"/>
              <a:gd name="T4" fmla="*/ 0 w 1959"/>
              <a:gd name="T5" fmla="*/ 1499 h 2906"/>
              <a:gd name="T6" fmla="*/ 215 w 1959"/>
              <a:gd name="T7" fmla="*/ 1272 h 2906"/>
              <a:gd name="T8" fmla="*/ 398 w 1959"/>
              <a:gd name="T9" fmla="*/ 1350 h 2906"/>
              <a:gd name="T10" fmla="*/ 626 w 1959"/>
              <a:gd name="T11" fmla="*/ 1368 h 2906"/>
              <a:gd name="T12" fmla="*/ 675 w 1959"/>
              <a:gd name="T13" fmla="*/ 1110 h 2906"/>
              <a:gd name="T14" fmla="*/ 660 w 1959"/>
              <a:gd name="T15" fmla="*/ 954 h 2906"/>
              <a:gd name="T16" fmla="*/ 521 w 1959"/>
              <a:gd name="T17" fmla="*/ 947 h 2906"/>
              <a:gd name="T18" fmla="*/ 531 w 1959"/>
              <a:gd name="T19" fmla="*/ 759 h 2906"/>
              <a:gd name="T20" fmla="*/ 473 w 1959"/>
              <a:gd name="T21" fmla="*/ 773 h 2906"/>
              <a:gd name="T22" fmla="*/ 354 w 1959"/>
              <a:gd name="T23" fmla="*/ 747 h 2906"/>
              <a:gd name="T24" fmla="*/ 398 w 1959"/>
              <a:gd name="T25" fmla="*/ 692 h 2906"/>
              <a:gd name="T26" fmla="*/ 516 w 1959"/>
              <a:gd name="T27" fmla="*/ 459 h 2906"/>
              <a:gd name="T28" fmla="*/ 435 w 1959"/>
              <a:gd name="T29" fmla="*/ 350 h 2906"/>
              <a:gd name="T30" fmla="*/ 548 w 1959"/>
              <a:gd name="T31" fmla="*/ 204 h 2906"/>
              <a:gd name="T32" fmla="*/ 767 w 1959"/>
              <a:gd name="T33" fmla="*/ 0 h 2906"/>
              <a:gd name="T34" fmla="*/ 920 w 1959"/>
              <a:gd name="T35" fmla="*/ 114 h 2906"/>
              <a:gd name="T36" fmla="*/ 776 w 1959"/>
              <a:gd name="T37" fmla="*/ 318 h 2906"/>
              <a:gd name="T38" fmla="*/ 819 w 1959"/>
              <a:gd name="T39" fmla="*/ 383 h 2906"/>
              <a:gd name="T40" fmla="*/ 1182 w 1959"/>
              <a:gd name="T41" fmla="*/ 335 h 2906"/>
              <a:gd name="T42" fmla="*/ 1166 w 1959"/>
              <a:gd name="T43" fmla="*/ 551 h 2906"/>
              <a:gd name="T44" fmla="*/ 957 w 1959"/>
              <a:gd name="T45" fmla="*/ 801 h 2906"/>
              <a:gd name="T46" fmla="*/ 1041 w 1959"/>
              <a:gd name="T47" fmla="*/ 822 h 2906"/>
              <a:gd name="T48" fmla="*/ 846 w 1959"/>
              <a:gd name="T49" fmla="*/ 932 h 2906"/>
              <a:gd name="T50" fmla="*/ 1043 w 1959"/>
              <a:gd name="T51" fmla="*/ 965 h 2906"/>
              <a:gd name="T52" fmla="*/ 1278 w 1959"/>
              <a:gd name="T53" fmla="*/ 1178 h 2906"/>
              <a:gd name="T54" fmla="*/ 1382 w 1959"/>
              <a:gd name="T55" fmla="*/ 1458 h 2906"/>
              <a:gd name="T56" fmla="*/ 1562 w 1959"/>
              <a:gd name="T57" fmla="*/ 1589 h 2906"/>
              <a:gd name="T58" fmla="*/ 1469 w 1959"/>
              <a:gd name="T59" fmla="*/ 1754 h 2906"/>
              <a:gd name="T60" fmla="*/ 1661 w 1959"/>
              <a:gd name="T61" fmla="*/ 1892 h 2906"/>
              <a:gd name="T62" fmla="*/ 1599 w 1959"/>
              <a:gd name="T63" fmla="*/ 2052 h 2906"/>
              <a:gd name="T64" fmla="*/ 1806 w 1959"/>
              <a:gd name="T65" fmla="*/ 2034 h 2906"/>
              <a:gd name="T66" fmla="*/ 1959 w 1959"/>
              <a:gd name="T67" fmla="*/ 2172 h 2906"/>
              <a:gd name="T68" fmla="*/ 1836 w 1959"/>
              <a:gd name="T69" fmla="*/ 2358 h 2906"/>
              <a:gd name="T70" fmla="*/ 1730 w 1959"/>
              <a:gd name="T71" fmla="*/ 2471 h 2906"/>
              <a:gd name="T72" fmla="*/ 1827 w 1959"/>
              <a:gd name="T73" fmla="*/ 2537 h 2906"/>
              <a:gd name="T74" fmla="*/ 1832 w 1959"/>
              <a:gd name="T75" fmla="*/ 2619 h 2906"/>
              <a:gd name="T76" fmla="*/ 1553 w 1959"/>
              <a:gd name="T77" fmla="*/ 2693 h 2906"/>
              <a:gd name="T78" fmla="*/ 1200 w 1959"/>
              <a:gd name="T79" fmla="*/ 2720 h 2906"/>
              <a:gd name="T80" fmla="*/ 1035 w 1959"/>
              <a:gd name="T81" fmla="*/ 2715 h 2906"/>
              <a:gd name="T82" fmla="*/ 875 w 1959"/>
              <a:gd name="T83" fmla="*/ 2855 h 2906"/>
              <a:gd name="T84" fmla="*/ 680 w 1959"/>
              <a:gd name="T85" fmla="*/ 2844 h 2906"/>
              <a:gd name="T86" fmla="*/ 554 w 1959"/>
              <a:gd name="T87" fmla="*/ 2858 h 2906"/>
              <a:gd name="T88" fmla="*/ 845 w 1959"/>
              <a:gd name="T89" fmla="*/ 2571 h 2906"/>
              <a:gd name="T90" fmla="*/ 1077 w 1959"/>
              <a:gd name="T91" fmla="*/ 2456 h 2906"/>
              <a:gd name="T92" fmla="*/ 1008 w 1959"/>
              <a:gd name="T93" fmla="*/ 2465 h 2906"/>
              <a:gd name="T94" fmla="*/ 834 w 1959"/>
              <a:gd name="T95" fmla="*/ 2429 h 2906"/>
              <a:gd name="T96" fmla="*/ 612 w 1959"/>
              <a:gd name="T97" fmla="*/ 2430 h 2906"/>
              <a:gd name="T98" fmla="*/ 593 w 1959"/>
              <a:gd name="T99" fmla="*/ 2312 h 2906"/>
              <a:gd name="T100" fmla="*/ 807 w 1959"/>
              <a:gd name="T101" fmla="*/ 2132 h 2906"/>
              <a:gd name="T102" fmla="*/ 797 w 1959"/>
              <a:gd name="T103" fmla="*/ 2003 h 2906"/>
              <a:gd name="T104" fmla="*/ 830 w 1959"/>
              <a:gd name="T105" fmla="*/ 1896 h 2906"/>
              <a:gd name="T106" fmla="*/ 1008 w 1959"/>
              <a:gd name="T107" fmla="*/ 1931 h 2906"/>
              <a:gd name="T108" fmla="*/ 999 w 1959"/>
              <a:gd name="T109" fmla="*/ 1776 h 2906"/>
              <a:gd name="T110" fmla="*/ 987 w 1959"/>
              <a:gd name="T111" fmla="*/ 1562 h 2906"/>
              <a:gd name="T112" fmla="*/ 906 w 1959"/>
              <a:gd name="T113" fmla="*/ 1421 h 2906"/>
              <a:gd name="T114" fmla="*/ 942 w 1959"/>
              <a:gd name="T115" fmla="*/ 1287 h 2906"/>
              <a:gd name="T116" fmla="*/ 752 w 1959"/>
              <a:gd name="T117" fmla="*/ 1359 h 2906"/>
              <a:gd name="T118" fmla="*/ 662 w 1959"/>
              <a:gd name="T119" fmla="*/ 1395 h 29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9"/>
              <a:gd name="T181" fmla="*/ 0 h 2906"/>
              <a:gd name="T182" fmla="*/ 1959 w 1959"/>
              <a:gd name="T183" fmla="*/ 2906 h 29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9" h="2906">
                <a:moveTo>
                  <a:pt x="626" y="1368"/>
                </a:moveTo>
                <a:lnTo>
                  <a:pt x="456" y="1484"/>
                </a:lnTo>
                <a:lnTo>
                  <a:pt x="449" y="1512"/>
                </a:lnTo>
                <a:lnTo>
                  <a:pt x="440" y="1538"/>
                </a:lnTo>
                <a:lnTo>
                  <a:pt x="425" y="1560"/>
                </a:lnTo>
                <a:lnTo>
                  <a:pt x="405" y="1581"/>
                </a:lnTo>
                <a:lnTo>
                  <a:pt x="386" y="1598"/>
                </a:lnTo>
                <a:lnTo>
                  <a:pt x="359" y="1607"/>
                </a:lnTo>
                <a:lnTo>
                  <a:pt x="335" y="1610"/>
                </a:lnTo>
                <a:lnTo>
                  <a:pt x="299" y="1599"/>
                </a:lnTo>
                <a:lnTo>
                  <a:pt x="264" y="1583"/>
                </a:lnTo>
                <a:lnTo>
                  <a:pt x="240" y="1559"/>
                </a:lnTo>
                <a:lnTo>
                  <a:pt x="228" y="1535"/>
                </a:lnTo>
                <a:lnTo>
                  <a:pt x="204" y="1496"/>
                </a:lnTo>
                <a:lnTo>
                  <a:pt x="195" y="1490"/>
                </a:lnTo>
                <a:lnTo>
                  <a:pt x="179" y="1499"/>
                </a:lnTo>
                <a:lnTo>
                  <a:pt x="149" y="1536"/>
                </a:lnTo>
                <a:lnTo>
                  <a:pt x="114" y="1580"/>
                </a:lnTo>
                <a:lnTo>
                  <a:pt x="87" y="1605"/>
                </a:lnTo>
                <a:lnTo>
                  <a:pt x="38" y="1550"/>
                </a:lnTo>
                <a:lnTo>
                  <a:pt x="0" y="1499"/>
                </a:lnTo>
                <a:lnTo>
                  <a:pt x="0" y="1475"/>
                </a:lnTo>
                <a:lnTo>
                  <a:pt x="15" y="1452"/>
                </a:lnTo>
                <a:lnTo>
                  <a:pt x="48" y="1418"/>
                </a:lnTo>
                <a:lnTo>
                  <a:pt x="92" y="1371"/>
                </a:lnTo>
                <a:lnTo>
                  <a:pt x="134" y="1334"/>
                </a:lnTo>
                <a:lnTo>
                  <a:pt x="179" y="1298"/>
                </a:lnTo>
                <a:lnTo>
                  <a:pt x="215" y="1272"/>
                </a:lnTo>
                <a:lnTo>
                  <a:pt x="249" y="1256"/>
                </a:lnTo>
                <a:lnTo>
                  <a:pt x="287" y="1247"/>
                </a:lnTo>
                <a:lnTo>
                  <a:pt x="323" y="1247"/>
                </a:lnTo>
                <a:lnTo>
                  <a:pt x="348" y="1259"/>
                </a:lnTo>
                <a:lnTo>
                  <a:pt x="366" y="1283"/>
                </a:lnTo>
                <a:lnTo>
                  <a:pt x="389" y="1314"/>
                </a:lnTo>
                <a:lnTo>
                  <a:pt x="398" y="1350"/>
                </a:lnTo>
                <a:lnTo>
                  <a:pt x="405" y="1383"/>
                </a:lnTo>
                <a:lnTo>
                  <a:pt x="408" y="1410"/>
                </a:lnTo>
                <a:lnTo>
                  <a:pt x="425" y="1431"/>
                </a:lnTo>
                <a:lnTo>
                  <a:pt x="446" y="1436"/>
                </a:lnTo>
                <a:lnTo>
                  <a:pt x="458" y="1449"/>
                </a:lnTo>
                <a:lnTo>
                  <a:pt x="461" y="1481"/>
                </a:lnTo>
                <a:lnTo>
                  <a:pt x="626" y="1368"/>
                </a:lnTo>
                <a:lnTo>
                  <a:pt x="602" y="1338"/>
                </a:lnTo>
                <a:lnTo>
                  <a:pt x="593" y="1314"/>
                </a:lnTo>
                <a:lnTo>
                  <a:pt x="600" y="1287"/>
                </a:lnTo>
                <a:lnTo>
                  <a:pt x="623" y="1236"/>
                </a:lnTo>
                <a:lnTo>
                  <a:pt x="645" y="1187"/>
                </a:lnTo>
                <a:lnTo>
                  <a:pt x="666" y="1143"/>
                </a:lnTo>
                <a:lnTo>
                  <a:pt x="675" y="1110"/>
                </a:lnTo>
                <a:lnTo>
                  <a:pt x="674" y="1088"/>
                </a:lnTo>
                <a:lnTo>
                  <a:pt x="657" y="1068"/>
                </a:lnTo>
                <a:lnTo>
                  <a:pt x="650" y="1050"/>
                </a:lnTo>
                <a:lnTo>
                  <a:pt x="650" y="1020"/>
                </a:lnTo>
                <a:lnTo>
                  <a:pt x="656" y="995"/>
                </a:lnTo>
                <a:lnTo>
                  <a:pt x="663" y="968"/>
                </a:lnTo>
                <a:lnTo>
                  <a:pt x="660" y="954"/>
                </a:lnTo>
                <a:lnTo>
                  <a:pt x="636" y="956"/>
                </a:lnTo>
                <a:lnTo>
                  <a:pt x="606" y="960"/>
                </a:lnTo>
                <a:lnTo>
                  <a:pt x="582" y="962"/>
                </a:lnTo>
                <a:lnTo>
                  <a:pt x="558" y="947"/>
                </a:lnTo>
                <a:lnTo>
                  <a:pt x="546" y="932"/>
                </a:lnTo>
                <a:lnTo>
                  <a:pt x="531" y="933"/>
                </a:lnTo>
                <a:lnTo>
                  <a:pt x="521" y="947"/>
                </a:lnTo>
                <a:lnTo>
                  <a:pt x="516" y="965"/>
                </a:lnTo>
                <a:lnTo>
                  <a:pt x="503" y="962"/>
                </a:lnTo>
                <a:lnTo>
                  <a:pt x="488" y="932"/>
                </a:lnTo>
                <a:lnTo>
                  <a:pt x="486" y="896"/>
                </a:lnTo>
                <a:lnTo>
                  <a:pt x="497" y="851"/>
                </a:lnTo>
                <a:lnTo>
                  <a:pt x="507" y="813"/>
                </a:lnTo>
                <a:lnTo>
                  <a:pt x="531" y="759"/>
                </a:lnTo>
                <a:lnTo>
                  <a:pt x="552" y="722"/>
                </a:lnTo>
                <a:lnTo>
                  <a:pt x="579" y="672"/>
                </a:lnTo>
                <a:lnTo>
                  <a:pt x="578" y="653"/>
                </a:lnTo>
                <a:lnTo>
                  <a:pt x="564" y="671"/>
                </a:lnTo>
                <a:lnTo>
                  <a:pt x="533" y="704"/>
                </a:lnTo>
                <a:lnTo>
                  <a:pt x="497" y="744"/>
                </a:lnTo>
                <a:lnTo>
                  <a:pt x="473" y="773"/>
                </a:lnTo>
                <a:lnTo>
                  <a:pt x="455" y="786"/>
                </a:lnTo>
                <a:lnTo>
                  <a:pt x="429" y="803"/>
                </a:lnTo>
                <a:lnTo>
                  <a:pt x="416" y="806"/>
                </a:lnTo>
                <a:lnTo>
                  <a:pt x="389" y="803"/>
                </a:lnTo>
                <a:lnTo>
                  <a:pt x="365" y="786"/>
                </a:lnTo>
                <a:lnTo>
                  <a:pt x="351" y="767"/>
                </a:lnTo>
                <a:lnTo>
                  <a:pt x="354" y="747"/>
                </a:lnTo>
                <a:lnTo>
                  <a:pt x="366" y="734"/>
                </a:lnTo>
                <a:lnTo>
                  <a:pt x="381" y="726"/>
                </a:lnTo>
                <a:lnTo>
                  <a:pt x="407" y="726"/>
                </a:lnTo>
                <a:lnTo>
                  <a:pt x="426" y="720"/>
                </a:lnTo>
                <a:lnTo>
                  <a:pt x="426" y="711"/>
                </a:lnTo>
                <a:lnTo>
                  <a:pt x="407" y="701"/>
                </a:lnTo>
                <a:lnTo>
                  <a:pt x="398" y="692"/>
                </a:lnTo>
                <a:lnTo>
                  <a:pt x="399" y="669"/>
                </a:lnTo>
                <a:lnTo>
                  <a:pt x="410" y="635"/>
                </a:lnTo>
                <a:lnTo>
                  <a:pt x="431" y="585"/>
                </a:lnTo>
                <a:lnTo>
                  <a:pt x="455" y="539"/>
                </a:lnTo>
                <a:lnTo>
                  <a:pt x="479" y="498"/>
                </a:lnTo>
                <a:lnTo>
                  <a:pt x="500" y="474"/>
                </a:lnTo>
                <a:lnTo>
                  <a:pt x="516" y="459"/>
                </a:lnTo>
                <a:lnTo>
                  <a:pt x="516" y="447"/>
                </a:lnTo>
                <a:lnTo>
                  <a:pt x="501" y="443"/>
                </a:lnTo>
                <a:lnTo>
                  <a:pt x="486" y="438"/>
                </a:lnTo>
                <a:lnTo>
                  <a:pt x="458" y="435"/>
                </a:lnTo>
                <a:lnTo>
                  <a:pt x="438" y="414"/>
                </a:lnTo>
                <a:lnTo>
                  <a:pt x="435" y="386"/>
                </a:lnTo>
                <a:lnTo>
                  <a:pt x="435" y="350"/>
                </a:lnTo>
                <a:lnTo>
                  <a:pt x="438" y="321"/>
                </a:lnTo>
                <a:lnTo>
                  <a:pt x="452" y="288"/>
                </a:lnTo>
                <a:lnTo>
                  <a:pt x="470" y="272"/>
                </a:lnTo>
                <a:lnTo>
                  <a:pt x="495" y="258"/>
                </a:lnTo>
                <a:lnTo>
                  <a:pt x="527" y="245"/>
                </a:lnTo>
                <a:lnTo>
                  <a:pt x="542" y="233"/>
                </a:lnTo>
                <a:lnTo>
                  <a:pt x="548" y="204"/>
                </a:lnTo>
                <a:lnTo>
                  <a:pt x="555" y="165"/>
                </a:lnTo>
                <a:lnTo>
                  <a:pt x="570" y="110"/>
                </a:lnTo>
                <a:lnTo>
                  <a:pt x="585" y="65"/>
                </a:lnTo>
                <a:lnTo>
                  <a:pt x="606" y="11"/>
                </a:lnTo>
                <a:lnTo>
                  <a:pt x="615" y="3"/>
                </a:lnTo>
                <a:lnTo>
                  <a:pt x="684" y="0"/>
                </a:lnTo>
                <a:lnTo>
                  <a:pt x="767" y="0"/>
                </a:lnTo>
                <a:lnTo>
                  <a:pt x="863" y="0"/>
                </a:lnTo>
                <a:lnTo>
                  <a:pt x="921" y="3"/>
                </a:lnTo>
                <a:lnTo>
                  <a:pt x="963" y="14"/>
                </a:lnTo>
                <a:lnTo>
                  <a:pt x="977" y="36"/>
                </a:lnTo>
                <a:lnTo>
                  <a:pt x="977" y="53"/>
                </a:lnTo>
                <a:lnTo>
                  <a:pt x="956" y="80"/>
                </a:lnTo>
                <a:lnTo>
                  <a:pt x="920" y="114"/>
                </a:lnTo>
                <a:lnTo>
                  <a:pt x="858" y="158"/>
                </a:lnTo>
                <a:lnTo>
                  <a:pt x="818" y="198"/>
                </a:lnTo>
                <a:lnTo>
                  <a:pt x="797" y="222"/>
                </a:lnTo>
                <a:lnTo>
                  <a:pt x="794" y="239"/>
                </a:lnTo>
                <a:lnTo>
                  <a:pt x="797" y="266"/>
                </a:lnTo>
                <a:lnTo>
                  <a:pt x="792" y="282"/>
                </a:lnTo>
                <a:lnTo>
                  <a:pt x="776" y="318"/>
                </a:lnTo>
                <a:lnTo>
                  <a:pt x="749" y="365"/>
                </a:lnTo>
                <a:lnTo>
                  <a:pt x="738" y="387"/>
                </a:lnTo>
                <a:lnTo>
                  <a:pt x="735" y="402"/>
                </a:lnTo>
                <a:lnTo>
                  <a:pt x="750" y="410"/>
                </a:lnTo>
                <a:lnTo>
                  <a:pt x="767" y="410"/>
                </a:lnTo>
                <a:lnTo>
                  <a:pt x="788" y="396"/>
                </a:lnTo>
                <a:lnTo>
                  <a:pt x="819" y="383"/>
                </a:lnTo>
                <a:lnTo>
                  <a:pt x="860" y="363"/>
                </a:lnTo>
                <a:lnTo>
                  <a:pt x="900" y="350"/>
                </a:lnTo>
                <a:lnTo>
                  <a:pt x="947" y="339"/>
                </a:lnTo>
                <a:lnTo>
                  <a:pt x="1005" y="333"/>
                </a:lnTo>
                <a:lnTo>
                  <a:pt x="1073" y="330"/>
                </a:lnTo>
                <a:lnTo>
                  <a:pt x="1136" y="332"/>
                </a:lnTo>
                <a:lnTo>
                  <a:pt x="1182" y="335"/>
                </a:lnTo>
                <a:lnTo>
                  <a:pt x="1214" y="339"/>
                </a:lnTo>
                <a:lnTo>
                  <a:pt x="1226" y="354"/>
                </a:lnTo>
                <a:lnTo>
                  <a:pt x="1229" y="377"/>
                </a:lnTo>
                <a:lnTo>
                  <a:pt x="1220" y="408"/>
                </a:lnTo>
                <a:lnTo>
                  <a:pt x="1206" y="450"/>
                </a:lnTo>
                <a:lnTo>
                  <a:pt x="1190" y="497"/>
                </a:lnTo>
                <a:lnTo>
                  <a:pt x="1166" y="551"/>
                </a:lnTo>
                <a:lnTo>
                  <a:pt x="1142" y="599"/>
                </a:lnTo>
                <a:lnTo>
                  <a:pt x="1112" y="647"/>
                </a:lnTo>
                <a:lnTo>
                  <a:pt x="1086" y="690"/>
                </a:lnTo>
                <a:lnTo>
                  <a:pt x="1065" y="722"/>
                </a:lnTo>
                <a:lnTo>
                  <a:pt x="1044" y="744"/>
                </a:lnTo>
                <a:lnTo>
                  <a:pt x="998" y="770"/>
                </a:lnTo>
                <a:lnTo>
                  <a:pt x="957" y="801"/>
                </a:lnTo>
                <a:lnTo>
                  <a:pt x="932" y="824"/>
                </a:lnTo>
                <a:lnTo>
                  <a:pt x="935" y="833"/>
                </a:lnTo>
                <a:lnTo>
                  <a:pt x="951" y="837"/>
                </a:lnTo>
                <a:lnTo>
                  <a:pt x="980" y="824"/>
                </a:lnTo>
                <a:lnTo>
                  <a:pt x="1010" y="818"/>
                </a:lnTo>
                <a:lnTo>
                  <a:pt x="1029" y="816"/>
                </a:lnTo>
                <a:lnTo>
                  <a:pt x="1041" y="822"/>
                </a:lnTo>
                <a:lnTo>
                  <a:pt x="1035" y="837"/>
                </a:lnTo>
                <a:lnTo>
                  <a:pt x="1017" y="852"/>
                </a:lnTo>
                <a:lnTo>
                  <a:pt x="993" y="867"/>
                </a:lnTo>
                <a:lnTo>
                  <a:pt x="959" y="882"/>
                </a:lnTo>
                <a:lnTo>
                  <a:pt x="900" y="903"/>
                </a:lnTo>
                <a:lnTo>
                  <a:pt x="864" y="917"/>
                </a:lnTo>
                <a:lnTo>
                  <a:pt x="846" y="932"/>
                </a:lnTo>
                <a:lnTo>
                  <a:pt x="854" y="947"/>
                </a:lnTo>
                <a:lnTo>
                  <a:pt x="881" y="956"/>
                </a:lnTo>
                <a:lnTo>
                  <a:pt x="917" y="966"/>
                </a:lnTo>
                <a:lnTo>
                  <a:pt x="944" y="972"/>
                </a:lnTo>
                <a:lnTo>
                  <a:pt x="987" y="972"/>
                </a:lnTo>
                <a:lnTo>
                  <a:pt x="1020" y="966"/>
                </a:lnTo>
                <a:lnTo>
                  <a:pt x="1043" y="965"/>
                </a:lnTo>
                <a:lnTo>
                  <a:pt x="1083" y="977"/>
                </a:lnTo>
                <a:lnTo>
                  <a:pt x="1119" y="996"/>
                </a:lnTo>
                <a:lnTo>
                  <a:pt x="1164" y="1025"/>
                </a:lnTo>
                <a:lnTo>
                  <a:pt x="1205" y="1055"/>
                </a:lnTo>
                <a:lnTo>
                  <a:pt x="1236" y="1088"/>
                </a:lnTo>
                <a:lnTo>
                  <a:pt x="1262" y="1124"/>
                </a:lnTo>
                <a:lnTo>
                  <a:pt x="1278" y="1178"/>
                </a:lnTo>
                <a:lnTo>
                  <a:pt x="1292" y="1229"/>
                </a:lnTo>
                <a:lnTo>
                  <a:pt x="1304" y="1272"/>
                </a:lnTo>
                <a:lnTo>
                  <a:pt x="1319" y="1322"/>
                </a:lnTo>
                <a:lnTo>
                  <a:pt x="1335" y="1374"/>
                </a:lnTo>
                <a:lnTo>
                  <a:pt x="1349" y="1409"/>
                </a:lnTo>
                <a:lnTo>
                  <a:pt x="1364" y="1434"/>
                </a:lnTo>
                <a:lnTo>
                  <a:pt x="1382" y="1458"/>
                </a:lnTo>
                <a:lnTo>
                  <a:pt x="1407" y="1475"/>
                </a:lnTo>
                <a:lnTo>
                  <a:pt x="1440" y="1488"/>
                </a:lnTo>
                <a:lnTo>
                  <a:pt x="1472" y="1503"/>
                </a:lnTo>
                <a:lnTo>
                  <a:pt x="1503" y="1520"/>
                </a:lnTo>
                <a:lnTo>
                  <a:pt x="1533" y="1539"/>
                </a:lnTo>
                <a:lnTo>
                  <a:pt x="1553" y="1566"/>
                </a:lnTo>
                <a:lnTo>
                  <a:pt x="1562" y="1589"/>
                </a:lnTo>
                <a:lnTo>
                  <a:pt x="1562" y="1610"/>
                </a:lnTo>
                <a:lnTo>
                  <a:pt x="1556" y="1635"/>
                </a:lnTo>
                <a:lnTo>
                  <a:pt x="1545" y="1659"/>
                </a:lnTo>
                <a:lnTo>
                  <a:pt x="1526" y="1683"/>
                </a:lnTo>
                <a:lnTo>
                  <a:pt x="1500" y="1713"/>
                </a:lnTo>
                <a:lnTo>
                  <a:pt x="1479" y="1733"/>
                </a:lnTo>
                <a:lnTo>
                  <a:pt x="1469" y="1754"/>
                </a:lnTo>
                <a:lnTo>
                  <a:pt x="1476" y="1766"/>
                </a:lnTo>
                <a:lnTo>
                  <a:pt x="1511" y="1775"/>
                </a:lnTo>
                <a:lnTo>
                  <a:pt x="1550" y="1790"/>
                </a:lnTo>
                <a:lnTo>
                  <a:pt x="1587" y="1808"/>
                </a:lnTo>
                <a:lnTo>
                  <a:pt x="1617" y="1832"/>
                </a:lnTo>
                <a:lnTo>
                  <a:pt x="1644" y="1860"/>
                </a:lnTo>
                <a:lnTo>
                  <a:pt x="1661" y="1892"/>
                </a:lnTo>
                <a:lnTo>
                  <a:pt x="1667" y="1917"/>
                </a:lnTo>
                <a:lnTo>
                  <a:pt x="1662" y="1944"/>
                </a:lnTo>
                <a:lnTo>
                  <a:pt x="1652" y="1971"/>
                </a:lnTo>
                <a:lnTo>
                  <a:pt x="1635" y="1994"/>
                </a:lnTo>
                <a:lnTo>
                  <a:pt x="1616" y="2015"/>
                </a:lnTo>
                <a:lnTo>
                  <a:pt x="1602" y="2037"/>
                </a:lnTo>
                <a:lnTo>
                  <a:pt x="1599" y="2052"/>
                </a:lnTo>
                <a:lnTo>
                  <a:pt x="1622" y="2066"/>
                </a:lnTo>
                <a:lnTo>
                  <a:pt x="1656" y="2073"/>
                </a:lnTo>
                <a:lnTo>
                  <a:pt x="1683" y="2076"/>
                </a:lnTo>
                <a:lnTo>
                  <a:pt x="1703" y="2055"/>
                </a:lnTo>
                <a:lnTo>
                  <a:pt x="1725" y="2039"/>
                </a:lnTo>
                <a:lnTo>
                  <a:pt x="1763" y="2034"/>
                </a:lnTo>
                <a:lnTo>
                  <a:pt x="1806" y="2034"/>
                </a:lnTo>
                <a:lnTo>
                  <a:pt x="1839" y="2039"/>
                </a:lnTo>
                <a:lnTo>
                  <a:pt x="1877" y="2048"/>
                </a:lnTo>
                <a:lnTo>
                  <a:pt x="1911" y="2066"/>
                </a:lnTo>
                <a:lnTo>
                  <a:pt x="1935" y="2091"/>
                </a:lnTo>
                <a:lnTo>
                  <a:pt x="1947" y="2117"/>
                </a:lnTo>
                <a:lnTo>
                  <a:pt x="1956" y="2142"/>
                </a:lnTo>
                <a:lnTo>
                  <a:pt x="1959" y="2172"/>
                </a:lnTo>
                <a:lnTo>
                  <a:pt x="1956" y="2207"/>
                </a:lnTo>
                <a:lnTo>
                  <a:pt x="1943" y="2241"/>
                </a:lnTo>
                <a:lnTo>
                  <a:pt x="1932" y="2265"/>
                </a:lnTo>
                <a:lnTo>
                  <a:pt x="1914" y="2292"/>
                </a:lnTo>
                <a:lnTo>
                  <a:pt x="1896" y="2316"/>
                </a:lnTo>
                <a:lnTo>
                  <a:pt x="1868" y="2339"/>
                </a:lnTo>
                <a:lnTo>
                  <a:pt x="1836" y="2358"/>
                </a:lnTo>
                <a:lnTo>
                  <a:pt x="1808" y="2376"/>
                </a:lnTo>
                <a:lnTo>
                  <a:pt x="1781" y="2394"/>
                </a:lnTo>
                <a:lnTo>
                  <a:pt x="1773" y="2412"/>
                </a:lnTo>
                <a:lnTo>
                  <a:pt x="1775" y="2433"/>
                </a:lnTo>
                <a:lnTo>
                  <a:pt x="1769" y="2445"/>
                </a:lnTo>
                <a:lnTo>
                  <a:pt x="1758" y="2457"/>
                </a:lnTo>
                <a:lnTo>
                  <a:pt x="1730" y="2471"/>
                </a:lnTo>
                <a:lnTo>
                  <a:pt x="1716" y="2483"/>
                </a:lnTo>
                <a:lnTo>
                  <a:pt x="1712" y="2495"/>
                </a:lnTo>
                <a:lnTo>
                  <a:pt x="1715" y="2510"/>
                </a:lnTo>
                <a:lnTo>
                  <a:pt x="1733" y="2523"/>
                </a:lnTo>
                <a:lnTo>
                  <a:pt x="1767" y="2534"/>
                </a:lnTo>
                <a:lnTo>
                  <a:pt x="1797" y="2537"/>
                </a:lnTo>
                <a:lnTo>
                  <a:pt x="1827" y="2537"/>
                </a:lnTo>
                <a:lnTo>
                  <a:pt x="1856" y="2538"/>
                </a:lnTo>
                <a:lnTo>
                  <a:pt x="1878" y="2543"/>
                </a:lnTo>
                <a:lnTo>
                  <a:pt x="1893" y="2546"/>
                </a:lnTo>
                <a:lnTo>
                  <a:pt x="1893" y="2556"/>
                </a:lnTo>
                <a:lnTo>
                  <a:pt x="1878" y="2576"/>
                </a:lnTo>
                <a:lnTo>
                  <a:pt x="1857" y="2604"/>
                </a:lnTo>
                <a:lnTo>
                  <a:pt x="1832" y="2619"/>
                </a:lnTo>
                <a:lnTo>
                  <a:pt x="1805" y="2637"/>
                </a:lnTo>
                <a:lnTo>
                  <a:pt x="1775" y="2655"/>
                </a:lnTo>
                <a:lnTo>
                  <a:pt x="1740" y="2667"/>
                </a:lnTo>
                <a:lnTo>
                  <a:pt x="1707" y="2676"/>
                </a:lnTo>
                <a:lnTo>
                  <a:pt x="1664" y="2685"/>
                </a:lnTo>
                <a:lnTo>
                  <a:pt x="1611" y="2693"/>
                </a:lnTo>
                <a:lnTo>
                  <a:pt x="1553" y="2693"/>
                </a:lnTo>
                <a:lnTo>
                  <a:pt x="1490" y="2694"/>
                </a:lnTo>
                <a:lnTo>
                  <a:pt x="1428" y="2696"/>
                </a:lnTo>
                <a:lnTo>
                  <a:pt x="1362" y="2700"/>
                </a:lnTo>
                <a:lnTo>
                  <a:pt x="1289" y="2705"/>
                </a:lnTo>
                <a:lnTo>
                  <a:pt x="1238" y="2706"/>
                </a:lnTo>
                <a:lnTo>
                  <a:pt x="1215" y="2712"/>
                </a:lnTo>
                <a:lnTo>
                  <a:pt x="1200" y="2720"/>
                </a:lnTo>
                <a:lnTo>
                  <a:pt x="1199" y="2735"/>
                </a:lnTo>
                <a:lnTo>
                  <a:pt x="1196" y="2753"/>
                </a:lnTo>
                <a:lnTo>
                  <a:pt x="1175" y="2756"/>
                </a:lnTo>
                <a:lnTo>
                  <a:pt x="1149" y="2754"/>
                </a:lnTo>
                <a:lnTo>
                  <a:pt x="1106" y="2744"/>
                </a:lnTo>
                <a:lnTo>
                  <a:pt x="1068" y="2726"/>
                </a:lnTo>
                <a:lnTo>
                  <a:pt x="1035" y="2715"/>
                </a:lnTo>
                <a:lnTo>
                  <a:pt x="1002" y="2718"/>
                </a:lnTo>
                <a:lnTo>
                  <a:pt x="969" y="2727"/>
                </a:lnTo>
                <a:lnTo>
                  <a:pt x="938" y="2753"/>
                </a:lnTo>
                <a:lnTo>
                  <a:pt x="912" y="2781"/>
                </a:lnTo>
                <a:lnTo>
                  <a:pt x="897" y="2811"/>
                </a:lnTo>
                <a:lnTo>
                  <a:pt x="885" y="2834"/>
                </a:lnTo>
                <a:lnTo>
                  <a:pt x="875" y="2855"/>
                </a:lnTo>
                <a:lnTo>
                  <a:pt x="860" y="2862"/>
                </a:lnTo>
                <a:lnTo>
                  <a:pt x="834" y="2861"/>
                </a:lnTo>
                <a:lnTo>
                  <a:pt x="806" y="2849"/>
                </a:lnTo>
                <a:lnTo>
                  <a:pt x="773" y="2837"/>
                </a:lnTo>
                <a:lnTo>
                  <a:pt x="747" y="2832"/>
                </a:lnTo>
                <a:lnTo>
                  <a:pt x="716" y="2834"/>
                </a:lnTo>
                <a:lnTo>
                  <a:pt x="680" y="2844"/>
                </a:lnTo>
                <a:lnTo>
                  <a:pt x="641" y="2859"/>
                </a:lnTo>
                <a:lnTo>
                  <a:pt x="609" y="2879"/>
                </a:lnTo>
                <a:lnTo>
                  <a:pt x="581" y="2886"/>
                </a:lnTo>
                <a:lnTo>
                  <a:pt x="557" y="2903"/>
                </a:lnTo>
                <a:lnTo>
                  <a:pt x="540" y="2906"/>
                </a:lnTo>
                <a:lnTo>
                  <a:pt x="537" y="2891"/>
                </a:lnTo>
                <a:lnTo>
                  <a:pt x="554" y="2858"/>
                </a:lnTo>
                <a:lnTo>
                  <a:pt x="588" y="2811"/>
                </a:lnTo>
                <a:lnTo>
                  <a:pt x="624" y="2765"/>
                </a:lnTo>
                <a:lnTo>
                  <a:pt x="674" y="2705"/>
                </a:lnTo>
                <a:lnTo>
                  <a:pt x="717" y="2655"/>
                </a:lnTo>
                <a:lnTo>
                  <a:pt x="762" y="2613"/>
                </a:lnTo>
                <a:lnTo>
                  <a:pt x="806" y="2583"/>
                </a:lnTo>
                <a:lnTo>
                  <a:pt x="845" y="2571"/>
                </a:lnTo>
                <a:lnTo>
                  <a:pt x="888" y="2567"/>
                </a:lnTo>
                <a:lnTo>
                  <a:pt x="930" y="2565"/>
                </a:lnTo>
                <a:lnTo>
                  <a:pt x="968" y="2556"/>
                </a:lnTo>
                <a:lnTo>
                  <a:pt x="1005" y="2538"/>
                </a:lnTo>
                <a:lnTo>
                  <a:pt x="1038" y="2510"/>
                </a:lnTo>
                <a:lnTo>
                  <a:pt x="1059" y="2480"/>
                </a:lnTo>
                <a:lnTo>
                  <a:pt x="1077" y="2456"/>
                </a:lnTo>
                <a:lnTo>
                  <a:pt x="1094" y="2432"/>
                </a:lnTo>
                <a:lnTo>
                  <a:pt x="1109" y="2411"/>
                </a:lnTo>
                <a:lnTo>
                  <a:pt x="1116" y="2376"/>
                </a:lnTo>
                <a:lnTo>
                  <a:pt x="1097" y="2391"/>
                </a:lnTo>
                <a:lnTo>
                  <a:pt x="1067" y="2418"/>
                </a:lnTo>
                <a:lnTo>
                  <a:pt x="1037" y="2445"/>
                </a:lnTo>
                <a:lnTo>
                  <a:pt x="1008" y="2465"/>
                </a:lnTo>
                <a:lnTo>
                  <a:pt x="972" y="2486"/>
                </a:lnTo>
                <a:lnTo>
                  <a:pt x="945" y="2493"/>
                </a:lnTo>
                <a:lnTo>
                  <a:pt x="923" y="2502"/>
                </a:lnTo>
                <a:lnTo>
                  <a:pt x="897" y="2481"/>
                </a:lnTo>
                <a:lnTo>
                  <a:pt x="876" y="2462"/>
                </a:lnTo>
                <a:lnTo>
                  <a:pt x="860" y="2442"/>
                </a:lnTo>
                <a:lnTo>
                  <a:pt x="834" y="2429"/>
                </a:lnTo>
                <a:lnTo>
                  <a:pt x="804" y="2427"/>
                </a:lnTo>
                <a:lnTo>
                  <a:pt x="780" y="2427"/>
                </a:lnTo>
                <a:lnTo>
                  <a:pt x="738" y="2420"/>
                </a:lnTo>
                <a:lnTo>
                  <a:pt x="708" y="2409"/>
                </a:lnTo>
                <a:lnTo>
                  <a:pt x="672" y="2406"/>
                </a:lnTo>
                <a:lnTo>
                  <a:pt x="644" y="2414"/>
                </a:lnTo>
                <a:lnTo>
                  <a:pt x="612" y="2430"/>
                </a:lnTo>
                <a:lnTo>
                  <a:pt x="585" y="2456"/>
                </a:lnTo>
                <a:lnTo>
                  <a:pt x="573" y="2439"/>
                </a:lnTo>
                <a:lnTo>
                  <a:pt x="566" y="2397"/>
                </a:lnTo>
                <a:lnTo>
                  <a:pt x="561" y="2375"/>
                </a:lnTo>
                <a:lnTo>
                  <a:pt x="561" y="2349"/>
                </a:lnTo>
                <a:lnTo>
                  <a:pt x="572" y="2327"/>
                </a:lnTo>
                <a:lnTo>
                  <a:pt x="593" y="2312"/>
                </a:lnTo>
                <a:lnTo>
                  <a:pt x="630" y="2301"/>
                </a:lnTo>
                <a:lnTo>
                  <a:pt x="671" y="2288"/>
                </a:lnTo>
                <a:lnTo>
                  <a:pt x="708" y="2271"/>
                </a:lnTo>
                <a:lnTo>
                  <a:pt x="738" y="2243"/>
                </a:lnTo>
                <a:lnTo>
                  <a:pt x="768" y="2208"/>
                </a:lnTo>
                <a:lnTo>
                  <a:pt x="788" y="2171"/>
                </a:lnTo>
                <a:lnTo>
                  <a:pt x="807" y="2132"/>
                </a:lnTo>
                <a:lnTo>
                  <a:pt x="818" y="2096"/>
                </a:lnTo>
                <a:lnTo>
                  <a:pt x="822" y="2072"/>
                </a:lnTo>
                <a:lnTo>
                  <a:pt x="803" y="2060"/>
                </a:lnTo>
                <a:lnTo>
                  <a:pt x="792" y="2046"/>
                </a:lnTo>
                <a:lnTo>
                  <a:pt x="797" y="2028"/>
                </a:lnTo>
                <a:lnTo>
                  <a:pt x="801" y="2015"/>
                </a:lnTo>
                <a:lnTo>
                  <a:pt x="797" y="2003"/>
                </a:lnTo>
                <a:lnTo>
                  <a:pt x="765" y="2001"/>
                </a:lnTo>
                <a:lnTo>
                  <a:pt x="743" y="1998"/>
                </a:lnTo>
                <a:lnTo>
                  <a:pt x="740" y="1977"/>
                </a:lnTo>
                <a:lnTo>
                  <a:pt x="750" y="1953"/>
                </a:lnTo>
                <a:lnTo>
                  <a:pt x="768" y="1926"/>
                </a:lnTo>
                <a:lnTo>
                  <a:pt x="795" y="1908"/>
                </a:lnTo>
                <a:lnTo>
                  <a:pt x="830" y="1896"/>
                </a:lnTo>
                <a:lnTo>
                  <a:pt x="860" y="1890"/>
                </a:lnTo>
                <a:lnTo>
                  <a:pt x="893" y="1887"/>
                </a:lnTo>
                <a:lnTo>
                  <a:pt x="926" y="1889"/>
                </a:lnTo>
                <a:lnTo>
                  <a:pt x="948" y="1896"/>
                </a:lnTo>
                <a:lnTo>
                  <a:pt x="969" y="1917"/>
                </a:lnTo>
                <a:lnTo>
                  <a:pt x="987" y="1934"/>
                </a:lnTo>
                <a:lnTo>
                  <a:pt x="1008" y="1931"/>
                </a:lnTo>
                <a:lnTo>
                  <a:pt x="1028" y="1919"/>
                </a:lnTo>
                <a:lnTo>
                  <a:pt x="1046" y="1896"/>
                </a:lnTo>
                <a:lnTo>
                  <a:pt x="1052" y="1874"/>
                </a:lnTo>
                <a:lnTo>
                  <a:pt x="1035" y="1845"/>
                </a:lnTo>
                <a:lnTo>
                  <a:pt x="1011" y="1824"/>
                </a:lnTo>
                <a:lnTo>
                  <a:pt x="996" y="1799"/>
                </a:lnTo>
                <a:lnTo>
                  <a:pt x="999" y="1776"/>
                </a:lnTo>
                <a:lnTo>
                  <a:pt x="1014" y="1748"/>
                </a:lnTo>
                <a:lnTo>
                  <a:pt x="1026" y="1722"/>
                </a:lnTo>
                <a:lnTo>
                  <a:pt x="1028" y="1688"/>
                </a:lnTo>
                <a:lnTo>
                  <a:pt x="1028" y="1635"/>
                </a:lnTo>
                <a:lnTo>
                  <a:pt x="1022" y="1595"/>
                </a:lnTo>
                <a:lnTo>
                  <a:pt x="1005" y="1569"/>
                </a:lnTo>
                <a:lnTo>
                  <a:pt x="987" y="1562"/>
                </a:lnTo>
                <a:lnTo>
                  <a:pt x="962" y="1559"/>
                </a:lnTo>
                <a:lnTo>
                  <a:pt x="938" y="1548"/>
                </a:lnTo>
                <a:lnTo>
                  <a:pt x="918" y="1524"/>
                </a:lnTo>
                <a:lnTo>
                  <a:pt x="908" y="1502"/>
                </a:lnTo>
                <a:lnTo>
                  <a:pt x="902" y="1473"/>
                </a:lnTo>
                <a:lnTo>
                  <a:pt x="903" y="1449"/>
                </a:lnTo>
                <a:lnTo>
                  <a:pt x="906" y="1421"/>
                </a:lnTo>
                <a:lnTo>
                  <a:pt x="923" y="1386"/>
                </a:lnTo>
                <a:lnTo>
                  <a:pt x="941" y="1364"/>
                </a:lnTo>
                <a:lnTo>
                  <a:pt x="974" y="1331"/>
                </a:lnTo>
                <a:lnTo>
                  <a:pt x="989" y="1311"/>
                </a:lnTo>
                <a:lnTo>
                  <a:pt x="996" y="1296"/>
                </a:lnTo>
                <a:lnTo>
                  <a:pt x="981" y="1290"/>
                </a:lnTo>
                <a:lnTo>
                  <a:pt x="942" y="1287"/>
                </a:lnTo>
                <a:lnTo>
                  <a:pt x="894" y="1292"/>
                </a:lnTo>
                <a:lnTo>
                  <a:pt x="875" y="1305"/>
                </a:lnTo>
                <a:lnTo>
                  <a:pt x="863" y="1326"/>
                </a:lnTo>
                <a:lnTo>
                  <a:pt x="846" y="1349"/>
                </a:lnTo>
                <a:lnTo>
                  <a:pt x="818" y="1362"/>
                </a:lnTo>
                <a:lnTo>
                  <a:pt x="786" y="1361"/>
                </a:lnTo>
                <a:lnTo>
                  <a:pt x="752" y="1359"/>
                </a:lnTo>
                <a:lnTo>
                  <a:pt x="729" y="1344"/>
                </a:lnTo>
                <a:lnTo>
                  <a:pt x="711" y="1329"/>
                </a:lnTo>
                <a:lnTo>
                  <a:pt x="696" y="1335"/>
                </a:lnTo>
                <a:lnTo>
                  <a:pt x="689" y="1359"/>
                </a:lnTo>
                <a:lnTo>
                  <a:pt x="689" y="1383"/>
                </a:lnTo>
                <a:lnTo>
                  <a:pt x="678" y="1400"/>
                </a:lnTo>
                <a:lnTo>
                  <a:pt x="662" y="1395"/>
                </a:lnTo>
                <a:lnTo>
                  <a:pt x="626" y="1368"/>
                </a:lnTo>
                <a:close/>
              </a:path>
            </a:pathLst>
          </a:custGeom>
          <a:solidFill>
            <a:srgbClr val="F5F5F5"/>
          </a:solidFill>
          <a:ln w="3175">
            <a:solidFill>
              <a:srgbClr val="E6EBED"/>
            </a:solidFill>
            <a:round/>
            <a:headEnd/>
            <a:tailEnd/>
          </a:ln>
          <a:extLst/>
        </p:spPr>
        <p:txBody>
          <a:bodyPr/>
          <a:lstStyle/>
          <a:p>
            <a:pPr lvl="0">
              <a:spcBef>
                <a:spcPct val="20000"/>
              </a:spcBef>
            </a:pPr>
            <a:endParaRPr lang="de-DE" sz="1800"/>
          </a:p>
        </p:txBody>
      </p:sp>
      <p:sp>
        <p:nvSpPr>
          <p:cNvPr id="1785861" name="PT"/>
          <p:cNvSpPr>
            <a:spLocks/>
          </p:cNvSpPr>
          <p:nvPr userDrawn="1"/>
        </p:nvSpPr>
        <p:spPr bwMode="auto">
          <a:xfrm>
            <a:off x="2727325" y="5014913"/>
            <a:ext cx="441325" cy="900112"/>
          </a:xfrm>
          <a:custGeom>
            <a:avLst/>
            <a:gdLst>
              <a:gd name="T0" fmla="*/ 156 w 591"/>
              <a:gd name="T1" fmla="*/ 1257 h 1281"/>
              <a:gd name="T2" fmla="*/ 129 w 591"/>
              <a:gd name="T3" fmla="*/ 1219 h 1281"/>
              <a:gd name="T4" fmla="*/ 127 w 591"/>
              <a:gd name="T5" fmla="*/ 1141 h 1281"/>
              <a:gd name="T6" fmla="*/ 136 w 591"/>
              <a:gd name="T7" fmla="*/ 1036 h 1281"/>
              <a:gd name="T8" fmla="*/ 150 w 591"/>
              <a:gd name="T9" fmla="*/ 961 h 1281"/>
              <a:gd name="T10" fmla="*/ 148 w 591"/>
              <a:gd name="T11" fmla="*/ 924 h 1281"/>
              <a:gd name="T12" fmla="*/ 112 w 591"/>
              <a:gd name="T13" fmla="*/ 883 h 1281"/>
              <a:gd name="T14" fmla="*/ 64 w 591"/>
              <a:gd name="T15" fmla="*/ 858 h 1281"/>
              <a:gd name="T16" fmla="*/ 16 w 591"/>
              <a:gd name="T17" fmla="*/ 858 h 1281"/>
              <a:gd name="T18" fmla="*/ 0 w 591"/>
              <a:gd name="T19" fmla="*/ 819 h 1281"/>
              <a:gd name="T20" fmla="*/ 15 w 591"/>
              <a:gd name="T21" fmla="*/ 747 h 1281"/>
              <a:gd name="T22" fmla="*/ 45 w 591"/>
              <a:gd name="T23" fmla="*/ 693 h 1281"/>
              <a:gd name="T24" fmla="*/ 78 w 591"/>
              <a:gd name="T25" fmla="*/ 616 h 1281"/>
              <a:gd name="T26" fmla="*/ 103 w 591"/>
              <a:gd name="T27" fmla="*/ 526 h 1281"/>
              <a:gd name="T28" fmla="*/ 123 w 591"/>
              <a:gd name="T29" fmla="*/ 438 h 1281"/>
              <a:gd name="T30" fmla="*/ 141 w 591"/>
              <a:gd name="T31" fmla="*/ 319 h 1281"/>
              <a:gd name="T32" fmla="*/ 145 w 591"/>
              <a:gd name="T33" fmla="*/ 198 h 1281"/>
              <a:gd name="T34" fmla="*/ 141 w 591"/>
              <a:gd name="T35" fmla="*/ 142 h 1281"/>
              <a:gd name="T36" fmla="*/ 123 w 591"/>
              <a:gd name="T37" fmla="*/ 81 h 1281"/>
              <a:gd name="T38" fmla="*/ 117 w 591"/>
              <a:gd name="T39" fmla="*/ 31 h 1281"/>
              <a:gd name="T40" fmla="*/ 159 w 591"/>
              <a:gd name="T41" fmla="*/ 4 h 1281"/>
              <a:gd name="T42" fmla="*/ 207 w 591"/>
              <a:gd name="T43" fmla="*/ 3 h 1281"/>
              <a:gd name="T44" fmla="*/ 234 w 591"/>
              <a:gd name="T45" fmla="*/ 33 h 1281"/>
              <a:gd name="T46" fmla="*/ 282 w 591"/>
              <a:gd name="T47" fmla="*/ 54 h 1281"/>
              <a:gd name="T48" fmla="*/ 370 w 591"/>
              <a:gd name="T49" fmla="*/ 58 h 1281"/>
              <a:gd name="T50" fmla="*/ 420 w 591"/>
              <a:gd name="T51" fmla="*/ 52 h 1281"/>
              <a:gd name="T52" fmla="*/ 451 w 591"/>
              <a:gd name="T53" fmla="*/ 19 h 1281"/>
              <a:gd name="T54" fmla="*/ 511 w 591"/>
              <a:gd name="T55" fmla="*/ 16 h 1281"/>
              <a:gd name="T56" fmla="*/ 561 w 591"/>
              <a:gd name="T57" fmla="*/ 39 h 1281"/>
              <a:gd name="T58" fmla="*/ 588 w 591"/>
              <a:gd name="T59" fmla="*/ 82 h 1281"/>
              <a:gd name="T60" fmla="*/ 588 w 591"/>
              <a:gd name="T61" fmla="*/ 151 h 1281"/>
              <a:gd name="T62" fmla="*/ 565 w 591"/>
              <a:gd name="T63" fmla="*/ 204 h 1281"/>
              <a:gd name="T64" fmla="*/ 529 w 591"/>
              <a:gd name="T65" fmla="*/ 244 h 1281"/>
              <a:gd name="T66" fmla="*/ 514 w 591"/>
              <a:gd name="T67" fmla="*/ 301 h 1281"/>
              <a:gd name="T68" fmla="*/ 511 w 591"/>
              <a:gd name="T69" fmla="*/ 372 h 1281"/>
              <a:gd name="T70" fmla="*/ 508 w 591"/>
              <a:gd name="T71" fmla="*/ 421 h 1281"/>
              <a:gd name="T72" fmla="*/ 481 w 591"/>
              <a:gd name="T73" fmla="*/ 459 h 1281"/>
              <a:gd name="T74" fmla="*/ 475 w 591"/>
              <a:gd name="T75" fmla="*/ 499 h 1281"/>
              <a:gd name="T76" fmla="*/ 480 w 591"/>
              <a:gd name="T77" fmla="*/ 540 h 1281"/>
              <a:gd name="T78" fmla="*/ 475 w 591"/>
              <a:gd name="T79" fmla="*/ 574 h 1281"/>
              <a:gd name="T80" fmla="*/ 414 w 591"/>
              <a:gd name="T81" fmla="*/ 597 h 1281"/>
              <a:gd name="T82" fmla="*/ 391 w 591"/>
              <a:gd name="T83" fmla="*/ 660 h 1281"/>
              <a:gd name="T84" fmla="*/ 439 w 591"/>
              <a:gd name="T85" fmla="*/ 741 h 1281"/>
              <a:gd name="T86" fmla="*/ 463 w 591"/>
              <a:gd name="T87" fmla="*/ 792 h 1281"/>
              <a:gd name="T88" fmla="*/ 453 w 591"/>
              <a:gd name="T89" fmla="*/ 834 h 1281"/>
              <a:gd name="T90" fmla="*/ 420 w 591"/>
              <a:gd name="T91" fmla="*/ 880 h 1281"/>
              <a:gd name="T92" fmla="*/ 409 w 591"/>
              <a:gd name="T93" fmla="*/ 927 h 1281"/>
              <a:gd name="T94" fmla="*/ 432 w 591"/>
              <a:gd name="T95" fmla="*/ 969 h 1281"/>
              <a:gd name="T96" fmla="*/ 442 w 591"/>
              <a:gd name="T97" fmla="*/ 1008 h 1281"/>
              <a:gd name="T98" fmla="*/ 417 w 591"/>
              <a:gd name="T99" fmla="*/ 1059 h 1281"/>
              <a:gd name="T100" fmla="*/ 391 w 591"/>
              <a:gd name="T101" fmla="*/ 1108 h 1281"/>
              <a:gd name="T102" fmla="*/ 378 w 591"/>
              <a:gd name="T103" fmla="*/ 1164 h 1281"/>
              <a:gd name="T104" fmla="*/ 378 w 591"/>
              <a:gd name="T105" fmla="*/ 1206 h 1281"/>
              <a:gd name="T106" fmla="*/ 351 w 591"/>
              <a:gd name="T107" fmla="*/ 1251 h 1281"/>
              <a:gd name="T108" fmla="*/ 309 w 591"/>
              <a:gd name="T109" fmla="*/ 1278 h 1281"/>
              <a:gd name="T110" fmla="*/ 252 w 591"/>
              <a:gd name="T111" fmla="*/ 1278 h 1281"/>
              <a:gd name="T112" fmla="*/ 189 w 591"/>
              <a:gd name="T113" fmla="*/ 1266 h 12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1281"/>
              <a:gd name="T173" fmla="*/ 591 w 591"/>
              <a:gd name="T174" fmla="*/ 1281 h 12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1281">
                <a:moveTo>
                  <a:pt x="189" y="1266"/>
                </a:moveTo>
                <a:lnTo>
                  <a:pt x="156" y="1257"/>
                </a:lnTo>
                <a:lnTo>
                  <a:pt x="138" y="1246"/>
                </a:lnTo>
                <a:lnTo>
                  <a:pt x="129" y="1219"/>
                </a:lnTo>
                <a:lnTo>
                  <a:pt x="127" y="1191"/>
                </a:lnTo>
                <a:lnTo>
                  <a:pt x="127" y="1141"/>
                </a:lnTo>
                <a:lnTo>
                  <a:pt x="130" y="1086"/>
                </a:lnTo>
                <a:lnTo>
                  <a:pt x="136" y="1036"/>
                </a:lnTo>
                <a:lnTo>
                  <a:pt x="141" y="993"/>
                </a:lnTo>
                <a:lnTo>
                  <a:pt x="150" y="961"/>
                </a:lnTo>
                <a:lnTo>
                  <a:pt x="157" y="940"/>
                </a:lnTo>
                <a:lnTo>
                  <a:pt x="148" y="924"/>
                </a:lnTo>
                <a:lnTo>
                  <a:pt x="133" y="904"/>
                </a:lnTo>
                <a:lnTo>
                  <a:pt x="112" y="883"/>
                </a:lnTo>
                <a:lnTo>
                  <a:pt x="88" y="867"/>
                </a:lnTo>
                <a:lnTo>
                  <a:pt x="64" y="858"/>
                </a:lnTo>
                <a:lnTo>
                  <a:pt x="40" y="856"/>
                </a:lnTo>
                <a:lnTo>
                  <a:pt x="16" y="858"/>
                </a:lnTo>
                <a:lnTo>
                  <a:pt x="4" y="846"/>
                </a:lnTo>
                <a:lnTo>
                  <a:pt x="0" y="819"/>
                </a:lnTo>
                <a:lnTo>
                  <a:pt x="1" y="783"/>
                </a:lnTo>
                <a:lnTo>
                  <a:pt x="15" y="747"/>
                </a:lnTo>
                <a:lnTo>
                  <a:pt x="27" y="721"/>
                </a:lnTo>
                <a:lnTo>
                  <a:pt x="45" y="693"/>
                </a:lnTo>
                <a:lnTo>
                  <a:pt x="61" y="657"/>
                </a:lnTo>
                <a:lnTo>
                  <a:pt x="78" y="616"/>
                </a:lnTo>
                <a:lnTo>
                  <a:pt x="90" y="577"/>
                </a:lnTo>
                <a:lnTo>
                  <a:pt x="103" y="526"/>
                </a:lnTo>
                <a:lnTo>
                  <a:pt x="114" y="483"/>
                </a:lnTo>
                <a:lnTo>
                  <a:pt x="123" y="438"/>
                </a:lnTo>
                <a:lnTo>
                  <a:pt x="133" y="385"/>
                </a:lnTo>
                <a:lnTo>
                  <a:pt x="141" y="319"/>
                </a:lnTo>
                <a:lnTo>
                  <a:pt x="144" y="249"/>
                </a:lnTo>
                <a:lnTo>
                  <a:pt x="145" y="198"/>
                </a:lnTo>
                <a:lnTo>
                  <a:pt x="145" y="169"/>
                </a:lnTo>
                <a:lnTo>
                  <a:pt x="141" y="142"/>
                </a:lnTo>
                <a:lnTo>
                  <a:pt x="130" y="108"/>
                </a:lnTo>
                <a:lnTo>
                  <a:pt x="123" y="81"/>
                </a:lnTo>
                <a:lnTo>
                  <a:pt x="114" y="52"/>
                </a:lnTo>
                <a:lnTo>
                  <a:pt x="117" y="31"/>
                </a:lnTo>
                <a:lnTo>
                  <a:pt x="133" y="15"/>
                </a:lnTo>
                <a:lnTo>
                  <a:pt x="159" y="4"/>
                </a:lnTo>
                <a:lnTo>
                  <a:pt x="184" y="0"/>
                </a:lnTo>
                <a:lnTo>
                  <a:pt x="207" y="3"/>
                </a:lnTo>
                <a:lnTo>
                  <a:pt x="222" y="18"/>
                </a:lnTo>
                <a:lnTo>
                  <a:pt x="234" y="33"/>
                </a:lnTo>
                <a:lnTo>
                  <a:pt x="255" y="45"/>
                </a:lnTo>
                <a:lnTo>
                  <a:pt x="282" y="54"/>
                </a:lnTo>
                <a:lnTo>
                  <a:pt x="327" y="60"/>
                </a:lnTo>
                <a:lnTo>
                  <a:pt x="370" y="58"/>
                </a:lnTo>
                <a:lnTo>
                  <a:pt x="406" y="57"/>
                </a:lnTo>
                <a:lnTo>
                  <a:pt x="420" y="52"/>
                </a:lnTo>
                <a:lnTo>
                  <a:pt x="433" y="28"/>
                </a:lnTo>
                <a:lnTo>
                  <a:pt x="451" y="19"/>
                </a:lnTo>
                <a:lnTo>
                  <a:pt x="480" y="15"/>
                </a:lnTo>
                <a:lnTo>
                  <a:pt x="511" y="16"/>
                </a:lnTo>
                <a:lnTo>
                  <a:pt x="540" y="22"/>
                </a:lnTo>
                <a:lnTo>
                  <a:pt x="561" y="39"/>
                </a:lnTo>
                <a:lnTo>
                  <a:pt x="573" y="57"/>
                </a:lnTo>
                <a:lnTo>
                  <a:pt x="588" y="82"/>
                </a:lnTo>
                <a:lnTo>
                  <a:pt x="591" y="117"/>
                </a:lnTo>
                <a:lnTo>
                  <a:pt x="588" y="151"/>
                </a:lnTo>
                <a:lnTo>
                  <a:pt x="579" y="178"/>
                </a:lnTo>
                <a:lnTo>
                  <a:pt x="565" y="204"/>
                </a:lnTo>
                <a:lnTo>
                  <a:pt x="547" y="222"/>
                </a:lnTo>
                <a:lnTo>
                  <a:pt x="529" y="244"/>
                </a:lnTo>
                <a:lnTo>
                  <a:pt x="519" y="274"/>
                </a:lnTo>
                <a:lnTo>
                  <a:pt x="514" y="301"/>
                </a:lnTo>
                <a:lnTo>
                  <a:pt x="511" y="337"/>
                </a:lnTo>
                <a:lnTo>
                  <a:pt x="511" y="372"/>
                </a:lnTo>
                <a:lnTo>
                  <a:pt x="511" y="400"/>
                </a:lnTo>
                <a:lnTo>
                  <a:pt x="508" y="421"/>
                </a:lnTo>
                <a:lnTo>
                  <a:pt x="496" y="438"/>
                </a:lnTo>
                <a:lnTo>
                  <a:pt x="481" y="459"/>
                </a:lnTo>
                <a:lnTo>
                  <a:pt x="477" y="475"/>
                </a:lnTo>
                <a:lnTo>
                  <a:pt x="475" y="499"/>
                </a:lnTo>
                <a:lnTo>
                  <a:pt x="475" y="519"/>
                </a:lnTo>
                <a:lnTo>
                  <a:pt x="480" y="540"/>
                </a:lnTo>
                <a:lnTo>
                  <a:pt x="480" y="558"/>
                </a:lnTo>
                <a:lnTo>
                  <a:pt x="475" y="574"/>
                </a:lnTo>
                <a:lnTo>
                  <a:pt x="459" y="586"/>
                </a:lnTo>
                <a:lnTo>
                  <a:pt x="414" y="597"/>
                </a:lnTo>
                <a:lnTo>
                  <a:pt x="369" y="613"/>
                </a:lnTo>
                <a:lnTo>
                  <a:pt x="391" y="660"/>
                </a:lnTo>
                <a:lnTo>
                  <a:pt x="418" y="703"/>
                </a:lnTo>
                <a:lnTo>
                  <a:pt x="439" y="741"/>
                </a:lnTo>
                <a:lnTo>
                  <a:pt x="459" y="772"/>
                </a:lnTo>
                <a:lnTo>
                  <a:pt x="463" y="792"/>
                </a:lnTo>
                <a:lnTo>
                  <a:pt x="463" y="814"/>
                </a:lnTo>
                <a:lnTo>
                  <a:pt x="453" y="834"/>
                </a:lnTo>
                <a:lnTo>
                  <a:pt x="438" y="856"/>
                </a:lnTo>
                <a:lnTo>
                  <a:pt x="420" y="880"/>
                </a:lnTo>
                <a:lnTo>
                  <a:pt x="409" y="906"/>
                </a:lnTo>
                <a:lnTo>
                  <a:pt x="409" y="927"/>
                </a:lnTo>
                <a:lnTo>
                  <a:pt x="412" y="946"/>
                </a:lnTo>
                <a:lnTo>
                  <a:pt x="432" y="969"/>
                </a:lnTo>
                <a:lnTo>
                  <a:pt x="444" y="991"/>
                </a:lnTo>
                <a:lnTo>
                  <a:pt x="442" y="1008"/>
                </a:lnTo>
                <a:lnTo>
                  <a:pt x="436" y="1030"/>
                </a:lnTo>
                <a:lnTo>
                  <a:pt x="417" y="1059"/>
                </a:lnTo>
                <a:lnTo>
                  <a:pt x="403" y="1084"/>
                </a:lnTo>
                <a:lnTo>
                  <a:pt x="391" y="1108"/>
                </a:lnTo>
                <a:lnTo>
                  <a:pt x="381" y="1135"/>
                </a:lnTo>
                <a:lnTo>
                  <a:pt x="378" y="1164"/>
                </a:lnTo>
                <a:lnTo>
                  <a:pt x="382" y="1186"/>
                </a:lnTo>
                <a:lnTo>
                  <a:pt x="378" y="1206"/>
                </a:lnTo>
                <a:lnTo>
                  <a:pt x="367" y="1231"/>
                </a:lnTo>
                <a:lnTo>
                  <a:pt x="351" y="1251"/>
                </a:lnTo>
                <a:lnTo>
                  <a:pt x="325" y="1267"/>
                </a:lnTo>
                <a:lnTo>
                  <a:pt x="309" y="1278"/>
                </a:lnTo>
                <a:lnTo>
                  <a:pt x="285" y="1281"/>
                </a:lnTo>
                <a:lnTo>
                  <a:pt x="252" y="1278"/>
                </a:lnTo>
                <a:lnTo>
                  <a:pt x="225" y="1273"/>
                </a:lnTo>
                <a:lnTo>
                  <a:pt x="189" y="1266"/>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2" name="ES"/>
          <p:cNvSpPr>
            <a:spLocks/>
          </p:cNvSpPr>
          <p:nvPr userDrawn="1"/>
        </p:nvSpPr>
        <p:spPr bwMode="auto">
          <a:xfrm>
            <a:off x="2770188" y="4687888"/>
            <a:ext cx="1844675" cy="1404937"/>
          </a:xfrm>
          <a:custGeom>
            <a:avLst/>
            <a:gdLst>
              <a:gd name="T0" fmla="*/ 565 w 2521"/>
              <a:gd name="T1" fmla="*/ 1791 h 2000"/>
              <a:gd name="T2" fmla="*/ 432 w 2521"/>
              <a:gd name="T3" fmla="*/ 1686 h 2000"/>
              <a:gd name="T4" fmla="*/ 372 w 2521"/>
              <a:gd name="T5" fmla="*/ 1584 h 2000"/>
              <a:gd name="T6" fmla="*/ 442 w 2521"/>
              <a:gd name="T7" fmla="*/ 1491 h 2000"/>
              <a:gd name="T8" fmla="*/ 403 w 2521"/>
              <a:gd name="T9" fmla="*/ 1382 h 2000"/>
              <a:gd name="T10" fmla="*/ 456 w 2521"/>
              <a:gd name="T11" fmla="*/ 1275 h 2000"/>
              <a:gd name="T12" fmla="*/ 402 w 2521"/>
              <a:gd name="T13" fmla="*/ 1146 h 2000"/>
              <a:gd name="T14" fmla="*/ 447 w 2521"/>
              <a:gd name="T15" fmla="*/ 1062 h 2000"/>
              <a:gd name="T16" fmla="*/ 466 w 2521"/>
              <a:gd name="T17" fmla="*/ 938 h 2000"/>
              <a:gd name="T18" fmla="*/ 502 w 2521"/>
              <a:gd name="T19" fmla="*/ 836 h 2000"/>
              <a:gd name="T20" fmla="*/ 534 w 2521"/>
              <a:gd name="T21" fmla="*/ 692 h 2000"/>
              <a:gd name="T22" fmla="*/ 603 w 2521"/>
              <a:gd name="T23" fmla="*/ 570 h 2000"/>
              <a:gd name="T24" fmla="*/ 561 w 2521"/>
              <a:gd name="T25" fmla="*/ 470 h 2000"/>
              <a:gd name="T26" fmla="*/ 424 w 2521"/>
              <a:gd name="T27" fmla="*/ 452 h 2000"/>
              <a:gd name="T28" fmla="*/ 282 w 2521"/>
              <a:gd name="T29" fmla="*/ 483 h 2000"/>
              <a:gd name="T30" fmla="*/ 193 w 2521"/>
              <a:gd name="T31" fmla="*/ 428 h 2000"/>
              <a:gd name="T32" fmla="*/ 87 w 2521"/>
              <a:gd name="T33" fmla="*/ 438 h 2000"/>
              <a:gd name="T34" fmla="*/ 52 w 2521"/>
              <a:gd name="T35" fmla="*/ 297 h 2000"/>
              <a:gd name="T36" fmla="*/ 0 w 2521"/>
              <a:gd name="T37" fmla="*/ 177 h 2000"/>
              <a:gd name="T38" fmla="*/ 72 w 2521"/>
              <a:gd name="T39" fmla="*/ 119 h 2000"/>
              <a:gd name="T40" fmla="*/ 172 w 2521"/>
              <a:gd name="T41" fmla="*/ 92 h 2000"/>
              <a:gd name="T42" fmla="*/ 237 w 2521"/>
              <a:gd name="T43" fmla="*/ 12 h 2000"/>
              <a:gd name="T44" fmla="*/ 369 w 2521"/>
              <a:gd name="T45" fmla="*/ 17 h 2000"/>
              <a:gd name="T46" fmla="*/ 540 w 2521"/>
              <a:gd name="T47" fmla="*/ 45 h 2000"/>
              <a:gd name="T48" fmla="*/ 702 w 2521"/>
              <a:gd name="T49" fmla="*/ 44 h 2000"/>
              <a:gd name="T50" fmla="*/ 850 w 2521"/>
              <a:gd name="T51" fmla="*/ 78 h 2000"/>
              <a:gd name="T52" fmla="*/ 1129 w 2521"/>
              <a:gd name="T53" fmla="*/ 98 h 2000"/>
              <a:gd name="T54" fmla="*/ 1375 w 2521"/>
              <a:gd name="T55" fmla="*/ 110 h 2000"/>
              <a:gd name="T56" fmla="*/ 1545 w 2521"/>
              <a:gd name="T57" fmla="*/ 138 h 2000"/>
              <a:gd name="T58" fmla="*/ 1630 w 2521"/>
              <a:gd name="T59" fmla="*/ 206 h 2000"/>
              <a:gd name="T60" fmla="*/ 1783 w 2521"/>
              <a:gd name="T61" fmla="*/ 255 h 2000"/>
              <a:gd name="T62" fmla="*/ 1987 w 2521"/>
              <a:gd name="T63" fmla="*/ 272 h 2000"/>
              <a:gd name="T64" fmla="*/ 2137 w 2521"/>
              <a:gd name="T65" fmla="*/ 272 h 2000"/>
              <a:gd name="T66" fmla="*/ 2179 w 2521"/>
              <a:gd name="T67" fmla="*/ 332 h 2000"/>
              <a:gd name="T68" fmla="*/ 2254 w 2521"/>
              <a:gd name="T69" fmla="*/ 341 h 2000"/>
              <a:gd name="T70" fmla="*/ 2383 w 2521"/>
              <a:gd name="T71" fmla="*/ 381 h 2000"/>
              <a:gd name="T72" fmla="*/ 2476 w 2521"/>
              <a:gd name="T73" fmla="*/ 339 h 2000"/>
              <a:gd name="T74" fmla="*/ 2518 w 2521"/>
              <a:gd name="T75" fmla="*/ 381 h 2000"/>
              <a:gd name="T76" fmla="*/ 2491 w 2521"/>
              <a:gd name="T77" fmla="*/ 494 h 2000"/>
              <a:gd name="T78" fmla="*/ 2367 w 2521"/>
              <a:gd name="T79" fmla="*/ 587 h 2000"/>
              <a:gd name="T80" fmla="*/ 2184 w 2521"/>
              <a:gd name="T81" fmla="*/ 662 h 2000"/>
              <a:gd name="T82" fmla="*/ 2043 w 2521"/>
              <a:gd name="T83" fmla="*/ 734 h 2000"/>
              <a:gd name="T84" fmla="*/ 1918 w 2521"/>
              <a:gd name="T85" fmla="*/ 944 h 2000"/>
              <a:gd name="T86" fmla="*/ 1794 w 2521"/>
              <a:gd name="T87" fmla="*/ 1115 h 2000"/>
              <a:gd name="T88" fmla="*/ 1869 w 2521"/>
              <a:gd name="T89" fmla="*/ 1298 h 2000"/>
              <a:gd name="T90" fmla="*/ 1804 w 2521"/>
              <a:gd name="T91" fmla="*/ 1403 h 2000"/>
              <a:gd name="T92" fmla="*/ 1722 w 2521"/>
              <a:gd name="T93" fmla="*/ 1520 h 2000"/>
              <a:gd name="T94" fmla="*/ 1689 w 2521"/>
              <a:gd name="T95" fmla="*/ 1599 h 2000"/>
              <a:gd name="T96" fmla="*/ 1564 w 2521"/>
              <a:gd name="T97" fmla="*/ 1658 h 2000"/>
              <a:gd name="T98" fmla="*/ 1435 w 2521"/>
              <a:gd name="T99" fmla="*/ 1788 h 2000"/>
              <a:gd name="T100" fmla="*/ 1282 w 2521"/>
              <a:gd name="T101" fmla="*/ 1811 h 2000"/>
              <a:gd name="T102" fmla="*/ 1056 w 2521"/>
              <a:gd name="T103" fmla="*/ 1829 h 2000"/>
              <a:gd name="T104" fmla="*/ 853 w 2521"/>
              <a:gd name="T105" fmla="*/ 1871 h 2000"/>
              <a:gd name="T106" fmla="*/ 772 w 2521"/>
              <a:gd name="T107" fmla="*/ 1962 h 2000"/>
              <a:gd name="T108" fmla="*/ 694 w 2521"/>
              <a:gd name="T109" fmla="*/ 1985 h 2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21"/>
              <a:gd name="T166" fmla="*/ 0 h 2000"/>
              <a:gd name="T167" fmla="*/ 2521 w 2521"/>
              <a:gd name="T168" fmla="*/ 2000 h 2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21" h="2000">
                <a:moveTo>
                  <a:pt x="649" y="1932"/>
                </a:moveTo>
                <a:lnTo>
                  <a:pt x="625" y="1892"/>
                </a:lnTo>
                <a:lnTo>
                  <a:pt x="603" y="1853"/>
                </a:lnTo>
                <a:lnTo>
                  <a:pt x="586" y="1824"/>
                </a:lnTo>
                <a:lnTo>
                  <a:pt x="565" y="1791"/>
                </a:lnTo>
                <a:lnTo>
                  <a:pt x="544" y="1761"/>
                </a:lnTo>
                <a:lnTo>
                  <a:pt x="523" y="1739"/>
                </a:lnTo>
                <a:lnTo>
                  <a:pt x="498" y="1721"/>
                </a:lnTo>
                <a:lnTo>
                  <a:pt x="468" y="1706"/>
                </a:lnTo>
                <a:lnTo>
                  <a:pt x="432" y="1686"/>
                </a:lnTo>
                <a:lnTo>
                  <a:pt x="396" y="1671"/>
                </a:lnTo>
                <a:lnTo>
                  <a:pt x="381" y="1656"/>
                </a:lnTo>
                <a:lnTo>
                  <a:pt x="367" y="1634"/>
                </a:lnTo>
                <a:lnTo>
                  <a:pt x="366" y="1608"/>
                </a:lnTo>
                <a:lnTo>
                  <a:pt x="372" y="1584"/>
                </a:lnTo>
                <a:lnTo>
                  <a:pt x="382" y="1569"/>
                </a:lnTo>
                <a:lnTo>
                  <a:pt x="399" y="1547"/>
                </a:lnTo>
                <a:lnTo>
                  <a:pt x="414" y="1532"/>
                </a:lnTo>
                <a:lnTo>
                  <a:pt x="433" y="1511"/>
                </a:lnTo>
                <a:lnTo>
                  <a:pt x="442" y="1491"/>
                </a:lnTo>
                <a:lnTo>
                  <a:pt x="444" y="1475"/>
                </a:lnTo>
                <a:lnTo>
                  <a:pt x="438" y="1455"/>
                </a:lnTo>
                <a:lnTo>
                  <a:pt x="423" y="1431"/>
                </a:lnTo>
                <a:lnTo>
                  <a:pt x="406" y="1406"/>
                </a:lnTo>
                <a:lnTo>
                  <a:pt x="403" y="1382"/>
                </a:lnTo>
                <a:lnTo>
                  <a:pt x="408" y="1364"/>
                </a:lnTo>
                <a:lnTo>
                  <a:pt x="417" y="1344"/>
                </a:lnTo>
                <a:lnTo>
                  <a:pt x="429" y="1325"/>
                </a:lnTo>
                <a:lnTo>
                  <a:pt x="444" y="1299"/>
                </a:lnTo>
                <a:lnTo>
                  <a:pt x="456" y="1275"/>
                </a:lnTo>
                <a:lnTo>
                  <a:pt x="460" y="1257"/>
                </a:lnTo>
                <a:lnTo>
                  <a:pt x="456" y="1238"/>
                </a:lnTo>
                <a:lnTo>
                  <a:pt x="441" y="1211"/>
                </a:lnTo>
                <a:lnTo>
                  <a:pt x="414" y="1169"/>
                </a:lnTo>
                <a:lnTo>
                  <a:pt x="402" y="1146"/>
                </a:lnTo>
                <a:lnTo>
                  <a:pt x="400" y="1133"/>
                </a:lnTo>
                <a:lnTo>
                  <a:pt x="405" y="1115"/>
                </a:lnTo>
                <a:lnTo>
                  <a:pt x="415" y="1097"/>
                </a:lnTo>
                <a:lnTo>
                  <a:pt x="432" y="1080"/>
                </a:lnTo>
                <a:lnTo>
                  <a:pt x="447" y="1062"/>
                </a:lnTo>
                <a:lnTo>
                  <a:pt x="459" y="1044"/>
                </a:lnTo>
                <a:lnTo>
                  <a:pt x="468" y="1025"/>
                </a:lnTo>
                <a:lnTo>
                  <a:pt x="466" y="996"/>
                </a:lnTo>
                <a:lnTo>
                  <a:pt x="465" y="963"/>
                </a:lnTo>
                <a:lnTo>
                  <a:pt x="466" y="938"/>
                </a:lnTo>
                <a:lnTo>
                  <a:pt x="471" y="924"/>
                </a:lnTo>
                <a:lnTo>
                  <a:pt x="486" y="903"/>
                </a:lnTo>
                <a:lnTo>
                  <a:pt x="498" y="890"/>
                </a:lnTo>
                <a:lnTo>
                  <a:pt x="502" y="873"/>
                </a:lnTo>
                <a:lnTo>
                  <a:pt x="502" y="836"/>
                </a:lnTo>
                <a:lnTo>
                  <a:pt x="502" y="782"/>
                </a:lnTo>
                <a:lnTo>
                  <a:pt x="507" y="759"/>
                </a:lnTo>
                <a:lnTo>
                  <a:pt x="513" y="737"/>
                </a:lnTo>
                <a:lnTo>
                  <a:pt x="523" y="713"/>
                </a:lnTo>
                <a:lnTo>
                  <a:pt x="534" y="692"/>
                </a:lnTo>
                <a:lnTo>
                  <a:pt x="556" y="663"/>
                </a:lnTo>
                <a:lnTo>
                  <a:pt x="579" y="632"/>
                </a:lnTo>
                <a:lnTo>
                  <a:pt x="594" y="606"/>
                </a:lnTo>
                <a:lnTo>
                  <a:pt x="606" y="582"/>
                </a:lnTo>
                <a:lnTo>
                  <a:pt x="603" y="570"/>
                </a:lnTo>
                <a:lnTo>
                  <a:pt x="582" y="555"/>
                </a:lnTo>
                <a:lnTo>
                  <a:pt x="568" y="540"/>
                </a:lnTo>
                <a:lnTo>
                  <a:pt x="565" y="515"/>
                </a:lnTo>
                <a:lnTo>
                  <a:pt x="564" y="494"/>
                </a:lnTo>
                <a:lnTo>
                  <a:pt x="561" y="470"/>
                </a:lnTo>
                <a:lnTo>
                  <a:pt x="547" y="455"/>
                </a:lnTo>
                <a:lnTo>
                  <a:pt x="523" y="449"/>
                </a:lnTo>
                <a:lnTo>
                  <a:pt x="493" y="444"/>
                </a:lnTo>
                <a:lnTo>
                  <a:pt x="457" y="444"/>
                </a:lnTo>
                <a:lnTo>
                  <a:pt x="424" y="452"/>
                </a:lnTo>
                <a:lnTo>
                  <a:pt x="394" y="455"/>
                </a:lnTo>
                <a:lnTo>
                  <a:pt x="364" y="474"/>
                </a:lnTo>
                <a:lnTo>
                  <a:pt x="343" y="483"/>
                </a:lnTo>
                <a:lnTo>
                  <a:pt x="310" y="483"/>
                </a:lnTo>
                <a:lnTo>
                  <a:pt x="282" y="483"/>
                </a:lnTo>
                <a:lnTo>
                  <a:pt x="252" y="476"/>
                </a:lnTo>
                <a:lnTo>
                  <a:pt x="231" y="464"/>
                </a:lnTo>
                <a:lnTo>
                  <a:pt x="219" y="449"/>
                </a:lnTo>
                <a:lnTo>
                  <a:pt x="213" y="432"/>
                </a:lnTo>
                <a:lnTo>
                  <a:pt x="193" y="428"/>
                </a:lnTo>
                <a:lnTo>
                  <a:pt x="169" y="428"/>
                </a:lnTo>
                <a:lnTo>
                  <a:pt x="144" y="431"/>
                </a:lnTo>
                <a:lnTo>
                  <a:pt x="118" y="437"/>
                </a:lnTo>
                <a:lnTo>
                  <a:pt x="100" y="443"/>
                </a:lnTo>
                <a:lnTo>
                  <a:pt x="87" y="438"/>
                </a:lnTo>
                <a:lnTo>
                  <a:pt x="76" y="423"/>
                </a:lnTo>
                <a:lnTo>
                  <a:pt x="70" y="390"/>
                </a:lnTo>
                <a:lnTo>
                  <a:pt x="69" y="354"/>
                </a:lnTo>
                <a:lnTo>
                  <a:pt x="66" y="330"/>
                </a:lnTo>
                <a:lnTo>
                  <a:pt x="52" y="297"/>
                </a:lnTo>
                <a:lnTo>
                  <a:pt x="40" y="266"/>
                </a:lnTo>
                <a:lnTo>
                  <a:pt x="22" y="246"/>
                </a:lnTo>
                <a:lnTo>
                  <a:pt x="9" y="222"/>
                </a:lnTo>
                <a:lnTo>
                  <a:pt x="0" y="195"/>
                </a:lnTo>
                <a:lnTo>
                  <a:pt x="0" y="177"/>
                </a:lnTo>
                <a:lnTo>
                  <a:pt x="7" y="156"/>
                </a:lnTo>
                <a:lnTo>
                  <a:pt x="21" y="140"/>
                </a:lnTo>
                <a:lnTo>
                  <a:pt x="40" y="128"/>
                </a:lnTo>
                <a:lnTo>
                  <a:pt x="58" y="120"/>
                </a:lnTo>
                <a:lnTo>
                  <a:pt x="72" y="119"/>
                </a:lnTo>
                <a:lnTo>
                  <a:pt x="90" y="125"/>
                </a:lnTo>
                <a:lnTo>
                  <a:pt x="117" y="123"/>
                </a:lnTo>
                <a:lnTo>
                  <a:pt x="138" y="120"/>
                </a:lnTo>
                <a:lnTo>
                  <a:pt x="156" y="110"/>
                </a:lnTo>
                <a:lnTo>
                  <a:pt x="172" y="92"/>
                </a:lnTo>
                <a:lnTo>
                  <a:pt x="187" y="75"/>
                </a:lnTo>
                <a:lnTo>
                  <a:pt x="190" y="47"/>
                </a:lnTo>
                <a:lnTo>
                  <a:pt x="196" y="36"/>
                </a:lnTo>
                <a:lnTo>
                  <a:pt x="214" y="20"/>
                </a:lnTo>
                <a:lnTo>
                  <a:pt x="237" y="12"/>
                </a:lnTo>
                <a:lnTo>
                  <a:pt x="262" y="5"/>
                </a:lnTo>
                <a:lnTo>
                  <a:pt x="291" y="0"/>
                </a:lnTo>
                <a:lnTo>
                  <a:pt x="321" y="0"/>
                </a:lnTo>
                <a:lnTo>
                  <a:pt x="348" y="6"/>
                </a:lnTo>
                <a:lnTo>
                  <a:pt x="369" y="17"/>
                </a:lnTo>
                <a:lnTo>
                  <a:pt x="394" y="29"/>
                </a:lnTo>
                <a:lnTo>
                  <a:pt x="423" y="39"/>
                </a:lnTo>
                <a:lnTo>
                  <a:pt x="453" y="44"/>
                </a:lnTo>
                <a:lnTo>
                  <a:pt x="495" y="45"/>
                </a:lnTo>
                <a:lnTo>
                  <a:pt x="540" y="45"/>
                </a:lnTo>
                <a:lnTo>
                  <a:pt x="583" y="42"/>
                </a:lnTo>
                <a:lnTo>
                  <a:pt x="616" y="38"/>
                </a:lnTo>
                <a:lnTo>
                  <a:pt x="642" y="39"/>
                </a:lnTo>
                <a:lnTo>
                  <a:pt x="673" y="41"/>
                </a:lnTo>
                <a:lnTo>
                  <a:pt x="702" y="44"/>
                </a:lnTo>
                <a:lnTo>
                  <a:pt x="723" y="47"/>
                </a:lnTo>
                <a:lnTo>
                  <a:pt x="747" y="57"/>
                </a:lnTo>
                <a:lnTo>
                  <a:pt x="772" y="63"/>
                </a:lnTo>
                <a:lnTo>
                  <a:pt x="808" y="71"/>
                </a:lnTo>
                <a:lnTo>
                  <a:pt x="850" y="78"/>
                </a:lnTo>
                <a:lnTo>
                  <a:pt x="901" y="86"/>
                </a:lnTo>
                <a:lnTo>
                  <a:pt x="952" y="90"/>
                </a:lnTo>
                <a:lnTo>
                  <a:pt x="1011" y="93"/>
                </a:lnTo>
                <a:lnTo>
                  <a:pt x="1068" y="96"/>
                </a:lnTo>
                <a:lnTo>
                  <a:pt x="1129" y="98"/>
                </a:lnTo>
                <a:lnTo>
                  <a:pt x="1185" y="99"/>
                </a:lnTo>
                <a:lnTo>
                  <a:pt x="1228" y="101"/>
                </a:lnTo>
                <a:lnTo>
                  <a:pt x="1279" y="104"/>
                </a:lnTo>
                <a:lnTo>
                  <a:pt x="1327" y="107"/>
                </a:lnTo>
                <a:lnTo>
                  <a:pt x="1375" y="110"/>
                </a:lnTo>
                <a:lnTo>
                  <a:pt x="1419" y="111"/>
                </a:lnTo>
                <a:lnTo>
                  <a:pt x="1456" y="116"/>
                </a:lnTo>
                <a:lnTo>
                  <a:pt x="1489" y="119"/>
                </a:lnTo>
                <a:lnTo>
                  <a:pt x="1519" y="126"/>
                </a:lnTo>
                <a:lnTo>
                  <a:pt x="1545" y="138"/>
                </a:lnTo>
                <a:lnTo>
                  <a:pt x="1566" y="153"/>
                </a:lnTo>
                <a:lnTo>
                  <a:pt x="1582" y="167"/>
                </a:lnTo>
                <a:lnTo>
                  <a:pt x="1596" y="179"/>
                </a:lnTo>
                <a:lnTo>
                  <a:pt x="1614" y="194"/>
                </a:lnTo>
                <a:lnTo>
                  <a:pt x="1630" y="206"/>
                </a:lnTo>
                <a:lnTo>
                  <a:pt x="1656" y="218"/>
                </a:lnTo>
                <a:lnTo>
                  <a:pt x="1686" y="228"/>
                </a:lnTo>
                <a:lnTo>
                  <a:pt x="1719" y="239"/>
                </a:lnTo>
                <a:lnTo>
                  <a:pt x="1749" y="248"/>
                </a:lnTo>
                <a:lnTo>
                  <a:pt x="1783" y="255"/>
                </a:lnTo>
                <a:lnTo>
                  <a:pt x="1824" y="263"/>
                </a:lnTo>
                <a:lnTo>
                  <a:pt x="1869" y="267"/>
                </a:lnTo>
                <a:lnTo>
                  <a:pt x="1912" y="270"/>
                </a:lnTo>
                <a:lnTo>
                  <a:pt x="1951" y="272"/>
                </a:lnTo>
                <a:lnTo>
                  <a:pt x="1987" y="272"/>
                </a:lnTo>
                <a:lnTo>
                  <a:pt x="2026" y="272"/>
                </a:lnTo>
                <a:lnTo>
                  <a:pt x="2062" y="272"/>
                </a:lnTo>
                <a:lnTo>
                  <a:pt x="2089" y="273"/>
                </a:lnTo>
                <a:lnTo>
                  <a:pt x="2115" y="273"/>
                </a:lnTo>
                <a:lnTo>
                  <a:pt x="2137" y="272"/>
                </a:lnTo>
                <a:lnTo>
                  <a:pt x="2154" y="278"/>
                </a:lnTo>
                <a:lnTo>
                  <a:pt x="2166" y="287"/>
                </a:lnTo>
                <a:lnTo>
                  <a:pt x="2175" y="299"/>
                </a:lnTo>
                <a:lnTo>
                  <a:pt x="2179" y="317"/>
                </a:lnTo>
                <a:lnTo>
                  <a:pt x="2179" y="332"/>
                </a:lnTo>
                <a:lnTo>
                  <a:pt x="2182" y="345"/>
                </a:lnTo>
                <a:lnTo>
                  <a:pt x="2197" y="351"/>
                </a:lnTo>
                <a:lnTo>
                  <a:pt x="2218" y="350"/>
                </a:lnTo>
                <a:lnTo>
                  <a:pt x="2238" y="344"/>
                </a:lnTo>
                <a:lnTo>
                  <a:pt x="2254" y="341"/>
                </a:lnTo>
                <a:lnTo>
                  <a:pt x="2272" y="350"/>
                </a:lnTo>
                <a:lnTo>
                  <a:pt x="2293" y="360"/>
                </a:lnTo>
                <a:lnTo>
                  <a:pt x="2320" y="371"/>
                </a:lnTo>
                <a:lnTo>
                  <a:pt x="2350" y="378"/>
                </a:lnTo>
                <a:lnTo>
                  <a:pt x="2383" y="381"/>
                </a:lnTo>
                <a:lnTo>
                  <a:pt x="2418" y="381"/>
                </a:lnTo>
                <a:lnTo>
                  <a:pt x="2442" y="375"/>
                </a:lnTo>
                <a:lnTo>
                  <a:pt x="2463" y="368"/>
                </a:lnTo>
                <a:lnTo>
                  <a:pt x="2469" y="347"/>
                </a:lnTo>
                <a:lnTo>
                  <a:pt x="2476" y="339"/>
                </a:lnTo>
                <a:lnTo>
                  <a:pt x="2487" y="330"/>
                </a:lnTo>
                <a:lnTo>
                  <a:pt x="2500" y="335"/>
                </a:lnTo>
                <a:lnTo>
                  <a:pt x="2509" y="347"/>
                </a:lnTo>
                <a:lnTo>
                  <a:pt x="2515" y="365"/>
                </a:lnTo>
                <a:lnTo>
                  <a:pt x="2518" y="381"/>
                </a:lnTo>
                <a:lnTo>
                  <a:pt x="2521" y="401"/>
                </a:lnTo>
                <a:lnTo>
                  <a:pt x="2521" y="423"/>
                </a:lnTo>
                <a:lnTo>
                  <a:pt x="2515" y="447"/>
                </a:lnTo>
                <a:lnTo>
                  <a:pt x="2506" y="470"/>
                </a:lnTo>
                <a:lnTo>
                  <a:pt x="2491" y="494"/>
                </a:lnTo>
                <a:lnTo>
                  <a:pt x="2470" y="512"/>
                </a:lnTo>
                <a:lnTo>
                  <a:pt x="2448" y="531"/>
                </a:lnTo>
                <a:lnTo>
                  <a:pt x="2427" y="549"/>
                </a:lnTo>
                <a:lnTo>
                  <a:pt x="2400" y="569"/>
                </a:lnTo>
                <a:lnTo>
                  <a:pt x="2367" y="587"/>
                </a:lnTo>
                <a:lnTo>
                  <a:pt x="2331" y="605"/>
                </a:lnTo>
                <a:lnTo>
                  <a:pt x="2296" y="621"/>
                </a:lnTo>
                <a:lnTo>
                  <a:pt x="2263" y="636"/>
                </a:lnTo>
                <a:lnTo>
                  <a:pt x="2227" y="650"/>
                </a:lnTo>
                <a:lnTo>
                  <a:pt x="2184" y="662"/>
                </a:lnTo>
                <a:lnTo>
                  <a:pt x="2149" y="674"/>
                </a:lnTo>
                <a:lnTo>
                  <a:pt x="2119" y="686"/>
                </a:lnTo>
                <a:lnTo>
                  <a:pt x="2086" y="701"/>
                </a:lnTo>
                <a:lnTo>
                  <a:pt x="2064" y="720"/>
                </a:lnTo>
                <a:lnTo>
                  <a:pt x="2043" y="734"/>
                </a:lnTo>
                <a:lnTo>
                  <a:pt x="2022" y="780"/>
                </a:lnTo>
                <a:lnTo>
                  <a:pt x="1989" y="836"/>
                </a:lnTo>
                <a:lnTo>
                  <a:pt x="1962" y="881"/>
                </a:lnTo>
                <a:lnTo>
                  <a:pt x="1938" y="917"/>
                </a:lnTo>
                <a:lnTo>
                  <a:pt x="1918" y="944"/>
                </a:lnTo>
                <a:lnTo>
                  <a:pt x="1891" y="984"/>
                </a:lnTo>
                <a:lnTo>
                  <a:pt x="1866" y="1019"/>
                </a:lnTo>
                <a:lnTo>
                  <a:pt x="1839" y="1058"/>
                </a:lnTo>
                <a:lnTo>
                  <a:pt x="1812" y="1097"/>
                </a:lnTo>
                <a:lnTo>
                  <a:pt x="1794" y="1115"/>
                </a:lnTo>
                <a:lnTo>
                  <a:pt x="1792" y="1125"/>
                </a:lnTo>
                <a:lnTo>
                  <a:pt x="1807" y="1169"/>
                </a:lnTo>
                <a:lnTo>
                  <a:pt x="1839" y="1232"/>
                </a:lnTo>
                <a:lnTo>
                  <a:pt x="1857" y="1269"/>
                </a:lnTo>
                <a:lnTo>
                  <a:pt x="1869" y="1298"/>
                </a:lnTo>
                <a:lnTo>
                  <a:pt x="1869" y="1310"/>
                </a:lnTo>
                <a:lnTo>
                  <a:pt x="1863" y="1329"/>
                </a:lnTo>
                <a:lnTo>
                  <a:pt x="1849" y="1349"/>
                </a:lnTo>
                <a:lnTo>
                  <a:pt x="1828" y="1376"/>
                </a:lnTo>
                <a:lnTo>
                  <a:pt x="1804" y="1403"/>
                </a:lnTo>
                <a:lnTo>
                  <a:pt x="1783" y="1428"/>
                </a:lnTo>
                <a:lnTo>
                  <a:pt x="1764" y="1449"/>
                </a:lnTo>
                <a:lnTo>
                  <a:pt x="1747" y="1473"/>
                </a:lnTo>
                <a:lnTo>
                  <a:pt x="1732" y="1497"/>
                </a:lnTo>
                <a:lnTo>
                  <a:pt x="1722" y="1520"/>
                </a:lnTo>
                <a:lnTo>
                  <a:pt x="1716" y="1542"/>
                </a:lnTo>
                <a:lnTo>
                  <a:pt x="1713" y="1563"/>
                </a:lnTo>
                <a:lnTo>
                  <a:pt x="1707" y="1580"/>
                </a:lnTo>
                <a:lnTo>
                  <a:pt x="1701" y="1592"/>
                </a:lnTo>
                <a:lnTo>
                  <a:pt x="1689" y="1599"/>
                </a:lnTo>
                <a:lnTo>
                  <a:pt x="1671" y="1602"/>
                </a:lnTo>
                <a:lnTo>
                  <a:pt x="1647" y="1605"/>
                </a:lnTo>
                <a:lnTo>
                  <a:pt x="1624" y="1617"/>
                </a:lnTo>
                <a:lnTo>
                  <a:pt x="1596" y="1634"/>
                </a:lnTo>
                <a:lnTo>
                  <a:pt x="1564" y="1658"/>
                </a:lnTo>
                <a:lnTo>
                  <a:pt x="1533" y="1688"/>
                </a:lnTo>
                <a:lnTo>
                  <a:pt x="1509" y="1715"/>
                </a:lnTo>
                <a:lnTo>
                  <a:pt x="1485" y="1743"/>
                </a:lnTo>
                <a:lnTo>
                  <a:pt x="1456" y="1775"/>
                </a:lnTo>
                <a:lnTo>
                  <a:pt x="1435" y="1788"/>
                </a:lnTo>
                <a:lnTo>
                  <a:pt x="1416" y="1797"/>
                </a:lnTo>
                <a:lnTo>
                  <a:pt x="1389" y="1806"/>
                </a:lnTo>
                <a:lnTo>
                  <a:pt x="1356" y="1809"/>
                </a:lnTo>
                <a:lnTo>
                  <a:pt x="1324" y="1808"/>
                </a:lnTo>
                <a:lnTo>
                  <a:pt x="1282" y="1811"/>
                </a:lnTo>
                <a:lnTo>
                  <a:pt x="1236" y="1814"/>
                </a:lnTo>
                <a:lnTo>
                  <a:pt x="1195" y="1817"/>
                </a:lnTo>
                <a:lnTo>
                  <a:pt x="1153" y="1817"/>
                </a:lnTo>
                <a:lnTo>
                  <a:pt x="1099" y="1823"/>
                </a:lnTo>
                <a:lnTo>
                  <a:pt x="1056" y="1829"/>
                </a:lnTo>
                <a:lnTo>
                  <a:pt x="1008" y="1836"/>
                </a:lnTo>
                <a:lnTo>
                  <a:pt x="964" y="1841"/>
                </a:lnTo>
                <a:lnTo>
                  <a:pt x="928" y="1848"/>
                </a:lnTo>
                <a:lnTo>
                  <a:pt x="892" y="1857"/>
                </a:lnTo>
                <a:lnTo>
                  <a:pt x="853" y="1871"/>
                </a:lnTo>
                <a:lnTo>
                  <a:pt x="826" y="1884"/>
                </a:lnTo>
                <a:lnTo>
                  <a:pt x="808" y="1899"/>
                </a:lnTo>
                <a:lnTo>
                  <a:pt x="790" y="1922"/>
                </a:lnTo>
                <a:lnTo>
                  <a:pt x="780" y="1943"/>
                </a:lnTo>
                <a:lnTo>
                  <a:pt x="772" y="1962"/>
                </a:lnTo>
                <a:lnTo>
                  <a:pt x="765" y="1985"/>
                </a:lnTo>
                <a:lnTo>
                  <a:pt x="751" y="1994"/>
                </a:lnTo>
                <a:lnTo>
                  <a:pt x="735" y="2000"/>
                </a:lnTo>
                <a:lnTo>
                  <a:pt x="714" y="1997"/>
                </a:lnTo>
                <a:lnTo>
                  <a:pt x="694" y="1985"/>
                </a:lnTo>
                <a:lnTo>
                  <a:pt x="670" y="1965"/>
                </a:lnTo>
                <a:lnTo>
                  <a:pt x="658" y="1947"/>
                </a:lnTo>
                <a:lnTo>
                  <a:pt x="649" y="193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3" name="BE"/>
          <p:cNvSpPr>
            <a:spLocks/>
          </p:cNvSpPr>
          <p:nvPr userDrawn="1"/>
        </p:nvSpPr>
        <p:spPr bwMode="auto">
          <a:xfrm>
            <a:off x="4559300" y="3051175"/>
            <a:ext cx="538163" cy="395288"/>
          </a:xfrm>
          <a:custGeom>
            <a:avLst/>
            <a:gdLst>
              <a:gd name="T0" fmla="*/ 239 w 725"/>
              <a:gd name="T1" fmla="*/ 69 h 574"/>
              <a:gd name="T2" fmla="*/ 195 w 725"/>
              <a:gd name="T3" fmla="*/ 70 h 574"/>
              <a:gd name="T4" fmla="*/ 141 w 725"/>
              <a:gd name="T5" fmla="*/ 52 h 574"/>
              <a:gd name="T6" fmla="*/ 93 w 725"/>
              <a:gd name="T7" fmla="*/ 55 h 574"/>
              <a:gd name="T8" fmla="*/ 44 w 725"/>
              <a:gd name="T9" fmla="*/ 72 h 574"/>
              <a:gd name="T10" fmla="*/ 6 w 725"/>
              <a:gd name="T11" fmla="*/ 115 h 574"/>
              <a:gd name="T12" fmla="*/ 3 w 725"/>
              <a:gd name="T13" fmla="*/ 172 h 574"/>
              <a:gd name="T14" fmla="*/ 27 w 725"/>
              <a:gd name="T15" fmla="*/ 195 h 574"/>
              <a:gd name="T16" fmla="*/ 74 w 725"/>
              <a:gd name="T17" fmla="*/ 180 h 574"/>
              <a:gd name="T18" fmla="*/ 114 w 725"/>
              <a:gd name="T19" fmla="*/ 186 h 574"/>
              <a:gd name="T20" fmla="*/ 135 w 725"/>
              <a:gd name="T21" fmla="*/ 231 h 574"/>
              <a:gd name="T22" fmla="*/ 161 w 725"/>
              <a:gd name="T23" fmla="*/ 265 h 574"/>
              <a:gd name="T24" fmla="*/ 207 w 725"/>
              <a:gd name="T25" fmla="*/ 300 h 574"/>
              <a:gd name="T26" fmla="*/ 267 w 725"/>
              <a:gd name="T27" fmla="*/ 324 h 574"/>
              <a:gd name="T28" fmla="*/ 303 w 725"/>
              <a:gd name="T29" fmla="*/ 348 h 574"/>
              <a:gd name="T30" fmla="*/ 320 w 725"/>
              <a:gd name="T31" fmla="*/ 391 h 574"/>
              <a:gd name="T32" fmla="*/ 321 w 725"/>
              <a:gd name="T33" fmla="*/ 451 h 574"/>
              <a:gd name="T34" fmla="*/ 347 w 725"/>
              <a:gd name="T35" fmla="*/ 448 h 574"/>
              <a:gd name="T36" fmla="*/ 384 w 725"/>
              <a:gd name="T37" fmla="*/ 420 h 574"/>
              <a:gd name="T38" fmla="*/ 428 w 725"/>
              <a:gd name="T39" fmla="*/ 387 h 574"/>
              <a:gd name="T40" fmla="*/ 458 w 725"/>
              <a:gd name="T41" fmla="*/ 384 h 574"/>
              <a:gd name="T42" fmla="*/ 462 w 725"/>
              <a:gd name="T43" fmla="*/ 430 h 574"/>
              <a:gd name="T44" fmla="*/ 486 w 725"/>
              <a:gd name="T45" fmla="*/ 486 h 574"/>
              <a:gd name="T46" fmla="*/ 531 w 725"/>
              <a:gd name="T47" fmla="*/ 543 h 574"/>
              <a:gd name="T48" fmla="*/ 588 w 725"/>
              <a:gd name="T49" fmla="*/ 573 h 574"/>
              <a:gd name="T50" fmla="*/ 629 w 725"/>
              <a:gd name="T51" fmla="*/ 571 h 574"/>
              <a:gd name="T52" fmla="*/ 654 w 725"/>
              <a:gd name="T53" fmla="*/ 546 h 574"/>
              <a:gd name="T54" fmla="*/ 638 w 725"/>
              <a:gd name="T55" fmla="*/ 480 h 574"/>
              <a:gd name="T56" fmla="*/ 648 w 725"/>
              <a:gd name="T57" fmla="*/ 424 h 574"/>
              <a:gd name="T58" fmla="*/ 674 w 725"/>
              <a:gd name="T59" fmla="*/ 387 h 574"/>
              <a:gd name="T60" fmla="*/ 693 w 725"/>
              <a:gd name="T61" fmla="*/ 391 h 574"/>
              <a:gd name="T62" fmla="*/ 719 w 725"/>
              <a:gd name="T63" fmla="*/ 370 h 574"/>
              <a:gd name="T64" fmla="*/ 723 w 725"/>
              <a:gd name="T65" fmla="*/ 328 h 574"/>
              <a:gd name="T66" fmla="*/ 711 w 725"/>
              <a:gd name="T67" fmla="*/ 279 h 574"/>
              <a:gd name="T68" fmla="*/ 678 w 725"/>
              <a:gd name="T69" fmla="*/ 240 h 574"/>
              <a:gd name="T70" fmla="*/ 626 w 725"/>
              <a:gd name="T71" fmla="*/ 231 h 574"/>
              <a:gd name="T72" fmla="*/ 608 w 725"/>
              <a:gd name="T73" fmla="*/ 198 h 574"/>
              <a:gd name="T74" fmla="*/ 603 w 725"/>
              <a:gd name="T75" fmla="*/ 150 h 574"/>
              <a:gd name="T76" fmla="*/ 588 w 725"/>
              <a:gd name="T77" fmla="*/ 103 h 574"/>
              <a:gd name="T78" fmla="*/ 554 w 725"/>
              <a:gd name="T79" fmla="*/ 70 h 574"/>
              <a:gd name="T80" fmla="*/ 468 w 725"/>
              <a:gd name="T81" fmla="*/ 27 h 574"/>
              <a:gd name="T82" fmla="*/ 446 w 725"/>
              <a:gd name="T83" fmla="*/ 3 h 574"/>
              <a:gd name="T84" fmla="*/ 399 w 725"/>
              <a:gd name="T85" fmla="*/ 6 h 574"/>
              <a:gd name="T86" fmla="*/ 321 w 725"/>
              <a:gd name="T87" fmla="*/ 40 h 574"/>
              <a:gd name="T88" fmla="*/ 255 w 725"/>
              <a:gd name="T89" fmla="*/ 63 h 5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5"/>
              <a:gd name="T136" fmla="*/ 0 h 574"/>
              <a:gd name="T137" fmla="*/ 725 w 725"/>
              <a:gd name="T138" fmla="*/ 574 h 5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5" h="574">
                <a:moveTo>
                  <a:pt x="255" y="63"/>
                </a:moveTo>
                <a:lnTo>
                  <a:pt x="239" y="69"/>
                </a:lnTo>
                <a:lnTo>
                  <a:pt x="216" y="72"/>
                </a:lnTo>
                <a:lnTo>
                  <a:pt x="195" y="70"/>
                </a:lnTo>
                <a:lnTo>
                  <a:pt x="171" y="58"/>
                </a:lnTo>
                <a:lnTo>
                  <a:pt x="141" y="52"/>
                </a:lnTo>
                <a:lnTo>
                  <a:pt x="119" y="51"/>
                </a:lnTo>
                <a:lnTo>
                  <a:pt x="93" y="55"/>
                </a:lnTo>
                <a:lnTo>
                  <a:pt x="68" y="63"/>
                </a:lnTo>
                <a:lnTo>
                  <a:pt x="44" y="72"/>
                </a:lnTo>
                <a:lnTo>
                  <a:pt x="21" y="96"/>
                </a:lnTo>
                <a:lnTo>
                  <a:pt x="6" y="115"/>
                </a:lnTo>
                <a:lnTo>
                  <a:pt x="0" y="147"/>
                </a:lnTo>
                <a:lnTo>
                  <a:pt x="3" y="172"/>
                </a:lnTo>
                <a:lnTo>
                  <a:pt x="9" y="190"/>
                </a:lnTo>
                <a:lnTo>
                  <a:pt x="27" y="195"/>
                </a:lnTo>
                <a:lnTo>
                  <a:pt x="50" y="189"/>
                </a:lnTo>
                <a:lnTo>
                  <a:pt x="74" y="180"/>
                </a:lnTo>
                <a:lnTo>
                  <a:pt x="98" y="180"/>
                </a:lnTo>
                <a:lnTo>
                  <a:pt x="114" y="186"/>
                </a:lnTo>
                <a:lnTo>
                  <a:pt x="128" y="205"/>
                </a:lnTo>
                <a:lnTo>
                  <a:pt x="135" y="231"/>
                </a:lnTo>
                <a:lnTo>
                  <a:pt x="144" y="249"/>
                </a:lnTo>
                <a:lnTo>
                  <a:pt x="161" y="265"/>
                </a:lnTo>
                <a:lnTo>
                  <a:pt x="177" y="282"/>
                </a:lnTo>
                <a:lnTo>
                  <a:pt x="207" y="300"/>
                </a:lnTo>
                <a:lnTo>
                  <a:pt x="234" y="313"/>
                </a:lnTo>
                <a:lnTo>
                  <a:pt x="267" y="324"/>
                </a:lnTo>
                <a:lnTo>
                  <a:pt x="282" y="333"/>
                </a:lnTo>
                <a:lnTo>
                  <a:pt x="303" y="348"/>
                </a:lnTo>
                <a:lnTo>
                  <a:pt x="315" y="366"/>
                </a:lnTo>
                <a:lnTo>
                  <a:pt x="320" y="391"/>
                </a:lnTo>
                <a:lnTo>
                  <a:pt x="321" y="426"/>
                </a:lnTo>
                <a:lnTo>
                  <a:pt x="321" y="451"/>
                </a:lnTo>
                <a:lnTo>
                  <a:pt x="330" y="453"/>
                </a:lnTo>
                <a:lnTo>
                  <a:pt x="347" y="448"/>
                </a:lnTo>
                <a:lnTo>
                  <a:pt x="369" y="438"/>
                </a:lnTo>
                <a:lnTo>
                  <a:pt x="384" y="420"/>
                </a:lnTo>
                <a:lnTo>
                  <a:pt x="399" y="412"/>
                </a:lnTo>
                <a:lnTo>
                  <a:pt x="428" y="387"/>
                </a:lnTo>
                <a:lnTo>
                  <a:pt x="446" y="379"/>
                </a:lnTo>
                <a:lnTo>
                  <a:pt x="458" y="384"/>
                </a:lnTo>
                <a:lnTo>
                  <a:pt x="458" y="403"/>
                </a:lnTo>
                <a:lnTo>
                  <a:pt x="462" y="430"/>
                </a:lnTo>
                <a:lnTo>
                  <a:pt x="474" y="457"/>
                </a:lnTo>
                <a:lnTo>
                  <a:pt x="486" y="486"/>
                </a:lnTo>
                <a:lnTo>
                  <a:pt x="509" y="514"/>
                </a:lnTo>
                <a:lnTo>
                  <a:pt x="531" y="543"/>
                </a:lnTo>
                <a:lnTo>
                  <a:pt x="561" y="565"/>
                </a:lnTo>
                <a:lnTo>
                  <a:pt x="588" y="573"/>
                </a:lnTo>
                <a:lnTo>
                  <a:pt x="611" y="574"/>
                </a:lnTo>
                <a:lnTo>
                  <a:pt x="629" y="571"/>
                </a:lnTo>
                <a:lnTo>
                  <a:pt x="644" y="561"/>
                </a:lnTo>
                <a:lnTo>
                  <a:pt x="654" y="546"/>
                </a:lnTo>
                <a:lnTo>
                  <a:pt x="642" y="514"/>
                </a:lnTo>
                <a:lnTo>
                  <a:pt x="638" y="480"/>
                </a:lnTo>
                <a:lnTo>
                  <a:pt x="642" y="451"/>
                </a:lnTo>
                <a:lnTo>
                  <a:pt x="648" y="424"/>
                </a:lnTo>
                <a:lnTo>
                  <a:pt x="657" y="402"/>
                </a:lnTo>
                <a:lnTo>
                  <a:pt x="674" y="387"/>
                </a:lnTo>
                <a:lnTo>
                  <a:pt x="686" y="381"/>
                </a:lnTo>
                <a:lnTo>
                  <a:pt x="693" y="391"/>
                </a:lnTo>
                <a:lnTo>
                  <a:pt x="707" y="385"/>
                </a:lnTo>
                <a:lnTo>
                  <a:pt x="719" y="370"/>
                </a:lnTo>
                <a:lnTo>
                  <a:pt x="725" y="351"/>
                </a:lnTo>
                <a:lnTo>
                  <a:pt x="723" y="328"/>
                </a:lnTo>
                <a:lnTo>
                  <a:pt x="720" y="303"/>
                </a:lnTo>
                <a:lnTo>
                  <a:pt x="711" y="279"/>
                </a:lnTo>
                <a:lnTo>
                  <a:pt x="695" y="256"/>
                </a:lnTo>
                <a:lnTo>
                  <a:pt x="678" y="240"/>
                </a:lnTo>
                <a:lnTo>
                  <a:pt x="650" y="234"/>
                </a:lnTo>
                <a:lnTo>
                  <a:pt x="626" y="231"/>
                </a:lnTo>
                <a:lnTo>
                  <a:pt x="611" y="216"/>
                </a:lnTo>
                <a:lnTo>
                  <a:pt x="608" y="198"/>
                </a:lnTo>
                <a:lnTo>
                  <a:pt x="606" y="181"/>
                </a:lnTo>
                <a:lnTo>
                  <a:pt x="603" y="150"/>
                </a:lnTo>
                <a:lnTo>
                  <a:pt x="600" y="129"/>
                </a:lnTo>
                <a:lnTo>
                  <a:pt x="588" y="103"/>
                </a:lnTo>
                <a:lnTo>
                  <a:pt x="579" y="85"/>
                </a:lnTo>
                <a:lnTo>
                  <a:pt x="554" y="70"/>
                </a:lnTo>
                <a:lnTo>
                  <a:pt x="512" y="54"/>
                </a:lnTo>
                <a:lnTo>
                  <a:pt x="468" y="27"/>
                </a:lnTo>
                <a:lnTo>
                  <a:pt x="459" y="18"/>
                </a:lnTo>
                <a:lnTo>
                  <a:pt x="446" y="3"/>
                </a:lnTo>
                <a:lnTo>
                  <a:pt x="428" y="0"/>
                </a:lnTo>
                <a:lnTo>
                  <a:pt x="399" y="6"/>
                </a:lnTo>
                <a:lnTo>
                  <a:pt x="362" y="25"/>
                </a:lnTo>
                <a:lnTo>
                  <a:pt x="321" y="40"/>
                </a:lnTo>
                <a:lnTo>
                  <a:pt x="282" y="57"/>
                </a:lnTo>
                <a:lnTo>
                  <a:pt x="255" y="6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4" name="NL"/>
          <p:cNvSpPr>
            <a:spLocks/>
          </p:cNvSpPr>
          <p:nvPr userDrawn="1"/>
        </p:nvSpPr>
        <p:spPr bwMode="auto">
          <a:xfrm>
            <a:off x="4772025" y="2587625"/>
            <a:ext cx="468313" cy="504825"/>
          </a:xfrm>
          <a:custGeom>
            <a:avLst/>
            <a:gdLst>
              <a:gd name="T0" fmla="*/ 48 w 628"/>
              <a:gd name="T1" fmla="*/ 417 h 713"/>
              <a:gd name="T2" fmla="*/ 102 w 628"/>
              <a:gd name="T3" fmla="*/ 305 h 713"/>
              <a:gd name="T4" fmla="*/ 135 w 628"/>
              <a:gd name="T5" fmla="*/ 227 h 713"/>
              <a:gd name="T6" fmla="*/ 148 w 628"/>
              <a:gd name="T7" fmla="*/ 179 h 713"/>
              <a:gd name="T8" fmla="*/ 180 w 628"/>
              <a:gd name="T9" fmla="*/ 179 h 713"/>
              <a:gd name="T10" fmla="*/ 186 w 628"/>
              <a:gd name="T11" fmla="*/ 242 h 713"/>
              <a:gd name="T12" fmla="*/ 184 w 628"/>
              <a:gd name="T13" fmla="*/ 312 h 713"/>
              <a:gd name="T14" fmla="*/ 201 w 628"/>
              <a:gd name="T15" fmla="*/ 357 h 713"/>
              <a:gd name="T16" fmla="*/ 250 w 628"/>
              <a:gd name="T17" fmla="*/ 383 h 713"/>
              <a:gd name="T18" fmla="*/ 312 w 628"/>
              <a:gd name="T19" fmla="*/ 378 h 713"/>
              <a:gd name="T20" fmla="*/ 361 w 628"/>
              <a:gd name="T21" fmla="*/ 332 h 713"/>
              <a:gd name="T22" fmla="*/ 376 w 628"/>
              <a:gd name="T23" fmla="*/ 282 h 713"/>
              <a:gd name="T24" fmla="*/ 346 w 628"/>
              <a:gd name="T25" fmla="*/ 210 h 713"/>
              <a:gd name="T26" fmla="*/ 304 w 628"/>
              <a:gd name="T27" fmla="*/ 168 h 713"/>
              <a:gd name="T28" fmla="*/ 280 w 628"/>
              <a:gd name="T29" fmla="*/ 131 h 713"/>
              <a:gd name="T30" fmla="*/ 288 w 628"/>
              <a:gd name="T31" fmla="*/ 74 h 713"/>
              <a:gd name="T32" fmla="*/ 316 w 628"/>
              <a:gd name="T33" fmla="*/ 27 h 713"/>
              <a:gd name="T34" fmla="*/ 378 w 628"/>
              <a:gd name="T35" fmla="*/ 8 h 713"/>
              <a:gd name="T36" fmla="*/ 444 w 628"/>
              <a:gd name="T37" fmla="*/ 0 h 713"/>
              <a:gd name="T38" fmla="*/ 520 w 628"/>
              <a:gd name="T39" fmla="*/ 6 h 713"/>
              <a:gd name="T40" fmla="*/ 591 w 628"/>
              <a:gd name="T41" fmla="*/ 38 h 713"/>
              <a:gd name="T42" fmla="*/ 625 w 628"/>
              <a:gd name="T43" fmla="*/ 86 h 713"/>
              <a:gd name="T44" fmla="*/ 625 w 628"/>
              <a:gd name="T45" fmla="*/ 129 h 713"/>
              <a:gd name="T46" fmla="*/ 600 w 628"/>
              <a:gd name="T47" fmla="*/ 182 h 713"/>
              <a:gd name="T48" fmla="*/ 544 w 628"/>
              <a:gd name="T49" fmla="*/ 236 h 713"/>
              <a:gd name="T50" fmla="*/ 516 w 628"/>
              <a:gd name="T51" fmla="*/ 279 h 713"/>
              <a:gd name="T52" fmla="*/ 531 w 628"/>
              <a:gd name="T53" fmla="*/ 314 h 713"/>
              <a:gd name="T54" fmla="*/ 577 w 628"/>
              <a:gd name="T55" fmla="*/ 353 h 713"/>
              <a:gd name="T56" fmla="*/ 570 w 628"/>
              <a:gd name="T57" fmla="*/ 387 h 713"/>
              <a:gd name="T58" fmla="*/ 540 w 628"/>
              <a:gd name="T59" fmla="*/ 428 h 713"/>
              <a:gd name="T60" fmla="*/ 496 w 628"/>
              <a:gd name="T61" fmla="*/ 462 h 713"/>
              <a:gd name="T62" fmla="*/ 427 w 628"/>
              <a:gd name="T63" fmla="*/ 494 h 713"/>
              <a:gd name="T64" fmla="*/ 387 w 628"/>
              <a:gd name="T65" fmla="*/ 512 h 713"/>
              <a:gd name="T66" fmla="*/ 391 w 628"/>
              <a:gd name="T67" fmla="*/ 558 h 713"/>
              <a:gd name="T68" fmla="*/ 406 w 628"/>
              <a:gd name="T69" fmla="*/ 609 h 713"/>
              <a:gd name="T70" fmla="*/ 405 w 628"/>
              <a:gd name="T71" fmla="*/ 662 h 713"/>
              <a:gd name="T72" fmla="*/ 379 w 628"/>
              <a:gd name="T73" fmla="*/ 704 h 713"/>
              <a:gd name="T74" fmla="*/ 339 w 628"/>
              <a:gd name="T75" fmla="*/ 708 h 713"/>
              <a:gd name="T76" fmla="*/ 277 w 628"/>
              <a:gd name="T77" fmla="*/ 677 h 713"/>
              <a:gd name="T78" fmla="*/ 211 w 628"/>
              <a:gd name="T79" fmla="*/ 638 h 713"/>
              <a:gd name="T80" fmla="*/ 166 w 628"/>
              <a:gd name="T81" fmla="*/ 615 h 713"/>
              <a:gd name="T82" fmla="*/ 97 w 628"/>
              <a:gd name="T83" fmla="*/ 614 h 713"/>
              <a:gd name="T84" fmla="*/ 169 w 628"/>
              <a:gd name="T85" fmla="*/ 543 h 713"/>
              <a:gd name="T86" fmla="*/ 21 w 628"/>
              <a:gd name="T87" fmla="*/ 471 h 7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8"/>
              <a:gd name="T133" fmla="*/ 0 h 713"/>
              <a:gd name="T134" fmla="*/ 628 w 628"/>
              <a:gd name="T135" fmla="*/ 713 h 7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8" h="713">
                <a:moveTo>
                  <a:pt x="21" y="471"/>
                </a:moveTo>
                <a:lnTo>
                  <a:pt x="48" y="417"/>
                </a:lnTo>
                <a:lnTo>
                  <a:pt x="76" y="362"/>
                </a:lnTo>
                <a:lnTo>
                  <a:pt x="102" y="305"/>
                </a:lnTo>
                <a:lnTo>
                  <a:pt x="126" y="251"/>
                </a:lnTo>
                <a:lnTo>
                  <a:pt x="135" y="227"/>
                </a:lnTo>
                <a:lnTo>
                  <a:pt x="138" y="197"/>
                </a:lnTo>
                <a:lnTo>
                  <a:pt x="148" y="179"/>
                </a:lnTo>
                <a:lnTo>
                  <a:pt x="163" y="173"/>
                </a:lnTo>
                <a:lnTo>
                  <a:pt x="180" y="179"/>
                </a:lnTo>
                <a:lnTo>
                  <a:pt x="187" y="204"/>
                </a:lnTo>
                <a:lnTo>
                  <a:pt x="186" y="242"/>
                </a:lnTo>
                <a:lnTo>
                  <a:pt x="183" y="279"/>
                </a:lnTo>
                <a:lnTo>
                  <a:pt x="184" y="312"/>
                </a:lnTo>
                <a:lnTo>
                  <a:pt x="190" y="335"/>
                </a:lnTo>
                <a:lnTo>
                  <a:pt x="201" y="357"/>
                </a:lnTo>
                <a:lnTo>
                  <a:pt x="222" y="374"/>
                </a:lnTo>
                <a:lnTo>
                  <a:pt x="250" y="383"/>
                </a:lnTo>
                <a:lnTo>
                  <a:pt x="279" y="386"/>
                </a:lnTo>
                <a:lnTo>
                  <a:pt x="312" y="378"/>
                </a:lnTo>
                <a:lnTo>
                  <a:pt x="340" y="359"/>
                </a:lnTo>
                <a:lnTo>
                  <a:pt x="361" y="332"/>
                </a:lnTo>
                <a:lnTo>
                  <a:pt x="375" y="306"/>
                </a:lnTo>
                <a:lnTo>
                  <a:pt x="376" y="282"/>
                </a:lnTo>
                <a:lnTo>
                  <a:pt x="364" y="243"/>
                </a:lnTo>
                <a:lnTo>
                  <a:pt x="346" y="210"/>
                </a:lnTo>
                <a:lnTo>
                  <a:pt x="330" y="183"/>
                </a:lnTo>
                <a:lnTo>
                  <a:pt x="304" y="168"/>
                </a:lnTo>
                <a:lnTo>
                  <a:pt x="282" y="158"/>
                </a:lnTo>
                <a:lnTo>
                  <a:pt x="280" y="131"/>
                </a:lnTo>
                <a:lnTo>
                  <a:pt x="280" y="107"/>
                </a:lnTo>
                <a:lnTo>
                  <a:pt x="288" y="74"/>
                </a:lnTo>
                <a:lnTo>
                  <a:pt x="301" y="44"/>
                </a:lnTo>
                <a:lnTo>
                  <a:pt x="316" y="27"/>
                </a:lnTo>
                <a:lnTo>
                  <a:pt x="342" y="18"/>
                </a:lnTo>
                <a:lnTo>
                  <a:pt x="378" y="8"/>
                </a:lnTo>
                <a:lnTo>
                  <a:pt x="409" y="3"/>
                </a:lnTo>
                <a:lnTo>
                  <a:pt x="444" y="0"/>
                </a:lnTo>
                <a:lnTo>
                  <a:pt x="483" y="2"/>
                </a:lnTo>
                <a:lnTo>
                  <a:pt x="520" y="6"/>
                </a:lnTo>
                <a:lnTo>
                  <a:pt x="562" y="20"/>
                </a:lnTo>
                <a:lnTo>
                  <a:pt x="591" y="38"/>
                </a:lnTo>
                <a:lnTo>
                  <a:pt x="613" y="62"/>
                </a:lnTo>
                <a:lnTo>
                  <a:pt x="625" y="86"/>
                </a:lnTo>
                <a:lnTo>
                  <a:pt x="628" y="111"/>
                </a:lnTo>
                <a:lnTo>
                  <a:pt x="625" y="129"/>
                </a:lnTo>
                <a:lnTo>
                  <a:pt x="616" y="156"/>
                </a:lnTo>
                <a:lnTo>
                  <a:pt x="600" y="182"/>
                </a:lnTo>
                <a:lnTo>
                  <a:pt x="574" y="209"/>
                </a:lnTo>
                <a:lnTo>
                  <a:pt x="544" y="236"/>
                </a:lnTo>
                <a:lnTo>
                  <a:pt x="525" y="258"/>
                </a:lnTo>
                <a:lnTo>
                  <a:pt x="516" y="279"/>
                </a:lnTo>
                <a:lnTo>
                  <a:pt x="514" y="294"/>
                </a:lnTo>
                <a:lnTo>
                  <a:pt x="531" y="314"/>
                </a:lnTo>
                <a:lnTo>
                  <a:pt x="558" y="332"/>
                </a:lnTo>
                <a:lnTo>
                  <a:pt x="577" y="353"/>
                </a:lnTo>
                <a:lnTo>
                  <a:pt x="577" y="369"/>
                </a:lnTo>
                <a:lnTo>
                  <a:pt x="570" y="387"/>
                </a:lnTo>
                <a:lnTo>
                  <a:pt x="556" y="410"/>
                </a:lnTo>
                <a:lnTo>
                  <a:pt x="540" y="428"/>
                </a:lnTo>
                <a:lnTo>
                  <a:pt x="519" y="447"/>
                </a:lnTo>
                <a:lnTo>
                  <a:pt x="496" y="462"/>
                </a:lnTo>
                <a:lnTo>
                  <a:pt x="463" y="480"/>
                </a:lnTo>
                <a:lnTo>
                  <a:pt x="427" y="494"/>
                </a:lnTo>
                <a:lnTo>
                  <a:pt x="402" y="501"/>
                </a:lnTo>
                <a:lnTo>
                  <a:pt x="387" y="512"/>
                </a:lnTo>
                <a:lnTo>
                  <a:pt x="381" y="533"/>
                </a:lnTo>
                <a:lnTo>
                  <a:pt x="391" y="558"/>
                </a:lnTo>
                <a:lnTo>
                  <a:pt x="402" y="579"/>
                </a:lnTo>
                <a:lnTo>
                  <a:pt x="406" y="609"/>
                </a:lnTo>
                <a:lnTo>
                  <a:pt x="408" y="636"/>
                </a:lnTo>
                <a:lnTo>
                  <a:pt x="405" y="662"/>
                </a:lnTo>
                <a:lnTo>
                  <a:pt x="396" y="689"/>
                </a:lnTo>
                <a:lnTo>
                  <a:pt x="379" y="704"/>
                </a:lnTo>
                <a:lnTo>
                  <a:pt x="361" y="713"/>
                </a:lnTo>
                <a:lnTo>
                  <a:pt x="339" y="708"/>
                </a:lnTo>
                <a:lnTo>
                  <a:pt x="315" y="699"/>
                </a:lnTo>
                <a:lnTo>
                  <a:pt x="277" y="677"/>
                </a:lnTo>
                <a:lnTo>
                  <a:pt x="241" y="657"/>
                </a:lnTo>
                <a:lnTo>
                  <a:pt x="211" y="638"/>
                </a:lnTo>
                <a:lnTo>
                  <a:pt x="187" y="621"/>
                </a:lnTo>
                <a:lnTo>
                  <a:pt x="166" y="615"/>
                </a:lnTo>
                <a:lnTo>
                  <a:pt x="135" y="612"/>
                </a:lnTo>
                <a:lnTo>
                  <a:pt x="97" y="614"/>
                </a:lnTo>
                <a:lnTo>
                  <a:pt x="21" y="617"/>
                </a:lnTo>
                <a:lnTo>
                  <a:pt x="169" y="543"/>
                </a:lnTo>
                <a:lnTo>
                  <a:pt x="0" y="509"/>
                </a:lnTo>
                <a:lnTo>
                  <a:pt x="21" y="471"/>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5" name="CH"/>
          <p:cNvSpPr>
            <a:spLocks/>
          </p:cNvSpPr>
          <p:nvPr userDrawn="1"/>
        </p:nvSpPr>
        <p:spPr bwMode="auto">
          <a:xfrm>
            <a:off x="5097463" y="3883025"/>
            <a:ext cx="625475" cy="341313"/>
          </a:xfrm>
          <a:custGeom>
            <a:avLst/>
            <a:gdLst>
              <a:gd name="T0" fmla="*/ 297 w 845"/>
              <a:gd name="T1" fmla="*/ 37 h 478"/>
              <a:gd name="T2" fmla="*/ 392 w 845"/>
              <a:gd name="T3" fmla="*/ 21 h 478"/>
              <a:gd name="T4" fmla="*/ 486 w 845"/>
              <a:gd name="T5" fmla="*/ 9 h 478"/>
              <a:gd name="T6" fmla="*/ 581 w 845"/>
              <a:gd name="T7" fmla="*/ 0 h 478"/>
              <a:gd name="T8" fmla="*/ 641 w 845"/>
              <a:gd name="T9" fmla="*/ 4 h 478"/>
              <a:gd name="T10" fmla="*/ 662 w 845"/>
              <a:gd name="T11" fmla="*/ 30 h 478"/>
              <a:gd name="T12" fmla="*/ 668 w 845"/>
              <a:gd name="T13" fmla="*/ 85 h 478"/>
              <a:gd name="T14" fmla="*/ 681 w 845"/>
              <a:gd name="T15" fmla="*/ 148 h 478"/>
              <a:gd name="T16" fmla="*/ 719 w 845"/>
              <a:gd name="T17" fmla="*/ 204 h 478"/>
              <a:gd name="T18" fmla="*/ 767 w 845"/>
              <a:gd name="T19" fmla="*/ 228 h 478"/>
              <a:gd name="T20" fmla="*/ 812 w 845"/>
              <a:gd name="T21" fmla="*/ 229 h 478"/>
              <a:gd name="T22" fmla="*/ 845 w 845"/>
              <a:gd name="T23" fmla="*/ 225 h 478"/>
              <a:gd name="T24" fmla="*/ 827 w 845"/>
              <a:gd name="T25" fmla="*/ 253 h 478"/>
              <a:gd name="T26" fmla="*/ 794 w 845"/>
              <a:gd name="T27" fmla="*/ 292 h 478"/>
              <a:gd name="T28" fmla="*/ 761 w 845"/>
              <a:gd name="T29" fmla="*/ 324 h 478"/>
              <a:gd name="T30" fmla="*/ 725 w 845"/>
              <a:gd name="T31" fmla="*/ 342 h 478"/>
              <a:gd name="T32" fmla="*/ 672 w 845"/>
              <a:gd name="T33" fmla="*/ 315 h 478"/>
              <a:gd name="T34" fmla="*/ 639 w 845"/>
              <a:gd name="T35" fmla="*/ 298 h 478"/>
              <a:gd name="T36" fmla="*/ 621 w 845"/>
              <a:gd name="T37" fmla="*/ 327 h 478"/>
              <a:gd name="T38" fmla="*/ 585 w 845"/>
              <a:gd name="T39" fmla="*/ 391 h 478"/>
              <a:gd name="T40" fmla="*/ 545 w 845"/>
              <a:gd name="T41" fmla="*/ 427 h 478"/>
              <a:gd name="T42" fmla="*/ 498 w 845"/>
              <a:gd name="T43" fmla="*/ 420 h 478"/>
              <a:gd name="T44" fmla="*/ 479 w 845"/>
              <a:gd name="T45" fmla="*/ 367 h 478"/>
              <a:gd name="T46" fmla="*/ 446 w 845"/>
              <a:gd name="T47" fmla="*/ 343 h 478"/>
              <a:gd name="T48" fmla="*/ 401 w 845"/>
              <a:gd name="T49" fmla="*/ 361 h 478"/>
              <a:gd name="T50" fmla="*/ 365 w 845"/>
              <a:gd name="T51" fmla="*/ 393 h 478"/>
              <a:gd name="T52" fmla="*/ 359 w 845"/>
              <a:gd name="T53" fmla="*/ 427 h 478"/>
              <a:gd name="T54" fmla="*/ 327 w 845"/>
              <a:gd name="T55" fmla="*/ 454 h 478"/>
              <a:gd name="T56" fmla="*/ 272 w 845"/>
              <a:gd name="T57" fmla="*/ 472 h 478"/>
              <a:gd name="T58" fmla="*/ 215 w 845"/>
              <a:gd name="T59" fmla="*/ 478 h 478"/>
              <a:gd name="T60" fmla="*/ 174 w 845"/>
              <a:gd name="T61" fmla="*/ 445 h 478"/>
              <a:gd name="T62" fmla="*/ 144 w 845"/>
              <a:gd name="T63" fmla="*/ 378 h 478"/>
              <a:gd name="T64" fmla="*/ 114 w 845"/>
              <a:gd name="T65" fmla="*/ 342 h 478"/>
              <a:gd name="T66" fmla="*/ 66 w 845"/>
              <a:gd name="T67" fmla="*/ 334 h 478"/>
              <a:gd name="T68" fmla="*/ 24 w 845"/>
              <a:gd name="T69" fmla="*/ 339 h 478"/>
              <a:gd name="T70" fmla="*/ 0 w 845"/>
              <a:gd name="T71" fmla="*/ 319 h 478"/>
              <a:gd name="T72" fmla="*/ 24 w 845"/>
              <a:gd name="T73" fmla="*/ 292 h 478"/>
              <a:gd name="T74" fmla="*/ 59 w 845"/>
              <a:gd name="T75" fmla="*/ 270 h 478"/>
              <a:gd name="T76" fmla="*/ 71 w 845"/>
              <a:gd name="T77" fmla="*/ 237 h 478"/>
              <a:gd name="T78" fmla="*/ 84 w 845"/>
              <a:gd name="T79" fmla="*/ 201 h 478"/>
              <a:gd name="T80" fmla="*/ 126 w 845"/>
              <a:gd name="T81" fmla="*/ 147 h 478"/>
              <a:gd name="T82" fmla="*/ 171 w 845"/>
              <a:gd name="T83" fmla="*/ 97 h 478"/>
              <a:gd name="T84" fmla="*/ 224 w 845"/>
              <a:gd name="T85" fmla="*/ 67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5"/>
              <a:gd name="T130" fmla="*/ 0 h 478"/>
              <a:gd name="T131" fmla="*/ 845 w 845"/>
              <a:gd name="T132" fmla="*/ 478 h 4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5" h="478">
                <a:moveTo>
                  <a:pt x="258" y="52"/>
                </a:moveTo>
                <a:lnTo>
                  <a:pt x="297" y="37"/>
                </a:lnTo>
                <a:lnTo>
                  <a:pt x="335" y="30"/>
                </a:lnTo>
                <a:lnTo>
                  <a:pt x="392" y="21"/>
                </a:lnTo>
                <a:lnTo>
                  <a:pt x="438" y="15"/>
                </a:lnTo>
                <a:lnTo>
                  <a:pt x="486" y="9"/>
                </a:lnTo>
                <a:lnTo>
                  <a:pt x="542" y="4"/>
                </a:lnTo>
                <a:lnTo>
                  <a:pt x="581" y="0"/>
                </a:lnTo>
                <a:lnTo>
                  <a:pt x="618" y="0"/>
                </a:lnTo>
                <a:lnTo>
                  <a:pt x="641" y="4"/>
                </a:lnTo>
                <a:lnTo>
                  <a:pt x="657" y="13"/>
                </a:lnTo>
                <a:lnTo>
                  <a:pt x="662" y="30"/>
                </a:lnTo>
                <a:lnTo>
                  <a:pt x="665" y="57"/>
                </a:lnTo>
                <a:lnTo>
                  <a:pt x="668" y="85"/>
                </a:lnTo>
                <a:lnTo>
                  <a:pt x="672" y="117"/>
                </a:lnTo>
                <a:lnTo>
                  <a:pt x="681" y="148"/>
                </a:lnTo>
                <a:lnTo>
                  <a:pt x="698" y="178"/>
                </a:lnTo>
                <a:lnTo>
                  <a:pt x="719" y="204"/>
                </a:lnTo>
                <a:lnTo>
                  <a:pt x="743" y="220"/>
                </a:lnTo>
                <a:lnTo>
                  <a:pt x="767" y="228"/>
                </a:lnTo>
                <a:lnTo>
                  <a:pt x="792" y="231"/>
                </a:lnTo>
                <a:lnTo>
                  <a:pt x="812" y="229"/>
                </a:lnTo>
                <a:lnTo>
                  <a:pt x="831" y="220"/>
                </a:lnTo>
                <a:lnTo>
                  <a:pt x="845" y="225"/>
                </a:lnTo>
                <a:lnTo>
                  <a:pt x="840" y="235"/>
                </a:lnTo>
                <a:lnTo>
                  <a:pt x="827" y="253"/>
                </a:lnTo>
                <a:lnTo>
                  <a:pt x="812" y="271"/>
                </a:lnTo>
                <a:lnTo>
                  <a:pt x="794" y="292"/>
                </a:lnTo>
                <a:lnTo>
                  <a:pt x="779" y="309"/>
                </a:lnTo>
                <a:lnTo>
                  <a:pt x="761" y="324"/>
                </a:lnTo>
                <a:lnTo>
                  <a:pt x="741" y="336"/>
                </a:lnTo>
                <a:lnTo>
                  <a:pt x="725" y="342"/>
                </a:lnTo>
                <a:lnTo>
                  <a:pt x="699" y="328"/>
                </a:lnTo>
                <a:lnTo>
                  <a:pt x="672" y="315"/>
                </a:lnTo>
                <a:lnTo>
                  <a:pt x="653" y="301"/>
                </a:lnTo>
                <a:lnTo>
                  <a:pt x="639" y="298"/>
                </a:lnTo>
                <a:lnTo>
                  <a:pt x="630" y="312"/>
                </a:lnTo>
                <a:lnTo>
                  <a:pt x="621" y="327"/>
                </a:lnTo>
                <a:lnTo>
                  <a:pt x="605" y="357"/>
                </a:lnTo>
                <a:lnTo>
                  <a:pt x="585" y="391"/>
                </a:lnTo>
                <a:lnTo>
                  <a:pt x="569" y="409"/>
                </a:lnTo>
                <a:lnTo>
                  <a:pt x="545" y="427"/>
                </a:lnTo>
                <a:lnTo>
                  <a:pt x="522" y="432"/>
                </a:lnTo>
                <a:lnTo>
                  <a:pt x="498" y="420"/>
                </a:lnTo>
                <a:lnTo>
                  <a:pt x="488" y="394"/>
                </a:lnTo>
                <a:lnTo>
                  <a:pt x="479" y="367"/>
                </a:lnTo>
                <a:lnTo>
                  <a:pt x="465" y="349"/>
                </a:lnTo>
                <a:lnTo>
                  <a:pt x="446" y="343"/>
                </a:lnTo>
                <a:lnTo>
                  <a:pt x="423" y="349"/>
                </a:lnTo>
                <a:lnTo>
                  <a:pt x="401" y="361"/>
                </a:lnTo>
                <a:lnTo>
                  <a:pt x="383" y="376"/>
                </a:lnTo>
                <a:lnTo>
                  <a:pt x="365" y="393"/>
                </a:lnTo>
                <a:lnTo>
                  <a:pt x="360" y="415"/>
                </a:lnTo>
                <a:lnTo>
                  <a:pt x="359" y="427"/>
                </a:lnTo>
                <a:lnTo>
                  <a:pt x="351" y="442"/>
                </a:lnTo>
                <a:lnTo>
                  <a:pt x="327" y="454"/>
                </a:lnTo>
                <a:lnTo>
                  <a:pt x="300" y="465"/>
                </a:lnTo>
                <a:lnTo>
                  <a:pt x="272" y="472"/>
                </a:lnTo>
                <a:lnTo>
                  <a:pt x="245" y="478"/>
                </a:lnTo>
                <a:lnTo>
                  <a:pt x="215" y="478"/>
                </a:lnTo>
                <a:lnTo>
                  <a:pt x="192" y="468"/>
                </a:lnTo>
                <a:lnTo>
                  <a:pt x="174" y="445"/>
                </a:lnTo>
                <a:lnTo>
                  <a:pt x="155" y="408"/>
                </a:lnTo>
                <a:lnTo>
                  <a:pt x="144" y="378"/>
                </a:lnTo>
                <a:lnTo>
                  <a:pt x="129" y="357"/>
                </a:lnTo>
                <a:lnTo>
                  <a:pt x="114" y="342"/>
                </a:lnTo>
                <a:lnTo>
                  <a:pt x="95" y="333"/>
                </a:lnTo>
                <a:lnTo>
                  <a:pt x="66" y="334"/>
                </a:lnTo>
                <a:lnTo>
                  <a:pt x="44" y="340"/>
                </a:lnTo>
                <a:lnTo>
                  <a:pt x="24" y="339"/>
                </a:lnTo>
                <a:lnTo>
                  <a:pt x="5" y="331"/>
                </a:lnTo>
                <a:lnTo>
                  <a:pt x="0" y="319"/>
                </a:lnTo>
                <a:lnTo>
                  <a:pt x="3" y="304"/>
                </a:lnTo>
                <a:lnTo>
                  <a:pt x="24" y="292"/>
                </a:lnTo>
                <a:lnTo>
                  <a:pt x="44" y="282"/>
                </a:lnTo>
                <a:lnTo>
                  <a:pt x="59" y="270"/>
                </a:lnTo>
                <a:lnTo>
                  <a:pt x="69" y="255"/>
                </a:lnTo>
                <a:lnTo>
                  <a:pt x="71" y="237"/>
                </a:lnTo>
                <a:lnTo>
                  <a:pt x="72" y="222"/>
                </a:lnTo>
                <a:lnTo>
                  <a:pt x="84" y="201"/>
                </a:lnTo>
                <a:lnTo>
                  <a:pt x="102" y="175"/>
                </a:lnTo>
                <a:lnTo>
                  <a:pt x="126" y="147"/>
                </a:lnTo>
                <a:lnTo>
                  <a:pt x="152" y="120"/>
                </a:lnTo>
                <a:lnTo>
                  <a:pt x="171" y="97"/>
                </a:lnTo>
                <a:lnTo>
                  <a:pt x="197" y="84"/>
                </a:lnTo>
                <a:lnTo>
                  <a:pt x="224" y="67"/>
                </a:lnTo>
                <a:lnTo>
                  <a:pt x="258" y="5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6" name="DE"/>
          <p:cNvSpPr>
            <a:spLocks/>
          </p:cNvSpPr>
          <p:nvPr userDrawn="1"/>
        </p:nvSpPr>
        <p:spPr bwMode="auto">
          <a:xfrm>
            <a:off x="5083175" y="2219325"/>
            <a:ext cx="1335088" cy="1690688"/>
          </a:xfrm>
          <a:custGeom>
            <a:avLst/>
            <a:gdLst>
              <a:gd name="T0" fmla="*/ 1382 w 1821"/>
              <a:gd name="T1" fmla="*/ 174 h 2390"/>
              <a:gd name="T2" fmla="*/ 1527 w 1821"/>
              <a:gd name="T3" fmla="*/ 270 h 2390"/>
              <a:gd name="T4" fmla="*/ 1635 w 1821"/>
              <a:gd name="T5" fmla="*/ 303 h 2390"/>
              <a:gd name="T6" fmla="*/ 1689 w 1821"/>
              <a:gd name="T7" fmla="*/ 480 h 2390"/>
              <a:gd name="T8" fmla="*/ 1649 w 1821"/>
              <a:gd name="T9" fmla="*/ 639 h 2390"/>
              <a:gd name="T10" fmla="*/ 1697 w 1821"/>
              <a:gd name="T11" fmla="*/ 744 h 2390"/>
              <a:gd name="T12" fmla="*/ 1790 w 1821"/>
              <a:gd name="T13" fmla="*/ 1010 h 2390"/>
              <a:gd name="T14" fmla="*/ 1820 w 1821"/>
              <a:gd name="T15" fmla="*/ 1181 h 2390"/>
              <a:gd name="T16" fmla="*/ 1730 w 1821"/>
              <a:gd name="T17" fmla="*/ 1305 h 2390"/>
              <a:gd name="T18" fmla="*/ 1572 w 1821"/>
              <a:gd name="T19" fmla="*/ 1362 h 2390"/>
              <a:gd name="T20" fmla="*/ 1289 w 1821"/>
              <a:gd name="T21" fmla="*/ 1521 h 2390"/>
              <a:gd name="T22" fmla="*/ 1283 w 1821"/>
              <a:gd name="T23" fmla="*/ 1658 h 2390"/>
              <a:gd name="T24" fmla="*/ 1481 w 1821"/>
              <a:gd name="T25" fmla="*/ 1886 h 2390"/>
              <a:gd name="T26" fmla="*/ 1518 w 1821"/>
              <a:gd name="T27" fmla="*/ 2042 h 2390"/>
              <a:gd name="T28" fmla="*/ 1385 w 1821"/>
              <a:gd name="T29" fmla="*/ 2174 h 2390"/>
              <a:gd name="T30" fmla="*/ 1421 w 1821"/>
              <a:gd name="T31" fmla="*/ 2340 h 2390"/>
              <a:gd name="T32" fmla="*/ 1269 w 1821"/>
              <a:gd name="T33" fmla="*/ 2304 h 2390"/>
              <a:gd name="T34" fmla="*/ 1005 w 1821"/>
              <a:gd name="T35" fmla="*/ 2363 h 2390"/>
              <a:gd name="T36" fmla="*/ 861 w 1821"/>
              <a:gd name="T37" fmla="*/ 2388 h 2390"/>
              <a:gd name="T38" fmla="*/ 671 w 1821"/>
              <a:gd name="T39" fmla="*/ 2306 h 2390"/>
              <a:gd name="T40" fmla="*/ 566 w 1821"/>
              <a:gd name="T41" fmla="*/ 2282 h 2390"/>
              <a:gd name="T42" fmla="*/ 342 w 1821"/>
              <a:gd name="T43" fmla="*/ 2319 h 2390"/>
              <a:gd name="T44" fmla="*/ 329 w 1821"/>
              <a:gd name="T45" fmla="*/ 2198 h 2390"/>
              <a:gd name="T46" fmla="*/ 444 w 1821"/>
              <a:gd name="T47" fmla="*/ 1937 h 2390"/>
              <a:gd name="T48" fmla="*/ 122 w 1821"/>
              <a:gd name="T49" fmla="*/ 1800 h 2390"/>
              <a:gd name="T50" fmla="*/ 80 w 1821"/>
              <a:gd name="T51" fmla="*/ 1656 h 2390"/>
              <a:gd name="T52" fmla="*/ 45 w 1821"/>
              <a:gd name="T53" fmla="*/ 1539 h 2390"/>
              <a:gd name="T54" fmla="*/ 26 w 1821"/>
              <a:gd name="T55" fmla="*/ 1379 h 2390"/>
              <a:gd name="T56" fmla="*/ 17 w 1821"/>
              <a:gd name="T57" fmla="*/ 1202 h 2390"/>
              <a:gd name="T58" fmla="*/ 26 w 1821"/>
              <a:gd name="T59" fmla="*/ 1043 h 2390"/>
              <a:gd name="T60" fmla="*/ 146 w 1821"/>
              <a:gd name="T61" fmla="*/ 977 h 2390"/>
              <a:gd name="T62" fmla="*/ 186 w 1821"/>
              <a:gd name="T63" fmla="*/ 839 h 2390"/>
              <a:gd name="T64" fmla="*/ 156 w 1821"/>
              <a:gd name="T65" fmla="*/ 770 h 2390"/>
              <a:gd name="T66" fmla="*/ 240 w 1821"/>
              <a:gd name="T67" fmla="*/ 632 h 2390"/>
              <a:gd name="T68" fmla="*/ 222 w 1821"/>
              <a:gd name="T69" fmla="*/ 452 h 2390"/>
              <a:gd name="T70" fmla="*/ 347 w 1821"/>
              <a:gd name="T71" fmla="*/ 429 h 2390"/>
              <a:gd name="T72" fmla="*/ 419 w 1821"/>
              <a:gd name="T73" fmla="*/ 473 h 2390"/>
              <a:gd name="T74" fmla="*/ 527 w 1821"/>
              <a:gd name="T75" fmla="*/ 444 h 2390"/>
              <a:gd name="T76" fmla="*/ 534 w 1821"/>
              <a:gd name="T77" fmla="*/ 353 h 2390"/>
              <a:gd name="T78" fmla="*/ 671 w 1821"/>
              <a:gd name="T79" fmla="*/ 420 h 2390"/>
              <a:gd name="T80" fmla="*/ 768 w 1821"/>
              <a:gd name="T81" fmla="*/ 443 h 2390"/>
              <a:gd name="T82" fmla="*/ 594 w 1821"/>
              <a:gd name="T83" fmla="*/ 258 h 2390"/>
              <a:gd name="T84" fmla="*/ 546 w 1821"/>
              <a:gd name="T85" fmla="*/ 192 h 2390"/>
              <a:gd name="T86" fmla="*/ 609 w 1821"/>
              <a:gd name="T87" fmla="*/ 132 h 2390"/>
              <a:gd name="T88" fmla="*/ 591 w 1821"/>
              <a:gd name="T89" fmla="*/ 8 h 2390"/>
              <a:gd name="T90" fmla="*/ 786 w 1821"/>
              <a:gd name="T91" fmla="*/ 74 h 2390"/>
              <a:gd name="T92" fmla="*/ 743 w 1821"/>
              <a:gd name="T93" fmla="*/ 143 h 2390"/>
              <a:gd name="T94" fmla="*/ 828 w 1821"/>
              <a:gd name="T95" fmla="*/ 174 h 2390"/>
              <a:gd name="T96" fmla="*/ 1001 w 1821"/>
              <a:gd name="T97" fmla="*/ 194 h 2390"/>
              <a:gd name="T98" fmla="*/ 957 w 1821"/>
              <a:gd name="T99" fmla="*/ 261 h 2390"/>
              <a:gd name="T100" fmla="*/ 1083 w 1821"/>
              <a:gd name="T101" fmla="*/ 332 h 2390"/>
              <a:gd name="T102" fmla="*/ 1200 w 1821"/>
              <a:gd name="T103" fmla="*/ 246 h 23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1"/>
              <a:gd name="T157" fmla="*/ 0 h 2390"/>
              <a:gd name="T158" fmla="*/ 1821 w 1821"/>
              <a:gd name="T159" fmla="*/ 2390 h 23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1" h="2390">
                <a:moveTo>
                  <a:pt x="1200" y="246"/>
                </a:moveTo>
                <a:lnTo>
                  <a:pt x="1253" y="216"/>
                </a:lnTo>
                <a:lnTo>
                  <a:pt x="1323" y="183"/>
                </a:lnTo>
                <a:lnTo>
                  <a:pt x="1358" y="174"/>
                </a:lnTo>
                <a:lnTo>
                  <a:pt x="1382" y="174"/>
                </a:lnTo>
                <a:lnTo>
                  <a:pt x="1407" y="189"/>
                </a:lnTo>
                <a:lnTo>
                  <a:pt x="1443" y="216"/>
                </a:lnTo>
                <a:lnTo>
                  <a:pt x="1476" y="243"/>
                </a:lnTo>
                <a:lnTo>
                  <a:pt x="1503" y="264"/>
                </a:lnTo>
                <a:lnTo>
                  <a:pt x="1527" y="270"/>
                </a:lnTo>
                <a:lnTo>
                  <a:pt x="1557" y="264"/>
                </a:lnTo>
                <a:lnTo>
                  <a:pt x="1578" y="261"/>
                </a:lnTo>
                <a:lnTo>
                  <a:pt x="1598" y="267"/>
                </a:lnTo>
                <a:lnTo>
                  <a:pt x="1617" y="282"/>
                </a:lnTo>
                <a:lnTo>
                  <a:pt x="1635" y="303"/>
                </a:lnTo>
                <a:lnTo>
                  <a:pt x="1652" y="332"/>
                </a:lnTo>
                <a:lnTo>
                  <a:pt x="1667" y="365"/>
                </a:lnTo>
                <a:lnTo>
                  <a:pt x="1679" y="404"/>
                </a:lnTo>
                <a:lnTo>
                  <a:pt x="1686" y="441"/>
                </a:lnTo>
                <a:lnTo>
                  <a:pt x="1689" y="480"/>
                </a:lnTo>
                <a:lnTo>
                  <a:pt x="1689" y="516"/>
                </a:lnTo>
                <a:lnTo>
                  <a:pt x="1688" y="546"/>
                </a:lnTo>
                <a:lnTo>
                  <a:pt x="1680" y="576"/>
                </a:lnTo>
                <a:lnTo>
                  <a:pt x="1665" y="611"/>
                </a:lnTo>
                <a:lnTo>
                  <a:pt x="1649" y="639"/>
                </a:lnTo>
                <a:lnTo>
                  <a:pt x="1644" y="662"/>
                </a:lnTo>
                <a:lnTo>
                  <a:pt x="1647" y="681"/>
                </a:lnTo>
                <a:lnTo>
                  <a:pt x="1655" y="696"/>
                </a:lnTo>
                <a:lnTo>
                  <a:pt x="1680" y="720"/>
                </a:lnTo>
                <a:lnTo>
                  <a:pt x="1697" y="744"/>
                </a:lnTo>
                <a:lnTo>
                  <a:pt x="1722" y="783"/>
                </a:lnTo>
                <a:lnTo>
                  <a:pt x="1745" y="843"/>
                </a:lnTo>
                <a:lnTo>
                  <a:pt x="1764" y="900"/>
                </a:lnTo>
                <a:lnTo>
                  <a:pt x="1778" y="956"/>
                </a:lnTo>
                <a:lnTo>
                  <a:pt x="1790" y="1010"/>
                </a:lnTo>
                <a:lnTo>
                  <a:pt x="1802" y="1062"/>
                </a:lnTo>
                <a:lnTo>
                  <a:pt x="1812" y="1116"/>
                </a:lnTo>
                <a:lnTo>
                  <a:pt x="1815" y="1145"/>
                </a:lnTo>
                <a:lnTo>
                  <a:pt x="1821" y="1155"/>
                </a:lnTo>
                <a:lnTo>
                  <a:pt x="1820" y="1181"/>
                </a:lnTo>
                <a:lnTo>
                  <a:pt x="1817" y="1212"/>
                </a:lnTo>
                <a:lnTo>
                  <a:pt x="1803" y="1241"/>
                </a:lnTo>
                <a:lnTo>
                  <a:pt x="1785" y="1262"/>
                </a:lnTo>
                <a:lnTo>
                  <a:pt x="1757" y="1286"/>
                </a:lnTo>
                <a:lnTo>
                  <a:pt x="1730" y="1305"/>
                </a:lnTo>
                <a:lnTo>
                  <a:pt x="1701" y="1320"/>
                </a:lnTo>
                <a:lnTo>
                  <a:pt x="1685" y="1328"/>
                </a:lnTo>
                <a:lnTo>
                  <a:pt x="1652" y="1332"/>
                </a:lnTo>
                <a:lnTo>
                  <a:pt x="1620" y="1346"/>
                </a:lnTo>
                <a:lnTo>
                  <a:pt x="1572" y="1362"/>
                </a:lnTo>
                <a:lnTo>
                  <a:pt x="1506" y="1392"/>
                </a:lnTo>
                <a:lnTo>
                  <a:pt x="1446" y="1427"/>
                </a:lnTo>
                <a:lnTo>
                  <a:pt x="1382" y="1461"/>
                </a:lnTo>
                <a:lnTo>
                  <a:pt x="1323" y="1496"/>
                </a:lnTo>
                <a:lnTo>
                  <a:pt x="1289" y="1521"/>
                </a:lnTo>
                <a:lnTo>
                  <a:pt x="1268" y="1544"/>
                </a:lnTo>
                <a:lnTo>
                  <a:pt x="1262" y="1569"/>
                </a:lnTo>
                <a:lnTo>
                  <a:pt x="1263" y="1596"/>
                </a:lnTo>
                <a:lnTo>
                  <a:pt x="1266" y="1623"/>
                </a:lnTo>
                <a:lnTo>
                  <a:pt x="1283" y="1658"/>
                </a:lnTo>
                <a:lnTo>
                  <a:pt x="1316" y="1700"/>
                </a:lnTo>
                <a:lnTo>
                  <a:pt x="1352" y="1749"/>
                </a:lnTo>
                <a:lnTo>
                  <a:pt x="1398" y="1800"/>
                </a:lnTo>
                <a:lnTo>
                  <a:pt x="1439" y="1845"/>
                </a:lnTo>
                <a:lnTo>
                  <a:pt x="1481" y="1886"/>
                </a:lnTo>
                <a:lnTo>
                  <a:pt x="1514" y="1920"/>
                </a:lnTo>
                <a:lnTo>
                  <a:pt x="1548" y="1956"/>
                </a:lnTo>
                <a:lnTo>
                  <a:pt x="1581" y="1988"/>
                </a:lnTo>
                <a:lnTo>
                  <a:pt x="1556" y="2009"/>
                </a:lnTo>
                <a:lnTo>
                  <a:pt x="1518" y="2042"/>
                </a:lnTo>
                <a:lnTo>
                  <a:pt x="1482" y="2072"/>
                </a:lnTo>
                <a:lnTo>
                  <a:pt x="1437" y="2109"/>
                </a:lnTo>
                <a:lnTo>
                  <a:pt x="1413" y="2133"/>
                </a:lnTo>
                <a:lnTo>
                  <a:pt x="1395" y="2153"/>
                </a:lnTo>
                <a:lnTo>
                  <a:pt x="1385" y="2174"/>
                </a:lnTo>
                <a:lnTo>
                  <a:pt x="1380" y="2196"/>
                </a:lnTo>
                <a:lnTo>
                  <a:pt x="1386" y="2226"/>
                </a:lnTo>
                <a:lnTo>
                  <a:pt x="1409" y="2295"/>
                </a:lnTo>
                <a:lnTo>
                  <a:pt x="1421" y="2321"/>
                </a:lnTo>
                <a:lnTo>
                  <a:pt x="1421" y="2340"/>
                </a:lnTo>
                <a:lnTo>
                  <a:pt x="1389" y="2330"/>
                </a:lnTo>
                <a:lnTo>
                  <a:pt x="1359" y="2310"/>
                </a:lnTo>
                <a:lnTo>
                  <a:pt x="1328" y="2303"/>
                </a:lnTo>
                <a:lnTo>
                  <a:pt x="1302" y="2300"/>
                </a:lnTo>
                <a:lnTo>
                  <a:pt x="1269" y="2304"/>
                </a:lnTo>
                <a:lnTo>
                  <a:pt x="1215" y="2313"/>
                </a:lnTo>
                <a:lnTo>
                  <a:pt x="1152" y="2333"/>
                </a:lnTo>
                <a:lnTo>
                  <a:pt x="1100" y="2343"/>
                </a:lnTo>
                <a:lnTo>
                  <a:pt x="1041" y="2355"/>
                </a:lnTo>
                <a:lnTo>
                  <a:pt x="1005" y="2363"/>
                </a:lnTo>
                <a:lnTo>
                  <a:pt x="966" y="2364"/>
                </a:lnTo>
                <a:lnTo>
                  <a:pt x="938" y="2370"/>
                </a:lnTo>
                <a:lnTo>
                  <a:pt x="905" y="2379"/>
                </a:lnTo>
                <a:lnTo>
                  <a:pt x="881" y="2390"/>
                </a:lnTo>
                <a:lnTo>
                  <a:pt x="861" y="2388"/>
                </a:lnTo>
                <a:lnTo>
                  <a:pt x="819" y="2376"/>
                </a:lnTo>
                <a:lnTo>
                  <a:pt x="774" y="2352"/>
                </a:lnTo>
                <a:lnTo>
                  <a:pt x="729" y="2325"/>
                </a:lnTo>
                <a:lnTo>
                  <a:pt x="690" y="2312"/>
                </a:lnTo>
                <a:lnTo>
                  <a:pt x="671" y="2306"/>
                </a:lnTo>
                <a:lnTo>
                  <a:pt x="645" y="2309"/>
                </a:lnTo>
                <a:lnTo>
                  <a:pt x="630" y="2315"/>
                </a:lnTo>
                <a:lnTo>
                  <a:pt x="618" y="2294"/>
                </a:lnTo>
                <a:lnTo>
                  <a:pt x="603" y="2282"/>
                </a:lnTo>
                <a:lnTo>
                  <a:pt x="566" y="2282"/>
                </a:lnTo>
                <a:lnTo>
                  <a:pt x="513" y="2283"/>
                </a:lnTo>
                <a:lnTo>
                  <a:pt x="465" y="2291"/>
                </a:lnTo>
                <a:lnTo>
                  <a:pt x="417" y="2300"/>
                </a:lnTo>
                <a:lnTo>
                  <a:pt x="375" y="2313"/>
                </a:lnTo>
                <a:lnTo>
                  <a:pt x="342" y="2319"/>
                </a:lnTo>
                <a:lnTo>
                  <a:pt x="320" y="2321"/>
                </a:lnTo>
                <a:lnTo>
                  <a:pt x="306" y="2315"/>
                </a:lnTo>
                <a:lnTo>
                  <a:pt x="308" y="2285"/>
                </a:lnTo>
                <a:lnTo>
                  <a:pt x="317" y="2244"/>
                </a:lnTo>
                <a:lnTo>
                  <a:pt x="329" y="2198"/>
                </a:lnTo>
                <a:lnTo>
                  <a:pt x="345" y="2148"/>
                </a:lnTo>
                <a:lnTo>
                  <a:pt x="368" y="2084"/>
                </a:lnTo>
                <a:lnTo>
                  <a:pt x="393" y="2034"/>
                </a:lnTo>
                <a:lnTo>
                  <a:pt x="423" y="1982"/>
                </a:lnTo>
                <a:lnTo>
                  <a:pt x="444" y="1937"/>
                </a:lnTo>
                <a:lnTo>
                  <a:pt x="377" y="1910"/>
                </a:lnTo>
                <a:lnTo>
                  <a:pt x="306" y="1881"/>
                </a:lnTo>
                <a:lnTo>
                  <a:pt x="225" y="1851"/>
                </a:lnTo>
                <a:lnTo>
                  <a:pt x="159" y="1823"/>
                </a:lnTo>
                <a:lnTo>
                  <a:pt x="122" y="1800"/>
                </a:lnTo>
                <a:lnTo>
                  <a:pt x="101" y="1779"/>
                </a:lnTo>
                <a:lnTo>
                  <a:pt x="90" y="1755"/>
                </a:lnTo>
                <a:lnTo>
                  <a:pt x="86" y="1724"/>
                </a:lnTo>
                <a:lnTo>
                  <a:pt x="84" y="1689"/>
                </a:lnTo>
                <a:lnTo>
                  <a:pt x="80" y="1656"/>
                </a:lnTo>
                <a:lnTo>
                  <a:pt x="63" y="1625"/>
                </a:lnTo>
                <a:lnTo>
                  <a:pt x="44" y="1598"/>
                </a:lnTo>
                <a:lnTo>
                  <a:pt x="33" y="1581"/>
                </a:lnTo>
                <a:lnTo>
                  <a:pt x="32" y="1563"/>
                </a:lnTo>
                <a:lnTo>
                  <a:pt x="45" y="1539"/>
                </a:lnTo>
                <a:lnTo>
                  <a:pt x="62" y="1526"/>
                </a:lnTo>
                <a:lnTo>
                  <a:pt x="69" y="1506"/>
                </a:lnTo>
                <a:lnTo>
                  <a:pt x="62" y="1475"/>
                </a:lnTo>
                <a:lnTo>
                  <a:pt x="44" y="1427"/>
                </a:lnTo>
                <a:lnTo>
                  <a:pt x="26" y="1379"/>
                </a:lnTo>
                <a:lnTo>
                  <a:pt x="9" y="1335"/>
                </a:lnTo>
                <a:lnTo>
                  <a:pt x="0" y="1308"/>
                </a:lnTo>
                <a:lnTo>
                  <a:pt x="0" y="1265"/>
                </a:lnTo>
                <a:lnTo>
                  <a:pt x="5" y="1241"/>
                </a:lnTo>
                <a:lnTo>
                  <a:pt x="17" y="1202"/>
                </a:lnTo>
                <a:lnTo>
                  <a:pt x="24" y="1176"/>
                </a:lnTo>
                <a:lnTo>
                  <a:pt x="27" y="1134"/>
                </a:lnTo>
                <a:lnTo>
                  <a:pt x="26" y="1094"/>
                </a:lnTo>
                <a:lnTo>
                  <a:pt x="23" y="1058"/>
                </a:lnTo>
                <a:lnTo>
                  <a:pt x="26" y="1043"/>
                </a:lnTo>
                <a:lnTo>
                  <a:pt x="33" y="1032"/>
                </a:lnTo>
                <a:lnTo>
                  <a:pt x="53" y="1022"/>
                </a:lnTo>
                <a:lnTo>
                  <a:pt x="84" y="1013"/>
                </a:lnTo>
                <a:lnTo>
                  <a:pt x="114" y="1001"/>
                </a:lnTo>
                <a:lnTo>
                  <a:pt x="146" y="977"/>
                </a:lnTo>
                <a:lnTo>
                  <a:pt x="171" y="947"/>
                </a:lnTo>
                <a:lnTo>
                  <a:pt x="191" y="911"/>
                </a:lnTo>
                <a:lnTo>
                  <a:pt x="201" y="876"/>
                </a:lnTo>
                <a:lnTo>
                  <a:pt x="197" y="852"/>
                </a:lnTo>
                <a:lnTo>
                  <a:pt x="186" y="839"/>
                </a:lnTo>
                <a:lnTo>
                  <a:pt x="156" y="825"/>
                </a:lnTo>
                <a:lnTo>
                  <a:pt x="137" y="807"/>
                </a:lnTo>
                <a:lnTo>
                  <a:pt x="134" y="789"/>
                </a:lnTo>
                <a:lnTo>
                  <a:pt x="141" y="776"/>
                </a:lnTo>
                <a:lnTo>
                  <a:pt x="156" y="770"/>
                </a:lnTo>
                <a:lnTo>
                  <a:pt x="180" y="767"/>
                </a:lnTo>
                <a:lnTo>
                  <a:pt x="200" y="753"/>
                </a:lnTo>
                <a:lnTo>
                  <a:pt x="221" y="719"/>
                </a:lnTo>
                <a:lnTo>
                  <a:pt x="231" y="674"/>
                </a:lnTo>
                <a:lnTo>
                  <a:pt x="240" y="632"/>
                </a:lnTo>
                <a:lnTo>
                  <a:pt x="242" y="582"/>
                </a:lnTo>
                <a:lnTo>
                  <a:pt x="239" y="546"/>
                </a:lnTo>
                <a:lnTo>
                  <a:pt x="231" y="501"/>
                </a:lnTo>
                <a:lnTo>
                  <a:pt x="224" y="471"/>
                </a:lnTo>
                <a:lnTo>
                  <a:pt x="222" y="452"/>
                </a:lnTo>
                <a:lnTo>
                  <a:pt x="233" y="437"/>
                </a:lnTo>
                <a:lnTo>
                  <a:pt x="252" y="431"/>
                </a:lnTo>
                <a:lnTo>
                  <a:pt x="284" y="428"/>
                </a:lnTo>
                <a:lnTo>
                  <a:pt x="320" y="428"/>
                </a:lnTo>
                <a:lnTo>
                  <a:pt x="347" y="429"/>
                </a:lnTo>
                <a:lnTo>
                  <a:pt x="380" y="429"/>
                </a:lnTo>
                <a:lnTo>
                  <a:pt x="401" y="437"/>
                </a:lnTo>
                <a:lnTo>
                  <a:pt x="408" y="446"/>
                </a:lnTo>
                <a:lnTo>
                  <a:pt x="410" y="462"/>
                </a:lnTo>
                <a:lnTo>
                  <a:pt x="419" y="473"/>
                </a:lnTo>
                <a:lnTo>
                  <a:pt x="438" y="482"/>
                </a:lnTo>
                <a:lnTo>
                  <a:pt x="476" y="482"/>
                </a:lnTo>
                <a:lnTo>
                  <a:pt x="510" y="480"/>
                </a:lnTo>
                <a:lnTo>
                  <a:pt x="524" y="471"/>
                </a:lnTo>
                <a:lnTo>
                  <a:pt x="527" y="444"/>
                </a:lnTo>
                <a:lnTo>
                  <a:pt x="515" y="416"/>
                </a:lnTo>
                <a:lnTo>
                  <a:pt x="513" y="390"/>
                </a:lnTo>
                <a:lnTo>
                  <a:pt x="510" y="366"/>
                </a:lnTo>
                <a:lnTo>
                  <a:pt x="519" y="357"/>
                </a:lnTo>
                <a:lnTo>
                  <a:pt x="534" y="353"/>
                </a:lnTo>
                <a:lnTo>
                  <a:pt x="555" y="356"/>
                </a:lnTo>
                <a:lnTo>
                  <a:pt x="584" y="366"/>
                </a:lnTo>
                <a:lnTo>
                  <a:pt x="617" y="383"/>
                </a:lnTo>
                <a:lnTo>
                  <a:pt x="645" y="393"/>
                </a:lnTo>
                <a:lnTo>
                  <a:pt x="671" y="420"/>
                </a:lnTo>
                <a:lnTo>
                  <a:pt x="693" y="444"/>
                </a:lnTo>
                <a:lnTo>
                  <a:pt x="729" y="461"/>
                </a:lnTo>
                <a:lnTo>
                  <a:pt x="762" y="470"/>
                </a:lnTo>
                <a:lnTo>
                  <a:pt x="818" y="476"/>
                </a:lnTo>
                <a:lnTo>
                  <a:pt x="768" y="443"/>
                </a:lnTo>
                <a:lnTo>
                  <a:pt x="729" y="411"/>
                </a:lnTo>
                <a:lnTo>
                  <a:pt x="683" y="368"/>
                </a:lnTo>
                <a:lnTo>
                  <a:pt x="645" y="323"/>
                </a:lnTo>
                <a:lnTo>
                  <a:pt x="618" y="290"/>
                </a:lnTo>
                <a:lnTo>
                  <a:pt x="594" y="258"/>
                </a:lnTo>
                <a:lnTo>
                  <a:pt x="585" y="233"/>
                </a:lnTo>
                <a:lnTo>
                  <a:pt x="584" y="212"/>
                </a:lnTo>
                <a:lnTo>
                  <a:pt x="572" y="204"/>
                </a:lnTo>
                <a:lnTo>
                  <a:pt x="549" y="200"/>
                </a:lnTo>
                <a:lnTo>
                  <a:pt x="546" y="192"/>
                </a:lnTo>
                <a:lnTo>
                  <a:pt x="554" y="182"/>
                </a:lnTo>
                <a:lnTo>
                  <a:pt x="569" y="170"/>
                </a:lnTo>
                <a:lnTo>
                  <a:pt x="588" y="158"/>
                </a:lnTo>
                <a:lnTo>
                  <a:pt x="603" y="146"/>
                </a:lnTo>
                <a:lnTo>
                  <a:pt x="609" y="132"/>
                </a:lnTo>
                <a:lnTo>
                  <a:pt x="599" y="110"/>
                </a:lnTo>
                <a:lnTo>
                  <a:pt x="564" y="54"/>
                </a:lnTo>
                <a:lnTo>
                  <a:pt x="522" y="2"/>
                </a:lnTo>
                <a:lnTo>
                  <a:pt x="549" y="0"/>
                </a:lnTo>
                <a:lnTo>
                  <a:pt x="591" y="8"/>
                </a:lnTo>
                <a:lnTo>
                  <a:pt x="642" y="17"/>
                </a:lnTo>
                <a:lnTo>
                  <a:pt x="695" y="26"/>
                </a:lnTo>
                <a:lnTo>
                  <a:pt x="738" y="39"/>
                </a:lnTo>
                <a:lnTo>
                  <a:pt x="773" y="56"/>
                </a:lnTo>
                <a:lnTo>
                  <a:pt x="786" y="74"/>
                </a:lnTo>
                <a:lnTo>
                  <a:pt x="785" y="87"/>
                </a:lnTo>
                <a:lnTo>
                  <a:pt x="780" y="101"/>
                </a:lnTo>
                <a:lnTo>
                  <a:pt x="762" y="113"/>
                </a:lnTo>
                <a:lnTo>
                  <a:pt x="746" y="129"/>
                </a:lnTo>
                <a:lnTo>
                  <a:pt x="743" y="143"/>
                </a:lnTo>
                <a:lnTo>
                  <a:pt x="759" y="150"/>
                </a:lnTo>
                <a:lnTo>
                  <a:pt x="791" y="143"/>
                </a:lnTo>
                <a:lnTo>
                  <a:pt x="810" y="147"/>
                </a:lnTo>
                <a:lnTo>
                  <a:pt x="819" y="161"/>
                </a:lnTo>
                <a:lnTo>
                  <a:pt x="828" y="174"/>
                </a:lnTo>
                <a:lnTo>
                  <a:pt x="848" y="183"/>
                </a:lnTo>
                <a:lnTo>
                  <a:pt x="873" y="186"/>
                </a:lnTo>
                <a:lnTo>
                  <a:pt x="921" y="189"/>
                </a:lnTo>
                <a:lnTo>
                  <a:pt x="963" y="191"/>
                </a:lnTo>
                <a:lnTo>
                  <a:pt x="1001" y="194"/>
                </a:lnTo>
                <a:lnTo>
                  <a:pt x="1019" y="210"/>
                </a:lnTo>
                <a:lnTo>
                  <a:pt x="1020" y="222"/>
                </a:lnTo>
                <a:lnTo>
                  <a:pt x="1008" y="233"/>
                </a:lnTo>
                <a:lnTo>
                  <a:pt x="984" y="245"/>
                </a:lnTo>
                <a:lnTo>
                  <a:pt x="957" y="261"/>
                </a:lnTo>
                <a:lnTo>
                  <a:pt x="951" y="282"/>
                </a:lnTo>
                <a:lnTo>
                  <a:pt x="956" y="303"/>
                </a:lnTo>
                <a:lnTo>
                  <a:pt x="983" y="320"/>
                </a:lnTo>
                <a:lnTo>
                  <a:pt x="1023" y="330"/>
                </a:lnTo>
                <a:lnTo>
                  <a:pt x="1083" y="332"/>
                </a:lnTo>
                <a:lnTo>
                  <a:pt x="1106" y="327"/>
                </a:lnTo>
                <a:lnTo>
                  <a:pt x="1119" y="305"/>
                </a:lnTo>
                <a:lnTo>
                  <a:pt x="1137" y="287"/>
                </a:lnTo>
                <a:lnTo>
                  <a:pt x="1167" y="264"/>
                </a:lnTo>
                <a:lnTo>
                  <a:pt x="1200" y="246"/>
                </a:lnTo>
                <a:close/>
              </a:path>
            </a:pathLst>
          </a:custGeom>
          <a:solidFill>
            <a:srgbClr val="F5F5F5"/>
          </a:solidFill>
          <a:ln w="3175" algn="ctr">
            <a:solidFill>
              <a:srgbClr val="E6EBE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pPr>
            <a:endParaRPr lang="de-DE" sz="1800"/>
          </a:p>
        </p:txBody>
      </p:sp>
      <p:sp>
        <p:nvSpPr>
          <p:cNvPr id="1785867" name="DK"/>
          <p:cNvSpPr>
            <a:spLocks/>
          </p:cNvSpPr>
          <p:nvPr userDrawn="1"/>
        </p:nvSpPr>
        <p:spPr bwMode="auto">
          <a:xfrm>
            <a:off x="5395913" y="1538288"/>
            <a:ext cx="666750" cy="681037"/>
          </a:xfrm>
          <a:custGeom>
            <a:avLst/>
            <a:gdLst>
              <a:gd name="T0" fmla="*/ 6 w 912"/>
              <a:gd name="T1" fmla="*/ 411 h 974"/>
              <a:gd name="T2" fmla="*/ 21 w 912"/>
              <a:gd name="T3" fmla="*/ 273 h 974"/>
              <a:gd name="T4" fmla="*/ 86 w 912"/>
              <a:gd name="T5" fmla="*/ 204 h 974"/>
              <a:gd name="T6" fmla="*/ 182 w 912"/>
              <a:gd name="T7" fmla="*/ 156 h 974"/>
              <a:gd name="T8" fmla="*/ 270 w 912"/>
              <a:gd name="T9" fmla="*/ 126 h 974"/>
              <a:gd name="T10" fmla="*/ 360 w 912"/>
              <a:gd name="T11" fmla="*/ 45 h 974"/>
              <a:gd name="T12" fmla="*/ 438 w 912"/>
              <a:gd name="T13" fmla="*/ 0 h 974"/>
              <a:gd name="T14" fmla="*/ 471 w 912"/>
              <a:gd name="T15" fmla="*/ 30 h 974"/>
              <a:gd name="T16" fmla="*/ 461 w 912"/>
              <a:gd name="T17" fmla="*/ 108 h 974"/>
              <a:gd name="T18" fmla="*/ 437 w 912"/>
              <a:gd name="T19" fmla="*/ 200 h 974"/>
              <a:gd name="T20" fmla="*/ 422 w 912"/>
              <a:gd name="T21" fmla="*/ 281 h 974"/>
              <a:gd name="T22" fmla="*/ 434 w 912"/>
              <a:gd name="T23" fmla="*/ 354 h 974"/>
              <a:gd name="T24" fmla="*/ 485 w 912"/>
              <a:gd name="T25" fmla="*/ 405 h 974"/>
              <a:gd name="T26" fmla="*/ 549 w 912"/>
              <a:gd name="T27" fmla="*/ 417 h 974"/>
              <a:gd name="T28" fmla="*/ 528 w 912"/>
              <a:gd name="T29" fmla="*/ 456 h 974"/>
              <a:gd name="T30" fmla="*/ 788 w 912"/>
              <a:gd name="T31" fmla="*/ 585 h 974"/>
              <a:gd name="T32" fmla="*/ 863 w 912"/>
              <a:gd name="T33" fmla="*/ 570 h 974"/>
              <a:gd name="T34" fmla="*/ 903 w 912"/>
              <a:gd name="T35" fmla="*/ 620 h 974"/>
              <a:gd name="T36" fmla="*/ 912 w 912"/>
              <a:gd name="T37" fmla="*/ 666 h 974"/>
              <a:gd name="T38" fmla="*/ 899 w 912"/>
              <a:gd name="T39" fmla="*/ 708 h 974"/>
              <a:gd name="T40" fmla="*/ 849 w 912"/>
              <a:gd name="T41" fmla="*/ 716 h 974"/>
              <a:gd name="T42" fmla="*/ 830 w 912"/>
              <a:gd name="T43" fmla="*/ 771 h 974"/>
              <a:gd name="T44" fmla="*/ 857 w 912"/>
              <a:gd name="T45" fmla="*/ 812 h 974"/>
              <a:gd name="T46" fmla="*/ 854 w 912"/>
              <a:gd name="T47" fmla="*/ 836 h 974"/>
              <a:gd name="T48" fmla="*/ 803 w 912"/>
              <a:gd name="T49" fmla="*/ 870 h 974"/>
              <a:gd name="T50" fmla="*/ 836 w 912"/>
              <a:gd name="T51" fmla="*/ 926 h 974"/>
              <a:gd name="T52" fmla="*/ 816 w 912"/>
              <a:gd name="T53" fmla="*/ 942 h 974"/>
              <a:gd name="T54" fmla="*/ 722 w 912"/>
              <a:gd name="T55" fmla="*/ 884 h 974"/>
              <a:gd name="T56" fmla="*/ 648 w 912"/>
              <a:gd name="T57" fmla="*/ 819 h 974"/>
              <a:gd name="T58" fmla="*/ 644 w 912"/>
              <a:gd name="T59" fmla="*/ 780 h 974"/>
              <a:gd name="T60" fmla="*/ 618 w 912"/>
              <a:gd name="T61" fmla="*/ 710 h 974"/>
              <a:gd name="T62" fmla="*/ 630 w 912"/>
              <a:gd name="T63" fmla="*/ 663 h 974"/>
              <a:gd name="T64" fmla="*/ 710 w 912"/>
              <a:gd name="T65" fmla="*/ 620 h 974"/>
              <a:gd name="T66" fmla="*/ 504 w 912"/>
              <a:gd name="T67" fmla="*/ 479 h 974"/>
              <a:gd name="T68" fmla="*/ 450 w 912"/>
              <a:gd name="T69" fmla="*/ 479 h 974"/>
              <a:gd name="T70" fmla="*/ 411 w 912"/>
              <a:gd name="T71" fmla="*/ 531 h 974"/>
              <a:gd name="T72" fmla="*/ 413 w 912"/>
              <a:gd name="T73" fmla="*/ 581 h 974"/>
              <a:gd name="T74" fmla="*/ 374 w 912"/>
              <a:gd name="T75" fmla="*/ 609 h 974"/>
              <a:gd name="T76" fmla="*/ 345 w 912"/>
              <a:gd name="T77" fmla="*/ 630 h 974"/>
              <a:gd name="T78" fmla="*/ 344 w 912"/>
              <a:gd name="T79" fmla="*/ 660 h 974"/>
              <a:gd name="T80" fmla="*/ 306 w 912"/>
              <a:gd name="T81" fmla="*/ 677 h 974"/>
              <a:gd name="T82" fmla="*/ 293 w 912"/>
              <a:gd name="T83" fmla="*/ 738 h 974"/>
              <a:gd name="T84" fmla="*/ 291 w 912"/>
              <a:gd name="T85" fmla="*/ 855 h 974"/>
              <a:gd name="T86" fmla="*/ 302 w 912"/>
              <a:gd name="T87" fmla="*/ 908 h 974"/>
              <a:gd name="T88" fmla="*/ 314 w 912"/>
              <a:gd name="T89" fmla="*/ 942 h 974"/>
              <a:gd name="T90" fmla="*/ 267 w 912"/>
              <a:gd name="T91" fmla="*/ 965 h 974"/>
              <a:gd name="T92" fmla="*/ 212 w 912"/>
              <a:gd name="T93" fmla="*/ 969 h 974"/>
              <a:gd name="T94" fmla="*/ 156 w 912"/>
              <a:gd name="T95" fmla="*/ 960 h 974"/>
              <a:gd name="T96" fmla="*/ 111 w 912"/>
              <a:gd name="T97" fmla="*/ 918 h 974"/>
              <a:gd name="T98" fmla="*/ 102 w 912"/>
              <a:gd name="T99" fmla="*/ 834 h 974"/>
              <a:gd name="T100" fmla="*/ 68 w 912"/>
              <a:gd name="T101" fmla="*/ 764 h 974"/>
              <a:gd name="T102" fmla="*/ 18 w 912"/>
              <a:gd name="T103" fmla="*/ 708 h 974"/>
              <a:gd name="T104" fmla="*/ 2 w 912"/>
              <a:gd name="T105" fmla="*/ 612 h 9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2"/>
              <a:gd name="T160" fmla="*/ 0 h 974"/>
              <a:gd name="T161" fmla="*/ 912 w 912"/>
              <a:gd name="T162" fmla="*/ 974 h 9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2" h="974">
                <a:moveTo>
                  <a:pt x="2" y="515"/>
                </a:moveTo>
                <a:lnTo>
                  <a:pt x="3" y="462"/>
                </a:lnTo>
                <a:lnTo>
                  <a:pt x="6" y="411"/>
                </a:lnTo>
                <a:lnTo>
                  <a:pt x="9" y="359"/>
                </a:lnTo>
                <a:lnTo>
                  <a:pt x="12" y="320"/>
                </a:lnTo>
                <a:lnTo>
                  <a:pt x="21" y="273"/>
                </a:lnTo>
                <a:lnTo>
                  <a:pt x="33" y="246"/>
                </a:lnTo>
                <a:lnTo>
                  <a:pt x="51" y="224"/>
                </a:lnTo>
                <a:lnTo>
                  <a:pt x="86" y="204"/>
                </a:lnTo>
                <a:lnTo>
                  <a:pt x="120" y="182"/>
                </a:lnTo>
                <a:lnTo>
                  <a:pt x="159" y="164"/>
                </a:lnTo>
                <a:lnTo>
                  <a:pt x="182" y="156"/>
                </a:lnTo>
                <a:lnTo>
                  <a:pt x="210" y="155"/>
                </a:lnTo>
                <a:lnTo>
                  <a:pt x="236" y="146"/>
                </a:lnTo>
                <a:lnTo>
                  <a:pt x="270" y="126"/>
                </a:lnTo>
                <a:lnTo>
                  <a:pt x="302" y="105"/>
                </a:lnTo>
                <a:lnTo>
                  <a:pt x="332" y="71"/>
                </a:lnTo>
                <a:lnTo>
                  <a:pt x="360" y="45"/>
                </a:lnTo>
                <a:lnTo>
                  <a:pt x="383" y="24"/>
                </a:lnTo>
                <a:lnTo>
                  <a:pt x="414" y="8"/>
                </a:lnTo>
                <a:lnTo>
                  <a:pt x="438" y="0"/>
                </a:lnTo>
                <a:lnTo>
                  <a:pt x="455" y="3"/>
                </a:lnTo>
                <a:lnTo>
                  <a:pt x="465" y="12"/>
                </a:lnTo>
                <a:lnTo>
                  <a:pt x="471" y="30"/>
                </a:lnTo>
                <a:lnTo>
                  <a:pt x="468" y="53"/>
                </a:lnTo>
                <a:lnTo>
                  <a:pt x="467" y="80"/>
                </a:lnTo>
                <a:lnTo>
                  <a:pt x="461" y="108"/>
                </a:lnTo>
                <a:lnTo>
                  <a:pt x="452" y="138"/>
                </a:lnTo>
                <a:lnTo>
                  <a:pt x="446" y="165"/>
                </a:lnTo>
                <a:lnTo>
                  <a:pt x="437" y="200"/>
                </a:lnTo>
                <a:lnTo>
                  <a:pt x="429" y="231"/>
                </a:lnTo>
                <a:lnTo>
                  <a:pt x="423" y="254"/>
                </a:lnTo>
                <a:lnTo>
                  <a:pt x="422" y="281"/>
                </a:lnTo>
                <a:lnTo>
                  <a:pt x="423" y="303"/>
                </a:lnTo>
                <a:lnTo>
                  <a:pt x="428" y="327"/>
                </a:lnTo>
                <a:lnTo>
                  <a:pt x="434" y="354"/>
                </a:lnTo>
                <a:lnTo>
                  <a:pt x="443" y="377"/>
                </a:lnTo>
                <a:lnTo>
                  <a:pt x="464" y="399"/>
                </a:lnTo>
                <a:lnTo>
                  <a:pt x="485" y="405"/>
                </a:lnTo>
                <a:lnTo>
                  <a:pt x="512" y="411"/>
                </a:lnTo>
                <a:lnTo>
                  <a:pt x="536" y="410"/>
                </a:lnTo>
                <a:lnTo>
                  <a:pt x="549" y="417"/>
                </a:lnTo>
                <a:lnTo>
                  <a:pt x="549" y="428"/>
                </a:lnTo>
                <a:lnTo>
                  <a:pt x="540" y="446"/>
                </a:lnTo>
                <a:lnTo>
                  <a:pt x="528" y="456"/>
                </a:lnTo>
                <a:lnTo>
                  <a:pt x="710" y="620"/>
                </a:lnTo>
                <a:lnTo>
                  <a:pt x="761" y="597"/>
                </a:lnTo>
                <a:lnTo>
                  <a:pt x="788" y="585"/>
                </a:lnTo>
                <a:lnTo>
                  <a:pt x="816" y="576"/>
                </a:lnTo>
                <a:lnTo>
                  <a:pt x="840" y="572"/>
                </a:lnTo>
                <a:lnTo>
                  <a:pt x="863" y="570"/>
                </a:lnTo>
                <a:lnTo>
                  <a:pt x="879" y="584"/>
                </a:lnTo>
                <a:lnTo>
                  <a:pt x="893" y="602"/>
                </a:lnTo>
                <a:lnTo>
                  <a:pt x="903" y="620"/>
                </a:lnTo>
                <a:lnTo>
                  <a:pt x="906" y="642"/>
                </a:lnTo>
                <a:lnTo>
                  <a:pt x="906" y="657"/>
                </a:lnTo>
                <a:lnTo>
                  <a:pt x="912" y="666"/>
                </a:lnTo>
                <a:lnTo>
                  <a:pt x="909" y="681"/>
                </a:lnTo>
                <a:lnTo>
                  <a:pt x="909" y="699"/>
                </a:lnTo>
                <a:lnTo>
                  <a:pt x="899" y="708"/>
                </a:lnTo>
                <a:lnTo>
                  <a:pt x="884" y="708"/>
                </a:lnTo>
                <a:lnTo>
                  <a:pt x="866" y="705"/>
                </a:lnTo>
                <a:lnTo>
                  <a:pt x="849" y="716"/>
                </a:lnTo>
                <a:lnTo>
                  <a:pt x="833" y="729"/>
                </a:lnTo>
                <a:lnTo>
                  <a:pt x="830" y="752"/>
                </a:lnTo>
                <a:lnTo>
                  <a:pt x="830" y="771"/>
                </a:lnTo>
                <a:lnTo>
                  <a:pt x="831" y="788"/>
                </a:lnTo>
                <a:lnTo>
                  <a:pt x="837" y="801"/>
                </a:lnTo>
                <a:lnTo>
                  <a:pt x="857" y="812"/>
                </a:lnTo>
                <a:lnTo>
                  <a:pt x="867" y="819"/>
                </a:lnTo>
                <a:lnTo>
                  <a:pt x="864" y="827"/>
                </a:lnTo>
                <a:lnTo>
                  <a:pt x="854" y="836"/>
                </a:lnTo>
                <a:lnTo>
                  <a:pt x="833" y="848"/>
                </a:lnTo>
                <a:lnTo>
                  <a:pt x="812" y="860"/>
                </a:lnTo>
                <a:lnTo>
                  <a:pt x="803" y="870"/>
                </a:lnTo>
                <a:lnTo>
                  <a:pt x="807" y="885"/>
                </a:lnTo>
                <a:lnTo>
                  <a:pt x="819" y="909"/>
                </a:lnTo>
                <a:lnTo>
                  <a:pt x="836" y="926"/>
                </a:lnTo>
                <a:lnTo>
                  <a:pt x="846" y="942"/>
                </a:lnTo>
                <a:lnTo>
                  <a:pt x="836" y="945"/>
                </a:lnTo>
                <a:lnTo>
                  <a:pt x="816" y="942"/>
                </a:lnTo>
                <a:lnTo>
                  <a:pt x="786" y="926"/>
                </a:lnTo>
                <a:lnTo>
                  <a:pt x="752" y="903"/>
                </a:lnTo>
                <a:lnTo>
                  <a:pt x="722" y="884"/>
                </a:lnTo>
                <a:lnTo>
                  <a:pt x="690" y="861"/>
                </a:lnTo>
                <a:lnTo>
                  <a:pt x="666" y="843"/>
                </a:lnTo>
                <a:lnTo>
                  <a:pt x="648" y="819"/>
                </a:lnTo>
                <a:lnTo>
                  <a:pt x="636" y="806"/>
                </a:lnTo>
                <a:lnTo>
                  <a:pt x="644" y="794"/>
                </a:lnTo>
                <a:lnTo>
                  <a:pt x="644" y="780"/>
                </a:lnTo>
                <a:lnTo>
                  <a:pt x="639" y="761"/>
                </a:lnTo>
                <a:lnTo>
                  <a:pt x="629" y="734"/>
                </a:lnTo>
                <a:lnTo>
                  <a:pt x="618" y="710"/>
                </a:lnTo>
                <a:lnTo>
                  <a:pt x="611" y="690"/>
                </a:lnTo>
                <a:lnTo>
                  <a:pt x="617" y="674"/>
                </a:lnTo>
                <a:lnTo>
                  <a:pt x="630" y="663"/>
                </a:lnTo>
                <a:lnTo>
                  <a:pt x="659" y="648"/>
                </a:lnTo>
                <a:lnTo>
                  <a:pt x="684" y="635"/>
                </a:lnTo>
                <a:lnTo>
                  <a:pt x="710" y="620"/>
                </a:lnTo>
                <a:lnTo>
                  <a:pt x="528" y="455"/>
                </a:lnTo>
                <a:lnTo>
                  <a:pt x="516" y="473"/>
                </a:lnTo>
                <a:lnTo>
                  <a:pt x="504" y="479"/>
                </a:lnTo>
                <a:lnTo>
                  <a:pt x="489" y="483"/>
                </a:lnTo>
                <a:lnTo>
                  <a:pt x="470" y="476"/>
                </a:lnTo>
                <a:lnTo>
                  <a:pt x="450" y="479"/>
                </a:lnTo>
                <a:lnTo>
                  <a:pt x="434" y="492"/>
                </a:lnTo>
                <a:lnTo>
                  <a:pt x="422" y="513"/>
                </a:lnTo>
                <a:lnTo>
                  <a:pt x="411" y="531"/>
                </a:lnTo>
                <a:lnTo>
                  <a:pt x="408" y="546"/>
                </a:lnTo>
                <a:lnTo>
                  <a:pt x="407" y="563"/>
                </a:lnTo>
                <a:lnTo>
                  <a:pt x="413" y="581"/>
                </a:lnTo>
                <a:lnTo>
                  <a:pt x="407" y="596"/>
                </a:lnTo>
                <a:lnTo>
                  <a:pt x="395" y="603"/>
                </a:lnTo>
                <a:lnTo>
                  <a:pt x="374" y="609"/>
                </a:lnTo>
                <a:lnTo>
                  <a:pt x="357" y="612"/>
                </a:lnTo>
                <a:lnTo>
                  <a:pt x="347" y="618"/>
                </a:lnTo>
                <a:lnTo>
                  <a:pt x="345" y="630"/>
                </a:lnTo>
                <a:lnTo>
                  <a:pt x="353" y="645"/>
                </a:lnTo>
                <a:lnTo>
                  <a:pt x="351" y="656"/>
                </a:lnTo>
                <a:lnTo>
                  <a:pt x="344" y="660"/>
                </a:lnTo>
                <a:lnTo>
                  <a:pt x="330" y="665"/>
                </a:lnTo>
                <a:lnTo>
                  <a:pt x="317" y="668"/>
                </a:lnTo>
                <a:lnTo>
                  <a:pt x="306" y="677"/>
                </a:lnTo>
                <a:lnTo>
                  <a:pt x="300" y="692"/>
                </a:lnTo>
                <a:lnTo>
                  <a:pt x="294" y="713"/>
                </a:lnTo>
                <a:lnTo>
                  <a:pt x="293" y="738"/>
                </a:lnTo>
                <a:lnTo>
                  <a:pt x="290" y="774"/>
                </a:lnTo>
                <a:lnTo>
                  <a:pt x="291" y="816"/>
                </a:lnTo>
                <a:lnTo>
                  <a:pt x="291" y="855"/>
                </a:lnTo>
                <a:lnTo>
                  <a:pt x="296" y="873"/>
                </a:lnTo>
                <a:lnTo>
                  <a:pt x="296" y="891"/>
                </a:lnTo>
                <a:lnTo>
                  <a:pt x="302" y="908"/>
                </a:lnTo>
                <a:lnTo>
                  <a:pt x="314" y="924"/>
                </a:lnTo>
                <a:lnTo>
                  <a:pt x="324" y="930"/>
                </a:lnTo>
                <a:lnTo>
                  <a:pt x="314" y="942"/>
                </a:lnTo>
                <a:lnTo>
                  <a:pt x="300" y="951"/>
                </a:lnTo>
                <a:lnTo>
                  <a:pt x="285" y="959"/>
                </a:lnTo>
                <a:lnTo>
                  <a:pt x="267" y="965"/>
                </a:lnTo>
                <a:lnTo>
                  <a:pt x="251" y="969"/>
                </a:lnTo>
                <a:lnTo>
                  <a:pt x="233" y="974"/>
                </a:lnTo>
                <a:lnTo>
                  <a:pt x="212" y="969"/>
                </a:lnTo>
                <a:lnTo>
                  <a:pt x="194" y="966"/>
                </a:lnTo>
                <a:lnTo>
                  <a:pt x="177" y="963"/>
                </a:lnTo>
                <a:lnTo>
                  <a:pt x="156" y="960"/>
                </a:lnTo>
                <a:lnTo>
                  <a:pt x="137" y="951"/>
                </a:lnTo>
                <a:lnTo>
                  <a:pt x="122" y="941"/>
                </a:lnTo>
                <a:lnTo>
                  <a:pt x="111" y="918"/>
                </a:lnTo>
                <a:lnTo>
                  <a:pt x="105" y="891"/>
                </a:lnTo>
                <a:lnTo>
                  <a:pt x="104" y="864"/>
                </a:lnTo>
                <a:lnTo>
                  <a:pt x="102" y="834"/>
                </a:lnTo>
                <a:lnTo>
                  <a:pt x="93" y="806"/>
                </a:lnTo>
                <a:lnTo>
                  <a:pt x="83" y="780"/>
                </a:lnTo>
                <a:lnTo>
                  <a:pt x="68" y="764"/>
                </a:lnTo>
                <a:lnTo>
                  <a:pt x="45" y="753"/>
                </a:lnTo>
                <a:lnTo>
                  <a:pt x="27" y="740"/>
                </a:lnTo>
                <a:lnTo>
                  <a:pt x="18" y="708"/>
                </a:lnTo>
                <a:lnTo>
                  <a:pt x="8" y="683"/>
                </a:lnTo>
                <a:lnTo>
                  <a:pt x="8" y="644"/>
                </a:lnTo>
                <a:lnTo>
                  <a:pt x="2" y="612"/>
                </a:lnTo>
                <a:lnTo>
                  <a:pt x="0" y="569"/>
                </a:lnTo>
                <a:lnTo>
                  <a:pt x="2" y="515"/>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8" name="IT"/>
          <p:cNvSpPr>
            <a:spLocks/>
          </p:cNvSpPr>
          <p:nvPr userDrawn="1"/>
        </p:nvSpPr>
        <p:spPr bwMode="auto">
          <a:xfrm>
            <a:off x="5183188" y="4019550"/>
            <a:ext cx="1758950" cy="1963738"/>
          </a:xfrm>
          <a:custGeom>
            <a:avLst/>
            <a:gdLst>
              <a:gd name="T0" fmla="*/ 330 w 2387"/>
              <a:gd name="T1" fmla="*/ 773 h 2762"/>
              <a:gd name="T2" fmla="*/ 183 w 2387"/>
              <a:gd name="T3" fmla="*/ 809 h 2762"/>
              <a:gd name="T4" fmla="*/ 38 w 2387"/>
              <a:gd name="T5" fmla="*/ 717 h 2762"/>
              <a:gd name="T6" fmla="*/ 33 w 2387"/>
              <a:gd name="T7" fmla="*/ 603 h 2762"/>
              <a:gd name="T8" fmla="*/ 71 w 2387"/>
              <a:gd name="T9" fmla="*/ 488 h 2762"/>
              <a:gd name="T10" fmla="*/ 74 w 2387"/>
              <a:gd name="T11" fmla="*/ 330 h 2762"/>
              <a:gd name="T12" fmla="*/ 269 w 2387"/>
              <a:gd name="T13" fmla="*/ 261 h 2762"/>
              <a:gd name="T14" fmla="*/ 380 w 2387"/>
              <a:gd name="T15" fmla="*/ 260 h 2762"/>
              <a:gd name="T16" fmla="*/ 494 w 2387"/>
              <a:gd name="T17" fmla="*/ 207 h 2762"/>
              <a:gd name="T18" fmla="*/ 662 w 2387"/>
              <a:gd name="T19" fmla="*/ 204 h 2762"/>
              <a:gd name="T20" fmla="*/ 758 w 2387"/>
              <a:gd name="T21" fmla="*/ 86 h 2762"/>
              <a:gd name="T22" fmla="*/ 869 w 2387"/>
              <a:gd name="T23" fmla="*/ 54 h 2762"/>
              <a:gd name="T24" fmla="*/ 1110 w 2387"/>
              <a:gd name="T25" fmla="*/ 20 h 2762"/>
              <a:gd name="T26" fmla="*/ 1328 w 2387"/>
              <a:gd name="T27" fmla="*/ 129 h 2762"/>
              <a:gd name="T28" fmla="*/ 1325 w 2387"/>
              <a:gd name="T29" fmla="*/ 326 h 2762"/>
              <a:gd name="T30" fmla="*/ 1119 w 2387"/>
              <a:gd name="T31" fmla="*/ 476 h 2762"/>
              <a:gd name="T32" fmla="*/ 1112 w 2387"/>
              <a:gd name="T33" fmla="*/ 641 h 2762"/>
              <a:gd name="T34" fmla="*/ 1142 w 2387"/>
              <a:gd name="T35" fmla="*/ 857 h 2762"/>
              <a:gd name="T36" fmla="*/ 1253 w 2387"/>
              <a:gd name="T37" fmla="*/ 879 h 2762"/>
              <a:gd name="T38" fmla="*/ 1400 w 2387"/>
              <a:gd name="T39" fmla="*/ 1019 h 2762"/>
              <a:gd name="T40" fmla="*/ 1509 w 2387"/>
              <a:gd name="T41" fmla="*/ 1268 h 2762"/>
              <a:gd name="T42" fmla="*/ 1716 w 2387"/>
              <a:gd name="T43" fmla="*/ 1418 h 2762"/>
              <a:gd name="T44" fmla="*/ 1908 w 2387"/>
              <a:gd name="T45" fmla="*/ 1428 h 2762"/>
              <a:gd name="T46" fmla="*/ 1934 w 2387"/>
              <a:gd name="T47" fmla="*/ 1557 h 2762"/>
              <a:gd name="T48" fmla="*/ 2295 w 2387"/>
              <a:gd name="T49" fmla="*/ 1784 h 2762"/>
              <a:gd name="T50" fmla="*/ 2367 w 2387"/>
              <a:gd name="T51" fmla="*/ 1928 h 2762"/>
              <a:gd name="T52" fmla="*/ 2240 w 2387"/>
              <a:gd name="T53" fmla="*/ 1820 h 2762"/>
              <a:gd name="T54" fmla="*/ 2073 w 2387"/>
              <a:gd name="T55" fmla="*/ 1841 h 2762"/>
              <a:gd name="T56" fmla="*/ 2004 w 2387"/>
              <a:gd name="T57" fmla="*/ 2022 h 2762"/>
              <a:gd name="T58" fmla="*/ 2100 w 2387"/>
              <a:gd name="T59" fmla="*/ 2180 h 2762"/>
              <a:gd name="T60" fmla="*/ 2000 w 2387"/>
              <a:gd name="T61" fmla="*/ 2264 h 2762"/>
              <a:gd name="T62" fmla="*/ 1895 w 2387"/>
              <a:gd name="T63" fmla="*/ 2448 h 2762"/>
              <a:gd name="T64" fmla="*/ 1704 w 2387"/>
              <a:gd name="T65" fmla="*/ 2565 h 2762"/>
              <a:gd name="T66" fmla="*/ 1715 w 2387"/>
              <a:gd name="T67" fmla="*/ 2735 h 2762"/>
              <a:gd name="T68" fmla="*/ 1583 w 2387"/>
              <a:gd name="T69" fmla="*/ 2699 h 2762"/>
              <a:gd name="T70" fmla="*/ 1403 w 2387"/>
              <a:gd name="T71" fmla="*/ 2625 h 2762"/>
              <a:gd name="T72" fmla="*/ 1196 w 2387"/>
              <a:gd name="T73" fmla="*/ 2492 h 2762"/>
              <a:gd name="T74" fmla="*/ 1256 w 2387"/>
              <a:gd name="T75" fmla="*/ 2448 h 2762"/>
              <a:gd name="T76" fmla="*/ 1361 w 2387"/>
              <a:gd name="T77" fmla="*/ 2424 h 2762"/>
              <a:gd name="T78" fmla="*/ 1587 w 2387"/>
              <a:gd name="T79" fmla="*/ 2438 h 2762"/>
              <a:gd name="T80" fmla="*/ 1758 w 2387"/>
              <a:gd name="T81" fmla="*/ 2442 h 2762"/>
              <a:gd name="T82" fmla="*/ 1886 w 2387"/>
              <a:gd name="T83" fmla="*/ 2285 h 2762"/>
              <a:gd name="T84" fmla="*/ 1887 w 2387"/>
              <a:gd name="T85" fmla="*/ 2087 h 2762"/>
              <a:gd name="T86" fmla="*/ 1779 w 2387"/>
              <a:gd name="T87" fmla="*/ 1886 h 2762"/>
              <a:gd name="T88" fmla="*/ 1655 w 2387"/>
              <a:gd name="T89" fmla="*/ 1752 h 2762"/>
              <a:gd name="T90" fmla="*/ 1497 w 2387"/>
              <a:gd name="T91" fmla="*/ 1658 h 2762"/>
              <a:gd name="T92" fmla="*/ 1268 w 2387"/>
              <a:gd name="T93" fmla="*/ 1553 h 2762"/>
              <a:gd name="T94" fmla="*/ 567 w 2387"/>
              <a:gd name="T95" fmla="*/ 1994 h 2762"/>
              <a:gd name="T96" fmla="*/ 483 w 2387"/>
              <a:gd name="T97" fmla="*/ 2123 h 2762"/>
              <a:gd name="T98" fmla="*/ 390 w 2387"/>
              <a:gd name="T99" fmla="*/ 2172 h 2762"/>
              <a:gd name="T100" fmla="*/ 344 w 2387"/>
              <a:gd name="T101" fmla="*/ 2040 h 2762"/>
              <a:gd name="T102" fmla="*/ 324 w 2387"/>
              <a:gd name="T103" fmla="*/ 1787 h 2762"/>
              <a:gd name="T104" fmla="*/ 440 w 2387"/>
              <a:gd name="T105" fmla="*/ 1667 h 2762"/>
              <a:gd name="T106" fmla="*/ 569 w 2387"/>
              <a:gd name="T107" fmla="*/ 1805 h 2762"/>
              <a:gd name="T108" fmla="*/ 908 w 2387"/>
              <a:gd name="T109" fmla="*/ 1251 h 2762"/>
              <a:gd name="T110" fmla="*/ 746 w 2387"/>
              <a:gd name="T111" fmla="*/ 984 h 2762"/>
              <a:gd name="T112" fmla="*/ 597 w 2387"/>
              <a:gd name="T113" fmla="*/ 773 h 27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87"/>
              <a:gd name="T172" fmla="*/ 0 h 2762"/>
              <a:gd name="T173" fmla="*/ 2387 w 2387"/>
              <a:gd name="T174" fmla="*/ 2762 h 27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87" h="2762">
                <a:moveTo>
                  <a:pt x="597" y="773"/>
                </a:moveTo>
                <a:lnTo>
                  <a:pt x="545" y="749"/>
                </a:lnTo>
                <a:lnTo>
                  <a:pt x="498" y="723"/>
                </a:lnTo>
                <a:lnTo>
                  <a:pt x="458" y="704"/>
                </a:lnTo>
                <a:lnTo>
                  <a:pt x="438" y="693"/>
                </a:lnTo>
                <a:lnTo>
                  <a:pt x="420" y="701"/>
                </a:lnTo>
                <a:lnTo>
                  <a:pt x="383" y="734"/>
                </a:lnTo>
                <a:lnTo>
                  <a:pt x="330" y="773"/>
                </a:lnTo>
                <a:lnTo>
                  <a:pt x="285" y="807"/>
                </a:lnTo>
                <a:lnTo>
                  <a:pt x="251" y="836"/>
                </a:lnTo>
                <a:lnTo>
                  <a:pt x="230" y="849"/>
                </a:lnTo>
                <a:lnTo>
                  <a:pt x="210" y="858"/>
                </a:lnTo>
                <a:lnTo>
                  <a:pt x="192" y="864"/>
                </a:lnTo>
                <a:lnTo>
                  <a:pt x="189" y="848"/>
                </a:lnTo>
                <a:lnTo>
                  <a:pt x="189" y="825"/>
                </a:lnTo>
                <a:lnTo>
                  <a:pt x="183" y="809"/>
                </a:lnTo>
                <a:lnTo>
                  <a:pt x="173" y="798"/>
                </a:lnTo>
                <a:lnTo>
                  <a:pt x="156" y="797"/>
                </a:lnTo>
                <a:lnTo>
                  <a:pt x="135" y="794"/>
                </a:lnTo>
                <a:lnTo>
                  <a:pt x="119" y="792"/>
                </a:lnTo>
                <a:lnTo>
                  <a:pt x="98" y="780"/>
                </a:lnTo>
                <a:lnTo>
                  <a:pt x="69" y="758"/>
                </a:lnTo>
                <a:lnTo>
                  <a:pt x="50" y="737"/>
                </a:lnTo>
                <a:lnTo>
                  <a:pt x="38" y="717"/>
                </a:lnTo>
                <a:lnTo>
                  <a:pt x="24" y="702"/>
                </a:lnTo>
                <a:lnTo>
                  <a:pt x="21" y="686"/>
                </a:lnTo>
                <a:lnTo>
                  <a:pt x="23" y="672"/>
                </a:lnTo>
                <a:lnTo>
                  <a:pt x="42" y="672"/>
                </a:lnTo>
                <a:lnTo>
                  <a:pt x="56" y="666"/>
                </a:lnTo>
                <a:lnTo>
                  <a:pt x="60" y="651"/>
                </a:lnTo>
                <a:lnTo>
                  <a:pt x="50" y="632"/>
                </a:lnTo>
                <a:lnTo>
                  <a:pt x="33" y="603"/>
                </a:lnTo>
                <a:lnTo>
                  <a:pt x="17" y="582"/>
                </a:lnTo>
                <a:lnTo>
                  <a:pt x="5" y="563"/>
                </a:lnTo>
                <a:lnTo>
                  <a:pt x="0" y="551"/>
                </a:lnTo>
                <a:lnTo>
                  <a:pt x="5" y="539"/>
                </a:lnTo>
                <a:lnTo>
                  <a:pt x="17" y="525"/>
                </a:lnTo>
                <a:lnTo>
                  <a:pt x="36" y="512"/>
                </a:lnTo>
                <a:lnTo>
                  <a:pt x="54" y="500"/>
                </a:lnTo>
                <a:lnTo>
                  <a:pt x="71" y="488"/>
                </a:lnTo>
                <a:lnTo>
                  <a:pt x="83" y="467"/>
                </a:lnTo>
                <a:lnTo>
                  <a:pt x="80" y="441"/>
                </a:lnTo>
                <a:lnTo>
                  <a:pt x="68" y="413"/>
                </a:lnTo>
                <a:lnTo>
                  <a:pt x="56" y="387"/>
                </a:lnTo>
                <a:lnTo>
                  <a:pt x="44" y="365"/>
                </a:lnTo>
                <a:lnTo>
                  <a:pt x="45" y="350"/>
                </a:lnTo>
                <a:lnTo>
                  <a:pt x="56" y="338"/>
                </a:lnTo>
                <a:lnTo>
                  <a:pt x="74" y="330"/>
                </a:lnTo>
                <a:lnTo>
                  <a:pt x="93" y="324"/>
                </a:lnTo>
                <a:lnTo>
                  <a:pt x="116" y="320"/>
                </a:lnTo>
                <a:lnTo>
                  <a:pt x="140" y="317"/>
                </a:lnTo>
                <a:lnTo>
                  <a:pt x="170" y="311"/>
                </a:lnTo>
                <a:lnTo>
                  <a:pt x="200" y="302"/>
                </a:lnTo>
                <a:lnTo>
                  <a:pt x="234" y="294"/>
                </a:lnTo>
                <a:lnTo>
                  <a:pt x="261" y="282"/>
                </a:lnTo>
                <a:lnTo>
                  <a:pt x="269" y="261"/>
                </a:lnTo>
                <a:lnTo>
                  <a:pt x="272" y="224"/>
                </a:lnTo>
                <a:lnTo>
                  <a:pt x="269" y="203"/>
                </a:lnTo>
                <a:lnTo>
                  <a:pt x="278" y="191"/>
                </a:lnTo>
                <a:lnTo>
                  <a:pt x="291" y="186"/>
                </a:lnTo>
                <a:lnTo>
                  <a:pt x="308" y="194"/>
                </a:lnTo>
                <a:lnTo>
                  <a:pt x="335" y="210"/>
                </a:lnTo>
                <a:lnTo>
                  <a:pt x="357" y="236"/>
                </a:lnTo>
                <a:lnTo>
                  <a:pt x="380" y="260"/>
                </a:lnTo>
                <a:lnTo>
                  <a:pt x="404" y="284"/>
                </a:lnTo>
                <a:lnTo>
                  <a:pt x="416" y="300"/>
                </a:lnTo>
                <a:lnTo>
                  <a:pt x="438" y="317"/>
                </a:lnTo>
                <a:lnTo>
                  <a:pt x="455" y="326"/>
                </a:lnTo>
                <a:lnTo>
                  <a:pt x="470" y="317"/>
                </a:lnTo>
                <a:lnTo>
                  <a:pt x="471" y="270"/>
                </a:lnTo>
                <a:lnTo>
                  <a:pt x="480" y="233"/>
                </a:lnTo>
                <a:lnTo>
                  <a:pt x="494" y="207"/>
                </a:lnTo>
                <a:lnTo>
                  <a:pt x="509" y="185"/>
                </a:lnTo>
                <a:lnTo>
                  <a:pt x="530" y="162"/>
                </a:lnTo>
                <a:lnTo>
                  <a:pt x="549" y="150"/>
                </a:lnTo>
                <a:lnTo>
                  <a:pt x="563" y="161"/>
                </a:lnTo>
                <a:lnTo>
                  <a:pt x="575" y="182"/>
                </a:lnTo>
                <a:lnTo>
                  <a:pt x="599" y="197"/>
                </a:lnTo>
                <a:lnTo>
                  <a:pt x="629" y="204"/>
                </a:lnTo>
                <a:lnTo>
                  <a:pt x="662" y="204"/>
                </a:lnTo>
                <a:lnTo>
                  <a:pt x="692" y="198"/>
                </a:lnTo>
                <a:lnTo>
                  <a:pt x="705" y="180"/>
                </a:lnTo>
                <a:lnTo>
                  <a:pt x="702" y="159"/>
                </a:lnTo>
                <a:lnTo>
                  <a:pt x="711" y="141"/>
                </a:lnTo>
                <a:lnTo>
                  <a:pt x="728" y="134"/>
                </a:lnTo>
                <a:lnTo>
                  <a:pt x="747" y="126"/>
                </a:lnTo>
                <a:lnTo>
                  <a:pt x="758" y="107"/>
                </a:lnTo>
                <a:lnTo>
                  <a:pt x="758" y="86"/>
                </a:lnTo>
                <a:lnTo>
                  <a:pt x="761" y="69"/>
                </a:lnTo>
                <a:lnTo>
                  <a:pt x="768" y="59"/>
                </a:lnTo>
                <a:lnTo>
                  <a:pt x="780" y="54"/>
                </a:lnTo>
                <a:lnTo>
                  <a:pt x="795" y="54"/>
                </a:lnTo>
                <a:lnTo>
                  <a:pt x="812" y="57"/>
                </a:lnTo>
                <a:lnTo>
                  <a:pt x="831" y="62"/>
                </a:lnTo>
                <a:lnTo>
                  <a:pt x="849" y="60"/>
                </a:lnTo>
                <a:lnTo>
                  <a:pt x="869" y="54"/>
                </a:lnTo>
                <a:lnTo>
                  <a:pt x="885" y="35"/>
                </a:lnTo>
                <a:lnTo>
                  <a:pt x="903" y="21"/>
                </a:lnTo>
                <a:lnTo>
                  <a:pt x="930" y="8"/>
                </a:lnTo>
                <a:lnTo>
                  <a:pt x="968" y="0"/>
                </a:lnTo>
                <a:lnTo>
                  <a:pt x="1010" y="0"/>
                </a:lnTo>
                <a:lnTo>
                  <a:pt x="1049" y="0"/>
                </a:lnTo>
                <a:lnTo>
                  <a:pt x="1088" y="8"/>
                </a:lnTo>
                <a:lnTo>
                  <a:pt x="1110" y="20"/>
                </a:lnTo>
                <a:lnTo>
                  <a:pt x="1131" y="42"/>
                </a:lnTo>
                <a:lnTo>
                  <a:pt x="1151" y="57"/>
                </a:lnTo>
                <a:lnTo>
                  <a:pt x="1176" y="74"/>
                </a:lnTo>
                <a:lnTo>
                  <a:pt x="1208" y="86"/>
                </a:lnTo>
                <a:lnTo>
                  <a:pt x="1238" y="98"/>
                </a:lnTo>
                <a:lnTo>
                  <a:pt x="1274" y="104"/>
                </a:lnTo>
                <a:lnTo>
                  <a:pt x="1305" y="114"/>
                </a:lnTo>
                <a:lnTo>
                  <a:pt x="1328" y="129"/>
                </a:lnTo>
                <a:lnTo>
                  <a:pt x="1338" y="152"/>
                </a:lnTo>
                <a:lnTo>
                  <a:pt x="1350" y="182"/>
                </a:lnTo>
                <a:lnTo>
                  <a:pt x="1353" y="215"/>
                </a:lnTo>
                <a:lnTo>
                  <a:pt x="1355" y="243"/>
                </a:lnTo>
                <a:lnTo>
                  <a:pt x="1356" y="269"/>
                </a:lnTo>
                <a:lnTo>
                  <a:pt x="1352" y="293"/>
                </a:lnTo>
                <a:lnTo>
                  <a:pt x="1343" y="312"/>
                </a:lnTo>
                <a:lnTo>
                  <a:pt x="1325" y="326"/>
                </a:lnTo>
                <a:lnTo>
                  <a:pt x="1287" y="342"/>
                </a:lnTo>
                <a:lnTo>
                  <a:pt x="1248" y="356"/>
                </a:lnTo>
                <a:lnTo>
                  <a:pt x="1211" y="372"/>
                </a:lnTo>
                <a:lnTo>
                  <a:pt x="1173" y="386"/>
                </a:lnTo>
                <a:lnTo>
                  <a:pt x="1142" y="407"/>
                </a:lnTo>
                <a:lnTo>
                  <a:pt x="1124" y="425"/>
                </a:lnTo>
                <a:lnTo>
                  <a:pt x="1116" y="447"/>
                </a:lnTo>
                <a:lnTo>
                  <a:pt x="1119" y="476"/>
                </a:lnTo>
                <a:lnTo>
                  <a:pt x="1127" y="501"/>
                </a:lnTo>
                <a:lnTo>
                  <a:pt x="1137" y="530"/>
                </a:lnTo>
                <a:lnTo>
                  <a:pt x="1142" y="549"/>
                </a:lnTo>
                <a:lnTo>
                  <a:pt x="1143" y="573"/>
                </a:lnTo>
                <a:lnTo>
                  <a:pt x="1139" y="590"/>
                </a:lnTo>
                <a:lnTo>
                  <a:pt x="1124" y="605"/>
                </a:lnTo>
                <a:lnTo>
                  <a:pt x="1116" y="624"/>
                </a:lnTo>
                <a:lnTo>
                  <a:pt x="1112" y="641"/>
                </a:lnTo>
                <a:lnTo>
                  <a:pt x="1115" y="660"/>
                </a:lnTo>
                <a:lnTo>
                  <a:pt x="1121" y="690"/>
                </a:lnTo>
                <a:lnTo>
                  <a:pt x="1127" y="725"/>
                </a:lnTo>
                <a:lnTo>
                  <a:pt x="1133" y="761"/>
                </a:lnTo>
                <a:lnTo>
                  <a:pt x="1139" y="788"/>
                </a:lnTo>
                <a:lnTo>
                  <a:pt x="1139" y="810"/>
                </a:lnTo>
                <a:lnTo>
                  <a:pt x="1137" y="831"/>
                </a:lnTo>
                <a:lnTo>
                  <a:pt x="1142" y="857"/>
                </a:lnTo>
                <a:lnTo>
                  <a:pt x="1143" y="876"/>
                </a:lnTo>
                <a:lnTo>
                  <a:pt x="1154" y="893"/>
                </a:lnTo>
                <a:lnTo>
                  <a:pt x="1173" y="896"/>
                </a:lnTo>
                <a:lnTo>
                  <a:pt x="1190" y="884"/>
                </a:lnTo>
                <a:lnTo>
                  <a:pt x="1188" y="864"/>
                </a:lnTo>
                <a:lnTo>
                  <a:pt x="1214" y="863"/>
                </a:lnTo>
                <a:lnTo>
                  <a:pt x="1236" y="870"/>
                </a:lnTo>
                <a:lnTo>
                  <a:pt x="1253" y="879"/>
                </a:lnTo>
                <a:lnTo>
                  <a:pt x="1271" y="890"/>
                </a:lnTo>
                <a:lnTo>
                  <a:pt x="1289" y="903"/>
                </a:lnTo>
                <a:lnTo>
                  <a:pt x="1313" y="917"/>
                </a:lnTo>
                <a:lnTo>
                  <a:pt x="1334" y="933"/>
                </a:lnTo>
                <a:lnTo>
                  <a:pt x="1358" y="954"/>
                </a:lnTo>
                <a:lnTo>
                  <a:pt x="1374" y="975"/>
                </a:lnTo>
                <a:lnTo>
                  <a:pt x="1389" y="993"/>
                </a:lnTo>
                <a:lnTo>
                  <a:pt x="1400" y="1019"/>
                </a:lnTo>
                <a:lnTo>
                  <a:pt x="1413" y="1046"/>
                </a:lnTo>
                <a:lnTo>
                  <a:pt x="1427" y="1085"/>
                </a:lnTo>
                <a:lnTo>
                  <a:pt x="1437" y="1115"/>
                </a:lnTo>
                <a:lnTo>
                  <a:pt x="1448" y="1146"/>
                </a:lnTo>
                <a:lnTo>
                  <a:pt x="1460" y="1181"/>
                </a:lnTo>
                <a:lnTo>
                  <a:pt x="1478" y="1212"/>
                </a:lnTo>
                <a:lnTo>
                  <a:pt x="1493" y="1239"/>
                </a:lnTo>
                <a:lnTo>
                  <a:pt x="1509" y="1268"/>
                </a:lnTo>
                <a:lnTo>
                  <a:pt x="1529" y="1292"/>
                </a:lnTo>
                <a:lnTo>
                  <a:pt x="1548" y="1319"/>
                </a:lnTo>
                <a:lnTo>
                  <a:pt x="1575" y="1341"/>
                </a:lnTo>
                <a:lnTo>
                  <a:pt x="1598" y="1362"/>
                </a:lnTo>
                <a:lnTo>
                  <a:pt x="1625" y="1379"/>
                </a:lnTo>
                <a:lnTo>
                  <a:pt x="1659" y="1397"/>
                </a:lnTo>
                <a:lnTo>
                  <a:pt x="1686" y="1407"/>
                </a:lnTo>
                <a:lnTo>
                  <a:pt x="1716" y="1418"/>
                </a:lnTo>
                <a:lnTo>
                  <a:pt x="1751" y="1421"/>
                </a:lnTo>
                <a:lnTo>
                  <a:pt x="1793" y="1424"/>
                </a:lnTo>
                <a:lnTo>
                  <a:pt x="1814" y="1419"/>
                </a:lnTo>
                <a:lnTo>
                  <a:pt x="1847" y="1416"/>
                </a:lnTo>
                <a:lnTo>
                  <a:pt x="1868" y="1415"/>
                </a:lnTo>
                <a:lnTo>
                  <a:pt x="1884" y="1416"/>
                </a:lnTo>
                <a:lnTo>
                  <a:pt x="1898" y="1421"/>
                </a:lnTo>
                <a:lnTo>
                  <a:pt x="1908" y="1428"/>
                </a:lnTo>
                <a:lnTo>
                  <a:pt x="1911" y="1440"/>
                </a:lnTo>
                <a:lnTo>
                  <a:pt x="1899" y="1458"/>
                </a:lnTo>
                <a:lnTo>
                  <a:pt x="1883" y="1478"/>
                </a:lnTo>
                <a:lnTo>
                  <a:pt x="1875" y="1493"/>
                </a:lnTo>
                <a:lnTo>
                  <a:pt x="1877" y="1508"/>
                </a:lnTo>
                <a:lnTo>
                  <a:pt x="1887" y="1523"/>
                </a:lnTo>
                <a:lnTo>
                  <a:pt x="1904" y="1541"/>
                </a:lnTo>
                <a:lnTo>
                  <a:pt x="1934" y="1557"/>
                </a:lnTo>
                <a:lnTo>
                  <a:pt x="1979" y="1586"/>
                </a:lnTo>
                <a:lnTo>
                  <a:pt x="2039" y="1619"/>
                </a:lnTo>
                <a:lnTo>
                  <a:pt x="2088" y="1649"/>
                </a:lnTo>
                <a:lnTo>
                  <a:pt x="2135" y="1674"/>
                </a:lnTo>
                <a:lnTo>
                  <a:pt x="2186" y="1706"/>
                </a:lnTo>
                <a:lnTo>
                  <a:pt x="2228" y="1734"/>
                </a:lnTo>
                <a:lnTo>
                  <a:pt x="2267" y="1761"/>
                </a:lnTo>
                <a:lnTo>
                  <a:pt x="2295" y="1784"/>
                </a:lnTo>
                <a:lnTo>
                  <a:pt x="2330" y="1814"/>
                </a:lnTo>
                <a:lnTo>
                  <a:pt x="2352" y="1836"/>
                </a:lnTo>
                <a:lnTo>
                  <a:pt x="2372" y="1856"/>
                </a:lnTo>
                <a:lnTo>
                  <a:pt x="2382" y="1875"/>
                </a:lnTo>
                <a:lnTo>
                  <a:pt x="2387" y="1893"/>
                </a:lnTo>
                <a:lnTo>
                  <a:pt x="2387" y="1907"/>
                </a:lnTo>
                <a:lnTo>
                  <a:pt x="2379" y="1919"/>
                </a:lnTo>
                <a:lnTo>
                  <a:pt x="2367" y="1928"/>
                </a:lnTo>
                <a:lnTo>
                  <a:pt x="2355" y="1938"/>
                </a:lnTo>
                <a:lnTo>
                  <a:pt x="2346" y="1934"/>
                </a:lnTo>
                <a:lnTo>
                  <a:pt x="2334" y="1911"/>
                </a:lnTo>
                <a:lnTo>
                  <a:pt x="2322" y="1896"/>
                </a:lnTo>
                <a:lnTo>
                  <a:pt x="2306" y="1877"/>
                </a:lnTo>
                <a:lnTo>
                  <a:pt x="2285" y="1856"/>
                </a:lnTo>
                <a:lnTo>
                  <a:pt x="2262" y="1838"/>
                </a:lnTo>
                <a:lnTo>
                  <a:pt x="2240" y="1820"/>
                </a:lnTo>
                <a:lnTo>
                  <a:pt x="2217" y="1811"/>
                </a:lnTo>
                <a:lnTo>
                  <a:pt x="2192" y="1794"/>
                </a:lnTo>
                <a:lnTo>
                  <a:pt x="2165" y="1784"/>
                </a:lnTo>
                <a:lnTo>
                  <a:pt x="2147" y="1779"/>
                </a:lnTo>
                <a:lnTo>
                  <a:pt x="2127" y="1781"/>
                </a:lnTo>
                <a:lnTo>
                  <a:pt x="2109" y="1800"/>
                </a:lnTo>
                <a:lnTo>
                  <a:pt x="2093" y="1818"/>
                </a:lnTo>
                <a:lnTo>
                  <a:pt x="2073" y="1841"/>
                </a:lnTo>
                <a:lnTo>
                  <a:pt x="2054" y="1863"/>
                </a:lnTo>
                <a:lnTo>
                  <a:pt x="2039" y="1883"/>
                </a:lnTo>
                <a:lnTo>
                  <a:pt x="2019" y="1913"/>
                </a:lnTo>
                <a:lnTo>
                  <a:pt x="2001" y="1937"/>
                </a:lnTo>
                <a:lnTo>
                  <a:pt x="1992" y="1959"/>
                </a:lnTo>
                <a:lnTo>
                  <a:pt x="1988" y="1983"/>
                </a:lnTo>
                <a:lnTo>
                  <a:pt x="1989" y="2001"/>
                </a:lnTo>
                <a:lnTo>
                  <a:pt x="2004" y="2022"/>
                </a:lnTo>
                <a:lnTo>
                  <a:pt x="2025" y="2037"/>
                </a:lnTo>
                <a:lnTo>
                  <a:pt x="2049" y="2054"/>
                </a:lnTo>
                <a:lnTo>
                  <a:pt x="2072" y="2072"/>
                </a:lnTo>
                <a:lnTo>
                  <a:pt x="2091" y="2094"/>
                </a:lnTo>
                <a:lnTo>
                  <a:pt x="2103" y="2118"/>
                </a:lnTo>
                <a:lnTo>
                  <a:pt x="2111" y="2142"/>
                </a:lnTo>
                <a:lnTo>
                  <a:pt x="2109" y="2162"/>
                </a:lnTo>
                <a:lnTo>
                  <a:pt x="2100" y="2180"/>
                </a:lnTo>
                <a:lnTo>
                  <a:pt x="2088" y="2192"/>
                </a:lnTo>
                <a:lnTo>
                  <a:pt x="2076" y="2205"/>
                </a:lnTo>
                <a:lnTo>
                  <a:pt x="2058" y="2208"/>
                </a:lnTo>
                <a:lnTo>
                  <a:pt x="2043" y="2214"/>
                </a:lnTo>
                <a:lnTo>
                  <a:pt x="2030" y="2223"/>
                </a:lnTo>
                <a:lnTo>
                  <a:pt x="2015" y="2234"/>
                </a:lnTo>
                <a:lnTo>
                  <a:pt x="2003" y="2249"/>
                </a:lnTo>
                <a:lnTo>
                  <a:pt x="2000" y="2264"/>
                </a:lnTo>
                <a:lnTo>
                  <a:pt x="1995" y="2285"/>
                </a:lnTo>
                <a:lnTo>
                  <a:pt x="1992" y="2304"/>
                </a:lnTo>
                <a:lnTo>
                  <a:pt x="1980" y="2327"/>
                </a:lnTo>
                <a:lnTo>
                  <a:pt x="1965" y="2357"/>
                </a:lnTo>
                <a:lnTo>
                  <a:pt x="1947" y="2385"/>
                </a:lnTo>
                <a:lnTo>
                  <a:pt x="1929" y="2412"/>
                </a:lnTo>
                <a:lnTo>
                  <a:pt x="1911" y="2433"/>
                </a:lnTo>
                <a:lnTo>
                  <a:pt x="1895" y="2448"/>
                </a:lnTo>
                <a:lnTo>
                  <a:pt x="1878" y="2453"/>
                </a:lnTo>
                <a:lnTo>
                  <a:pt x="1863" y="2448"/>
                </a:lnTo>
                <a:lnTo>
                  <a:pt x="1851" y="2441"/>
                </a:lnTo>
                <a:lnTo>
                  <a:pt x="1751" y="2459"/>
                </a:lnTo>
                <a:lnTo>
                  <a:pt x="1731" y="2496"/>
                </a:lnTo>
                <a:lnTo>
                  <a:pt x="1719" y="2523"/>
                </a:lnTo>
                <a:lnTo>
                  <a:pt x="1710" y="2546"/>
                </a:lnTo>
                <a:lnTo>
                  <a:pt x="1704" y="2565"/>
                </a:lnTo>
                <a:lnTo>
                  <a:pt x="1701" y="2585"/>
                </a:lnTo>
                <a:lnTo>
                  <a:pt x="1703" y="2601"/>
                </a:lnTo>
                <a:lnTo>
                  <a:pt x="1712" y="2625"/>
                </a:lnTo>
                <a:lnTo>
                  <a:pt x="1721" y="2651"/>
                </a:lnTo>
                <a:lnTo>
                  <a:pt x="1725" y="2672"/>
                </a:lnTo>
                <a:lnTo>
                  <a:pt x="1728" y="2694"/>
                </a:lnTo>
                <a:lnTo>
                  <a:pt x="1725" y="2715"/>
                </a:lnTo>
                <a:lnTo>
                  <a:pt x="1715" y="2735"/>
                </a:lnTo>
                <a:lnTo>
                  <a:pt x="1704" y="2747"/>
                </a:lnTo>
                <a:lnTo>
                  <a:pt x="1691" y="2754"/>
                </a:lnTo>
                <a:lnTo>
                  <a:pt x="1674" y="2762"/>
                </a:lnTo>
                <a:lnTo>
                  <a:pt x="1650" y="2760"/>
                </a:lnTo>
                <a:lnTo>
                  <a:pt x="1628" y="2751"/>
                </a:lnTo>
                <a:lnTo>
                  <a:pt x="1610" y="2739"/>
                </a:lnTo>
                <a:lnTo>
                  <a:pt x="1596" y="2720"/>
                </a:lnTo>
                <a:lnTo>
                  <a:pt x="1583" y="2699"/>
                </a:lnTo>
                <a:lnTo>
                  <a:pt x="1568" y="2684"/>
                </a:lnTo>
                <a:lnTo>
                  <a:pt x="1553" y="2672"/>
                </a:lnTo>
                <a:lnTo>
                  <a:pt x="1538" y="2661"/>
                </a:lnTo>
                <a:lnTo>
                  <a:pt x="1518" y="2655"/>
                </a:lnTo>
                <a:lnTo>
                  <a:pt x="1494" y="2654"/>
                </a:lnTo>
                <a:lnTo>
                  <a:pt x="1463" y="2649"/>
                </a:lnTo>
                <a:lnTo>
                  <a:pt x="1439" y="2640"/>
                </a:lnTo>
                <a:lnTo>
                  <a:pt x="1403" y="2625"/>
                </a:lnTo>
                <a:lnTo>
                  <a:pt x="1374" y="2612"/>
                </a:lnTo>
                <a:lnTo>
                  <a:pt x="1338" y="2594"/>
                </a:lnTo>
                <a:lnTo>
                  <a:pt x="1311" y="2577"/>
                </a:lnTo>
                <a:lnTo>
                  <a:pt x="1284" y="2562"/>
                </a:lnTo>
                <a:lnTo>
                  <a:pt x="1256" y="2544"/>
                </a:lnTo>
                <a:lnTo>
                  <a:pt x="1235" y="2528"/>
                </a:lnTo>
                <a:lnTo>
                  <a:pt x="1211" y="2507"/>
                </a:lnTo>
                <a:lnTo>
                  <a:pt x="1196" y="2492"/>
                </a:lnTo>
                <a:lnTo>
                  <a:pt x="1184" y="2478"/>
                </a:lnTo>
                <a:lnTo>
                  <a:pt x="1185" y="2465"/>
                </a:lnTo>
                <a:lnTo>
                  <a:pt x="1190" y="2453"/>
                </a:lnTo>
                <a:lnTo>
                  <a:pt x="1203" y="2445"/>
                </a:lnTo>
                <a:lnTo>
                  <a:pt x="1217" y="2442"/>
                </a:lnTo>
                <a:lnTo>
                  <a:pt x="1230" y="2444"/>
                </a:lnTo>
                <a:lnTo>
                  <a:pt x="1242" y="2448"/>
                </a:lnTo>
                <a:lnTo>
                  <a:pt x="1256" y="2448"/>
                </a:lnTo>
                <a:lnTo>
                  <a:pt x="1268" y="2448"/>
                </a:lnTo>
                <a:lnTo>
                  <a:pt x="1280" y="2445"/>
                </a:lnTo>
                <a:lnTo>
                  <a:pt x="1289" y="2430"/>
                </a:lnTo>
                <a:lnTo>
                  <a:pt x="1299" y="2423"/>
                </a:lnTo>
                <a:lnTo>
                  <a:pt x="1313" y="2417"/>
                </a:lnTo>
                <a:lnTo>
                  <a:pt x="1326" y="2417"/>
                </a:lnTo>
                <a:lnTo>
                  <a:pt x="1344" y="2418"/>
                </a:lnTo>
                <a:lnTo>
                  <a:pt x="1361" y="2424"/>
                </a:lnTo>
                <a:lnTo>
                  <a:pt x="1379" y="2432"/>
                </a:lnTo>
                <a:lnTo>
                  <a:pt x="1398" y="2441"/>
                </a:lnTo>
                <a:lnTo>
                  <a:pt x="1424" y="2445"/>
                </a:lnTo>
                <a:lnTo>
                  <a:pt x="1455" y="2442"/>
                </a:lnTo>
                <a:lnTo>
                  <a:pt x="1485" y="2442"/>
                </a:lnTo>
                <a:lnTo>
                  <a:pt x="1517" y="2441"/>
                </a:lnTo>
                <a:lnTo>
                  <a:pt x="1553" y="2438"/>
                </a:lnTo>
                <a:lnTo>
                  <a:pt x="1587" y="2438"/>
                </a:lnTo>
                <a:lnTo>
                  <a:pt x="1614" y="2430"/>
                </a:lnTo>
                <a:lnTo>
                  <a:pt x="1646" y="2427"/>
                </a:lnTo>
                <a:lnTo>
                  <a:pt x="1679" y="2421"/>
                </a:lnTo>
                <a:lnTo>
                  <a:pt x="1710" y="2418"/>
                </a:lnTo>
                <a:lnTo>
                  <a:pt x="1739" y="2415"/>
                </a:lnTo>
                <a:lnTo>
                  <a:pt x="1760" y="2417"/>
                </a:lnTo>
                <a:lnTo>
                  <a:pt x="1761" y="2429"/>
                </a:lnTo>
                <a:lnTo>
                  <a:pt x="1758" y="2442"/>
                </a:lnTo>
                <a:lnTo>
                  <a:pt x="1751" y="2459"/>
                </a:lnTo>
                <a:lnTo>
                  <a:pt x="1851" y="2441"/>
                </a:lnTo>
                <a:lnTo>
                  <a:pt x="1842" y="2421"/>
                </a:lnTo>
                <a:lnTo>
                  <a:pt x="1844" y="2397"/>
                </a:lnTo>
                <a:lnTo>
                  <a:pt x="1851" y="2364"/>
                </a:lnTo>
                <a:lnTo>
                  <a:pt x="1863" y="2331"/>
                </a:lnTo>
                <a:lnTo>
                  <a:pt x="1878" y="2306"/>
                </a:lnTo>
                <a:lnTo>
                  <a:pt x="1886" y="2285"/>
                </a:lnTo>
                <a:lnTo>
                  <a:pt x="1901" y="2268"/>
                </a:lnTo>
                <a:lnTo>
                  <a:pt x="1917" y="2255"/>
                </a:lnTo>
                <a:lnTo>
                  <a:pt x="1922" y="2241"/>
                </a:lnTo>
                <a:lnTo>
                  <a:pt x="1919" y="2219"/>
                </a:lnTo>
                <a:lnTo>
                  <a:pt x="1919" y="2192"/>
                </a:lnTo>
                <a:lnTo>
                  <a:pt x="1908" y="2165"/>
                </a:lnTo>
                <a:lnTo>
                  <a:pt x="1901" y="2126"/>
                </a:lnTo>
                <a:lnTo>
                  <a:pt x="1887" y="2087"/>
                </a:lnTo>
                <a:lnTo>
                  <a:pt x="1877" y="2051"/>
                </a:lnTo>
                <a:lnTo>
                  <a:pt x="1866" y="2022"/>
                </a:lnTo>
                <a:lnTo>
                  <a:pt x="1854" y="1991"/>
                </a:lnTo>
                <a:lnTo>
                  <a:pt x="1839" y="1959"/>
                </a:lnTo>
                <a:lnTo>
                  <a:pt x="1826" y="1931"/>
                </a:lnTo>
                <a:lnTo>
                  <a:pt x="1814" y="1911"/>
                </a:lnTo>
                <a:lnTo>
                  <a:pt x="1797" y="1895"/>
                </a:lnTo>
                <a:lnTo>
                  <a:pt x="1779" y="1886"/>
                </a:lnTo>
                <a:lnTo>
                  <a:pt x="1760" y="1878"/>
                </a:lnTo>
                <a:lnTo>
                  <a:pt x="1739" y="1872"/>
                </a:lnTo>
                <a:lnTo>
                  <a:pt x="1721" y="1862"/>
                </a:lnTo>
                <a:lnTo>
                  <a:pt x="1703" y="1848"/>
                </a:lnTo>
                <a:lnTo>
                  <a:pt x="1688" y="1830"/>
                </a:lnTo>
                <a:lnTo>
                  <a:pt x="1677" y="1808"/>
                </a:lnTo>
                <a:lnTo>
                  <a:pt x="1667" y="1776"/>
                </a:lnTo>
                <a:lnTo>
                  <a:pt x="1655" y="1752"/>
                </a:lnTo>
                <a:lnTo>
                  <a:pt x="1641" y="1733"/>
                </a:lnTo>
                <a:lnTo>
                  <a:pt x="1622" y="1721"/>
                </a:lnTo>
                <a:lnTo>
                  <a:pt x="1601" y="1716"/>
                </a:lnTo>
                <a:lnTo>
                  <a:pt x="1575" y="1715"/>
                </a:lnTo>
                <a:lnTo>
                  <a:pt x="1557" y="1706"/>
                </a:lnTo>
                <a:lnTo>
                  <a:pt x="1536" y="1694"/>
                </a:lnTo>
                <a:lnTo>
                  <a:pt x="1514" y="1676"/>
                </a:lnTo>
                <a:lnTo>
                  <a:pt x="1497" y="1658"/>
                </a:lnTo>
                <a:lnTo>
                  <a:pt x="1481" y="1632"/>
                </a:lnTo>
                <a:lnTo>
                  <a:pt x="1460" y="1616"/>
                </a:lnTo>
                <a:lnTo>
                  <a:pt x="1445" y="1598"/>
                </a:lnTo>
                <a:lnTo>
                  <a:pt x="1415" y="1586"/>
                </a:lnTo>
                <a:lnTo>
                  <a:pt x="1380" y="1577"/>
                </a:lnTo>
                <a:lnTo>
                  <a:pt x="1346" y="1569"/>
                </a:lnTo>
                <a:lnTo>
                  <a:pt x="1305" y="1560"/>
                </a:lnTo>
                <a:lnTo>
                  <a:pt x="1268" y="1553"/>
                </a:lnTo>
                <a:lnTo>
                  <a:pt x="1245" y="1544"/>
                </a:lnTo>
                <a:lnTo>
                  <a:pt x="1217" y="1532"/>
                </a:lnTo>
                <a:lnTo>
                  <a:pt x="569" y="1805"/>
                </a:lnTo>
                <a:lnTo>
                  <a:pt x="576" y="1842"/>
                </a:lnTo>
                <a:lnTo>
                  <a:pt x="581" y="1880"/>
                </a:lnTo>
                <a:lnTo>
                  <a:pt x="579" y="1917"/>
                </a:lnTo>
                <a:lnTo>
                  <a:pt x="573" y="1956"/>
                </a:lnTo>
                <a:lnTo>
                  <a:pt x="567" y="1994"/>
                </a:lnTo>
                <a:lnTo>
                  <a:pt x="560" y="2025"/>
                </a:lnTo>
                <a:lnTo>
                  <a:pt x="552" y="2051"/>
                </a:lnTo>
                <a:lnTo>
                  <a:pt x="546" y="2076"/>
                </a:lnTo>
                <a:lnTo>
                  <a:pt x="536" y="2099"/>
                </a:lnTo>
                <a:lnTo>
                  <a:pt x="525" y="2114"/>
                </a:lnTo>
                <a:lnTo>
                  <a:pt x="510" y="2127"/>
                </a:lnTo>
                <a:lnTo>
                  <a:pt x="500" y="2124"/>
                </a:lnTo>
                <a:lnTo>
                  <a:pt x="483" y="2123"/>
                </a:lnTo>
                <a:lnTo>
                  <a:pt x="470" y="2130"/>
                </a:lnTo>
                <a:lnTo>
                  <a:pt x="456" y="2142"/>
                </a:lnTo>
                <a:lnTo>
                  <a:pt x="449" y="2157"/>
                </a:lnTo>
                <a:lnTo>
                  <a:pt x="440" y="2169"/>
                </a:lnTo>
                <a:lnTo>
                  <a:pt x="429" y="2184"/>
                </a:lnTo>
                <a:lnTo>
                  <a:pt x="417" y="2187"/>
                </a:lnTo>
                <a:lnTo>
                  <a:pt x="402" y="2186"/>
                </a:lnTo>
                <a:lnTo>
                  <a:pt x="390" y="2172"/>
                </a:lnTo>
                <a:lnTo>
                  <a:pt x="374" y="2162"/>
                </a:lnTo>
                <a:lnTo>
                  <a:pt x="359" y="2154"/>
                </a:lnTo>
                <a:lnTo>
                  <a:pt x="342" y="2138"/>
                </a:lnTo>
                <a:lnTo>
                  <a:pt x="333" y="2126"/>
                </a:lnTo>
                <a:lnTo>
                  <a:pt x="330" y="2112"/>
                </a:lnTo>
                <a:lnTo>
                  <a:pt x="327" y="2100"/>
                </a:lnTo>
                <a:lnTo>
                  <a:pt x="333" y="2072"/>
                </a:lnTo>
                <a:lnTo>
                  <a:pt x="344" y="2040"/>
                </a:lnTo>
                <a:lnTo>
                  <a:pt x="353" y="2009"/>
                </a:lnTo>
                <a:lnTo>
                  <a:pt x="360" y="1980"/>
                </a:lnTo>
                <a:lnTo>
                  <a:pt x="362" y="1949"/>
                </a:lnTo>
                <a:lnTo>
                  <a:pt x="357" y="1914"/>
                </a:lnTo>
                <a:lnTo>
                  <a:pt x="356" y="1889"/>
                </a:lnTo>
                <a:lnTo>
                  <a:pt x="347" y="1853"/>
                </a:lnTo>
                <a:lnTo>
                  <a:pt x="333" y="1818"/>
                </a:lnTo>
                <a:lnTo>
                  <a:pt x="324" y="1787"/>
                </a:lnTo>
                <a:lnTo>
                  <a:pt x="317" y="1763"/>
                </a:lnTo>
                <a:lnTo>
                  <a:pt x="320" y="1740"/>
                </a:lnTo>
                <a:lnTo>
                  <a:pt x="329" y="1725"/>
                </a:lnTo>
                <a:lnTo>
                  <a:pt x="342" y="1713"/>
                </a:lnTo>
                <a:lnTo>
                  <a:pt x="363" y="1701"/>
                </a:lnTo>
                <a:lnTo>
                  <a:pt x="390" y="1686"/>
                </a:lnTo>
                <a:lnTo>
                  <a:pt x="414" y="1676"/>
                </a:lnTo>
                <a:lnTo>
                  <a:pt x="440" y="1667"/>
                </a:lnTo>
                <a:lnTo>
                  <a:pt x="462" y="1655"/>
                </a:lnTo>
                <a:lnTo>
                  <a:pt x="479" y="1652"/>
                </a:lnTo>
                <a:lnTo>
                  <a:pt x="494" y="1656"/>
                </a:lnTo>
                <a:lnTo>
                  <a:pt x="510" y="1674"/>
                </a:lnTo>
                <a:lnTo>
                  <a:pt x="528" y="1703"/>
                </a:lnTo>
                <a:lnTo>
                  <a:pt x="542" y="1731"/>
                </a:lnTo>
                <a:lnTo>
                  <a:pt x="555" y="1767"/>
                </a:lnTo>
                <a:lnTo>
                  <a:pt x="569" y="1805"/>
                </a:lnTo>
                <a:lnTo>
                  <a:pt x="1217" y="1532"/>
                </a:lnTo>
                <a:lnTo>
                  <a:pt x="1178" y="1506"/>
                </a:lnTo>
                <a:lnTo>
                  <a:pt x="1116" y="1455"/>
                </a:lnTo>
                <a:lnTo>
                  <a:pt x="1061" y="1404"/>
                </a:lnTo>
                <a:lnTo>
                  <a:pt x="1022" y="1367"/>
                </a:lnTo>
                <a:lnTo>
                  <a:pt x="981" y="1326"/>
                </a:lnTo>
                <a:lnTo>
                  <a:pt x="944" y="1287"/>
                </a:lnTo>
                <a:lnTo>
                  <a:pt x="908" y="1251"/>
                </a:lnTo>
                <a:lnTo>
                  <a:pt x="875" y="1212"/>
                </a:lnTo>
                <a:lnTo>
                  <a:pt x="840" y="1176"/>
                </a:lnTo>
                <a:lnTo>
                  <a:pt x="810" y="1137"/>
                </a:lnTo>
                <a:lnTo>
                  <a:pt x="783" y="1106"/>
                </a:lnTo>
                <a:lnTo>
                  <a:pt x="767" y="1077"/>
                </a:lnTo>
                <a:lnTo>
                  <a:pt x="759" y="1059"/>
                </a:lnTo>
                <a:lnTo>
                  <a:pt x="755" y="1023"/>
                </a:lnTo>
                <a:lnTo>
                  <a:pt x="746" y="984"/>
                </a:lnTo>
                <a:lnTo>
                  <a:pt x="737" y="939"/>
                </a:lnTo>
                <a:lnTo>
                  <a:pt x="722" y="896"/>
                </a:lnTo>
                <a:lnTo>
                  <a:pt x="711" y="869"/>
                </a:lnTo>
                <a:lnTo>
                  <a:pt x="696" y="845"/>
                </a:lnTo>
                <a:lnTo>
                  <a:pt x="677" y="825"/>
                </a:lnTo>
                <a:lnTo>
                  <a:pt x="653" y="806"/>
                </a:lnTo>
                <a:lnTo>
                  <a:pt x="627" y="789"/>
                </a:lnTo>
                <a:lnTo>
                  <a:pt x="597" y="77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69" name="CZ"/>
          <p:cNvSpPr>
            <a:spLocks/>
          </p:cNvSpPr>
          <p:nvPr userDrawn="1"/>
        </p:nvSpPr>
        <p:spPr bwMode="auto">
          <a:xfrm>
            <a:off x="6034088" y="3160713"/>
            <a:ext cx="965200" cy="490537"/>
          </a:xfrm>
          <a:custGeom>
            <a:avLst/>
            <a:gdLst>
              <a:gd name="T0" fmla="*/ 227 w 1307"/>
              <a:gd name="T1" fmla="*/ 560 h 693"/>
              <a:gd name="T2" fmla="*/ 117 w 1307"/>
              <a:gd name="T3" fmla="*/ 444 h 693"/>
              <a:gd name="T4" fmla="*/ 32 w 1307"/>
              <a:gd name="T5" fmla="*/ 341 h 693"/>
              <a:gd name="T6" fmla="*/ 2 w 1307"/>
              <a:gd name="T7" fmla="*/ 281 h 693"/>
              <a:gd name="T8" fmla="*/ 3 w 1307"/>
              <a:gd name="T9" fmla="*/ 237 h 693"/>
              <a:gd name="T10" fmla="*/ 30 w 1307"/>
              <a:gd name="T11" fmla="*/ 206 h 693"/>
              <a:gd name="T12" fmla="*/ 86 w 1307"/>
              <a:gd name="T13" fmla="*/ 168 h 693"/>
              <a:gd name="T14" fmla="*/ 191 w 1307"/>
              <a:gd name="T15" fmla="*/ 111 h 693"/>
              <a:gd name="T16" fmla="*/ 288 w 1307"/>
              <a:gd name="T17" fmla="*/ 69 h 693"/>
              <a:gd name="T18" fmla="*/ 375 w 1307"/>
              <a:gd name="T19" fmla="*/ 38 h 693"/>
              <a:gd name="T20" fmla="*/ 456 w 1307"/>
              <a:gd name="T21" fmla="*/ 15 h 693"/>
              <a:gd name="T22" fmla="*/ 536 w 1307"/>
              <a:gd name="T23" fmla="*/ 2 h 693"/>
              <a:gd name="T24" fmla="*/ 582 w 1307"/>
              <a:gd name="T25" fmla="*/ 11 h 693"/>
              <a:gd name="T26" fmla="*/ 591 w 1307"/>
              <a:gd name="T27" fmla="*/ 35 h 693"/>
              <a:gd name="T28" fmla="*/ 603 w 1307"/>
              <a:gd name="T29" fmla="*/ 60 h 693"/>
              <a:gd name="T30" fmla="*/ 638 w 1307"/>
              <a:gd name="T31" fmla="*/ 65 h 693"/>
              <a:gd name="T32" fmla="*/ 681 w 1307"/>
              <a:gd name="T33" fmla="*/ 65 h 693"/>
              <a:gd name="T34" fmla="*/ 728 w 1307"/>
              <a:gd name="T35" fmla="*/ 80 h 693"/>
              <a:gd name="T36" fmla="*/ 764 w 1307"/>
              <a:gd name="T37" fmla="*/ 99 h 693"/>
              <a:gd name="T38" fmla="*/ 779 w 1307"/>
              <a:gd name="T39" fmla="*/ 119 h 693"/>
              <a:gd name="T40" fmla="*/ 785 w 1307"/>
              <a:gd name="T41" fmla="*/ 147 h 693"/>
              <a:gd name="T42" fmla="*/ 807 w 1307"/>
              <a:gd name="T43" fmla="*/ 173 h 693"/>
              <a:gd name="T44" fmla="*/ 839 w 1307"/>
              <a:gd name="T45" fmla="*/ 207 h 693"/>
              <a:gd name="T46" fmla="*/ 875 w 1307"/>
              <a:gd name="T47" fmla="*/ 239 h 693"/>
              <a:gd name="T48" fmla="*/ 914 w 1307"/>
              <a:gd name="T49" fmla="*/ 249 h 693"/>
              <a:gd name="T50" fmla="*/ 956 w 1307"/>
              <a:gd name="T51" fmla="*/ 207 h 693"/>
              <a:gd name="T52" fmla="*/ 987 w 1307"/>
              <a:gd name="T53" fmla="*/ 195 h 693"/>
              <a:gd name="T54" fmla="*/ 1026 w 1307"/>
              <a:gd name="T55" fmla="*/ 207 h 693"/>
              <a:gd name="T56" fmla="*/ 1085 w 1307"/>
              <a:gd name="T57" fmla="*/ 236 h 693"/>
              <a:gd name="T58" fmla="*/ 1148 w 1307"/>
              <a:gd name="T59" fmla="*/ 269 h 693"/>
              <a:gd name="T60" fmla="*/ 1214 w 1307"/>
              <a:gd name="T61" fmla="*/ 305 h 693"/>
              <a:gd name="T62" fmla="*/ 1268 w 1307"/>
              <a:gd name="T63" fmla="*/ 344 h 693"/>
              <a:gd name="T64" fmla="*/ 1301 w 1307"/>
              <a:gd name="T65" fmla="*/ 377 h 693"/>
              <a:gd name="T66" fmla="*/ 1304 w 1307"/>
              <a:gd name="T67" fmla="*/ 408 h 693"/>
              <a:gd name="T68" fmla="*/ 1280 w 1307"/>
              <a:gd name="T69" fmla="*/ 432 h 693"/>
              <a:gd name="T70" fmla="*/ 1238 w 1307"/>
              <a:gd name="T71" fmla="*/ 455 h 693"/>
              <a:gd name="T72" fmla="*/ 1199 w 1307"/>
              <a:gd name="T73" fmla="*/ 479 h 693"/>
              <a:gd name="T74" fmla="*/ 1173 w 1307"/>
              <a:gd name="T75" fmla="*/ 507 h 693"/>
              <a:gd name="T76" fmla="*/ 1167 w 1307"/>
              <a:gd name="T77" fmla="*/ 534 h 693"/>
              <a:gd name="T78" fmla="*/ 1146 w 1307"/>
              <a:gd name="T79" fmla="*/ 563 h 693"/>
              <a:gd name="T80" fmla="*/ 1104 w 1307"/>
              <a:gd name="T81" fmla="*/ 594 h 693"/>
              <a:gd name="T82" fmla="*/ 1061 w 1307"/>
              <a:gd name="T83" fmla="*/ 614 h 693"/>
              <a:gd name="T84" fmla="*/ 1017 w 1307"/>
              <a:gd name="T85" fmla="*/ 620 h 693"/>
              <a:gd name="T86" fmla="*/ 990 w 1307"/>
              <a:gd name="T87" fmla="*/ 611 h 693"/>
              <a:gd name="T88" fmla="*/ 972 w 1307"/>
              <a:gd name="T89" fmla="*/ 627 h 693"/>
              <a:gd name="T90" fmla="*/ 936 w 1307"/>
              <a:gd name="T91" fmla="*/ 644 h 693"/>
              <a:gd name="T92" fmla="*/ 879 w 1307"/>
              <a:gd name="T93" fmla="*/ 645 h 693"/>
              <a:gd name="T94" fmla="*/ 809 w 1307"/>
              <a:gd name="T95" fmla="*/ 641 h 693"/>
              <a:gd name="T96" fmla="*/ 735 w 1307"/>
              <a:gd name="T97" fmla="*/ 629 h 693"/>
              <a:gd name="T98" fmla="*/ 663 w 1307"/>
              <a:gd name="T99" fmla="*/ 611 h 693"/>
              <a:gd name="T100" fmla="*/ 608 w 1307"/>
              <a:gd name="T101" fmla="*/ 591 h 693"/>
              <a:gd name="T102" fmla="*/ 567 w 1307"/>
              <a:gd name="T103" fmla="*/ 581 h 693"/>
              <a:gd name="T104" fmla="*/ 524 w 1307"/>
              <a:gd name="T105" fmla="*/ 599 h 693"/>
              <a:gd name="T106" fmla="*/ 488 w 1307"/>
              <a:gd name="T107" fmla="*/ 645 h 693"/>
              <a:gd name="T108" fmla="*/ 452 w 1307"/>
              <a:gd name="T109" fmla="*/ 678 h 693"/>
              <a:gd name="T110" fmla="*/ 420 w 1307"/>
              <a:gd name="T111" fmla="*/ 692 h 693"/>
              <a:gd name="T112" fmla="*/ 387 w 1307"/>
              <a:gd name="T113" fmla="*/ 689 h 693"/>
              <a:gd name="T114" fmla="*/ 348 w 1307"/>
              <a:gd name="T115" fmla="*/ 668 h 693"/>
              <a:gd name="T116" fmla="*/ 306 w 1307"/>
              <a:gd name="T117" fmla="*/ 635 h 6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7"/>
              <a:gd name="T178" fmla="*/ 0 h 693"/>
              <a:gd name="T179" fmla="*/ 1307 w 1307"/>
              <a:gd name="T180" fmla="*/ 693 h 6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7" h="693">
                <a:moveTo>
                  <a:pt x="290" y="618"/>
                </a:moveTo>
                <a:lnTo>
                  <a:pt x="227" y="560"/>
                </a:lnTo>
                <a:lnTo>
                  <a:pt x="165" y="504"/>
                </a:lnTo>
                <a:lnTo>
                  <a:pt x="117" y="444"/>
                </a:lnTo>
                <a:lnTo>
                  <a:pt x="65" y="390"/>
                </a:lnTo>
                <a:lnTo>
                  <a:pt x="32" y="341"/>
                </a:lnTo>
                <a:lnTo>
                  <a:pt x="8" y="306"/>
                </a:lnTo>
                <a:lnTo>
                  <a:pt x="2" y="281"/>
                </a:lnTo>
                <a:lnTo>
                  <a:pt x="0" y="255"/>
                </a:lnTo>
                <a:lnTo>
                  <a:pt x="3" y="237"/>
                </a:lnTo>
                <a:lnTo>
                  <a:pt x="14" y="219"/>
                </a:lnTo>
                <a:lnTo>
                  <a:pt x="30" y="206"/>
                </a:lnTo>
                <a:lnTo>
                  <a:pt x="50" y="192"/>
                </a:lnTo>
                <a:lnTo>
                  <a:pt x="86" y="168"/>
                </a:lnTo>
                <a:lnTo>
                  <a:pt x="137" y="138"/>
                </a:lnTo>
                <a:lnTo>
                  <a:pt x="191" y="111"/>
                </a:lnTo>
                <a:lnTo>
                  <a:pt x="243" y="87"/>
                </a:lnTo>
                <a:lnTo>
                  <a:pt x="288" y="69"/>
                </a:lnTo>
                <a:lnTo>
                  <a:pt x="335" y="51"/>
                </a:lnTo>
                <a:lnTo>
                  <a:pt x="375" y="38"/>
                </a:lnTo>
                <a:lnTo>
                  <a:pt x="407" y="27"/>
                </a:lnTo>
                <a:lnTo>
                  <a:pt x="456" y="15"/>
                </a:lnTo>
                <a:lnTo>
                  <a:pt x="497" y="6"/>
                </a:lnTo>
                <a:lnTo>
                  <a:pt x="536" y="2"/>
                </a:lnTo>
                <a:lnTo>
                  <a:pt x="563" y="0"/>
                </a:lnTo>
                <a:lnTo>
                  <a:pt x="582" y="11"/>
                </a:lnTo>
                <a:lnTo>
                  <a:pt x="590" y="20"/>
                </a:lnTo>
                <a:lnTo>
                  <a:pt x="591" y="35"/>
                </a:lnTo>
                <a:lnTo>
                  <a:pt x="596" y="47"/>
                </a:lnTo>
                <a:lnTo>
                  <a:pt x="603" y="60"/>
                </a:lnTo>
                <a:lnTo>
                  <a:pt x="617" y="63"/>
                </a:lnTo>
                <a:lnTo>
                  <a:pt x="638" y="65"/>
                </a:lnTo>
                <a:lnTo>
                  <a:pt x="659" y="62"/>
                </a:lnTo>
                <a:lnTo>
                  <a:pt x="681" y="65"/>
                </a:lnTo>
                <a:lnTo>
                  <a:pt x="702" y="74"/>
                </a:lnTo>
                <a:lnTo>
                  <a:pt x="728" y="80"/>
                </a:lnTo>
                <a:lnTo>
                  <a:pt x="749" y="92"/>
                </a:lnTo>
                <a:lnTo>
                  <a:pt x="764" y="99"/>
                </a:lnTo>
                <a:lnTo>
                  <a:pt x="776" y="107"/>
                </a:lnTo>
                <a:lnTo>
                  <a:pt x="779" y="119"/>
                </a:lnTo>
                <a:lnTo>
                  <a:pt x="779" y="134"/>
                </a:lnTo>
                <a:lnTo>
                  <a:pt x="785" y="147"/>
                </a:lnTo>
                <a:lnTo>
                  <a:pt x="794" y="159"/>
                </a:lnTo>
                <a:lnTo>
                  <a:pt x="807" y="173"/>
                </a:lnTo>
                <a:lnTo>
                  <a:pt x="821" y="191"/>
                </a:lnTo>
                <a:lnTo>
                  <a:pt x="839" y="207"/>
                </a:lnTo>
                <a:lnTo>
                  <a:pt x="855" y="221"/>
                </a:lnTo>
                <a:lnTo>
                  <a:pt x="875" y="239"/>
                </a:lnTo>
                <a:lnTo>
                  <a:pt x="894" y="248"/>
                </a:lnTo>
                <a:lnTo>
                  <a:pt x="914" y="249"/>
                </a:lnTo>
                <a:lnTo>
                  <a:pt x="938" y="222"/>
                </a:lnTo>
                <a:lnTo>
                  <a:pt x="956" y="207"/>
                </a:lnTo>
                <a:lnTo>
                  <a:pt x="972" y="200"/>
                </a:lnTo>
                <a:lnTo>
                  <a:pt x="987" y="195"/>
                </a:lnTo>
                <a:lnTo>
                  <a:pt x="1005" y="197"/>
                </a:lnTo>
                <a:lnTo>
                  <a:pt x="1026" y="207"/>
                </a:lnTo>
                <a:lnTo>
                  <a:pt x="1056" y="222"/>
                </a:lnTo>
                <a:lnTo>
                  <a:pt x="1085" y="236"/>
                </a:lnTo>
                <a:lnTo>
                  <a:pt x="1110" y="251"/>
                </a:lnTo>
                <a:lnTo>
                  <a:pt x="1148" y="269"/>
                </a:lnTo>
                <a:lnTo>
                  <a:pt x="1184" y="287"/>
                </a:lnTo>
                <a:lnTo>
                  <a:pt x="1214" y="305"/>
                </a:lnTo>
                <a:lnTo>
                  <a:pt x="1245" y="326"/>
                </a:lnTo>
                <a:lnTo>
                  <a:pt x="1268" y="344"/>
                </a:lnTo>
                <a:lnTo>
                  <a:pt x="1289" y="360"/>
                </a:lnTo>
                <a:lnTo>
                  <a:pt x="1301" y="377"/>
                </a:lnTo>
                <a:lnTo>
                  <a:pt x="1307" y="395"/>
                </a:lnTo>
                <a:lnTo>
                  <a:pt x="1304" y="408"/>
                </a:lnTo>
                <a:lnTo>
                  <a:pt x="1293" y="422"/>
                </a:lnTo>
                <a:lnTo>
                  <a:pt x="1280" y="432"/>
                </a:lnTo>
                <a:lnTo>
                  <a:pt x="1260" y="441"/>
                </a:lnTo>
                <a:lnTo>
                  <a:pt x="1238" y="455"/>
                </a:lnTo>
                <a:lnTo>
                  <a:pt x="1218" y="465"/>
                </a:lnTo>
                <a:lnTo>
                  <a:pt x="1199" y="479"/>
                </a:lnTo>
                <a:lnTo>
                  <a:pt x="1182" y="491"/>
                </a:lnTo>
                <a:lnTo>
                  <a:pt x="1173" y="507"/>
                </a:lnTo>
                <a:lnTo>
                  <a:pt x="1169" y="521"/>
                </a:lnTo>
                <a:lnTo>
                  <a:pt x="1167" y="534"/>
                </a:lnTo>
                <a:lnTo>
                  <a:pt x="1163" y="545"/>
                </a:lnTo>
                <a:lnTo>
                  <a:pt x="1146" y="563"/>
                </a:lnTo>
                <a:lnTo>
                  <a:pt x="1127" y="579"/>
                </a:lnTo>
                <a:lnTo>
                  <a:pt x="1104" y="594"/>
                </a:lnTo>
                <a:lnTo>
                  <a:pt x="1085" y="603"/>
                </a:lnTo>
                <a:lnTo>
                  <a:pt x="1061" y="614"/>
                </a:lnTo>
                <a:lnTo>
                  <a:pt x="1040" y="623"/>
                </a:lnTo>
                <a:lnTo>
                  <a:pt x="1017" y="620"/>
                </a:lnTo>
                <a:lnTo>
                  <a:pt x="1004" y="617"/>
                </a:lnTo>
                <a:lnTo>
                  <a:pt x="990" y="611"/>
                </a:lnTo>
                <a:lnTo>
                  <a:pt x="975" y="611"/>
                </a:lnTo>
                <a:lnTo>
                  <a:pt x="972" y="627"/>
                </a:lnTo>
                <a:lnTo>
                  <a:pt x="957" y="638"/>
                </a:lnTo>
                <a:lnTo>
                  <a:pt x="936" y="644"/>
                </a:lnTo>
                <a:lnTo>
                  <a:pt x="905" y="645"/>
                </a:lnTo>
                <a:lnTo>
                  <a:pt x="879" y="645"/>
                </a:lnTo>
                <a:lnTo>
                  <a:pt x="839" y="644"/>
                </a:lnTo>
                <a:lnTo>
                  <a:pt x="809" y="641"/>
                </a:lnTo>
                <a:lnTo>
                  <a:pt x="774" y="635"/>
                </a:lnTo>
                <a:lnTo>
                  <a:pt x="735" y="629"/>
                </a:lnTo>
                <a:lnTo>
                  <a:pt x="693" y="620"/>
                </a:lnTo>
                <a:lnTo>
                  <a:pt x="663" y="611"/>
                </a:lnTo>
                <a:lnTo>
                  <a:pt x="635" y="602"/>
                </a:lnTo>
                <a:lnTo>
                  <a:pt x="608" y="591"/>
                </a:lnTo>
                <a:lnTo>
                  <a:pt x="585" y="585"/>
                </a:lnTo>
                <a:lnTo>
                  <a:pt x="567" y="581"/>
                </a:lnTo>
                <a:lnTo>
                  <a:pt x="545" y="584"/>
                </a:lnTo>
                <a:lnTo>
                  <a:pt x="524" y="599"/>
                </a:lnTo>
                <a:lnTo>
                  <a:pt x="507" y="624"/>
                </a:lnTo>
                <a:lnTo>
                  <a:pt x="488" y="645"/>
                </a:lnTo>
                <a:lnTo>
                  <a:pt x="471" y="663"/>
                </a:lnTo>
                <a:lnTo>
                  <a:pt x="452" y="678"/>
                </a:lnTo>
                <a:lnTo>
                  <a:pt x="434" y="690"/>
                </a:lnTo>
                <a:lnTo>
                  <a:pt x="420" y="692"/>
                </a:lnTo>
                <a:lnTo>
                  <a:pt x="404" y="693"/>
                </a:lnTo>
                <a:lnTo>
                  <a:pt x="387" y="689"/>
                </a:lnTo>
                <a:lnTo>
                  <a:pt x="365" y="680"/>
                </a:lnTo>
                <a:lnTo>
                  <a:pt x="348" y="668"/>
                </a:lnTo>
                <a:lnTo>
                  <a:pt x="327" y="651"/>
                </a:lnTo>
                <a:lnTo>
                  <a:pt x="306" y="635"/>
                </a:lnTo>
                <a:lnTo>
                  <a:pt x="290" y="61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0" name="HU"/>
          <p:cNvSpPr>
            <a:spLocks/>
          </p:cNvSpPr>
          <p:nvPr userDrawn="1"/>
        </p:nvSpPr>
        <p:spPr bwMode="auto">
          <a:xfrm>
            <a:off x="6645275" y="3692525"/>
            <a:ext cx="965200" cy="558800"/>
          </a:xfrm>
          <a:custGeom>
            <a:avLst/>
            <a:gdLst>
              <a:gd name="T0" fmla="*/ 261 w 1302"/>
              <a:gd name="T1" fmla="*/ 225 h 782"/>
              <a:gd name="T2" fmla="*/ 342 w 1302"/>
              <a:gd name="T3" fmla="*/ 233 h 782"/>
              <a:gd name="T4" fmla="*/ 425 w 1302"/>
              <a:gd name="T5" fmla="*/ 227 h 782"/>
              <a:gd name="T6" fmla="*/ 498 w 1302"/>
              <a:gd name="T7" fmla="*/ 194 h 782"/>
              <a:gd name="T8" fmla="*/ 515 w 1302"/>
              <a:gd name="T9" fmla="*/ 153 h 782"/>
              <a:gd name="T10" fmla="*/ 572 w 1302"/>
              <a:gd name="T11" fmla="*/ 138 h 782"/>
              <a:gd name="T12" fmla="*/ 639 w 1302"/>
              <a:gd name="T13" fmla="*/ 125 h 782"/>
              <a:gd name="T14" fmla="*/ 662 w 1302"/>
              <a:gd name="T15" fmla="*/ 98 h 782"/>
              <a:gd name="T16" fmla="*/ 716 w 1302"/>
              <a:gd name="T17" fmla="*/ 99 h 782"/>
              <a:gd name="T18" fmla="*/ 767 w 1302"/>
              <a:gd name="T19" fmla="*/ 90 h 782"/>
              <a:gd name="T20" fmla="*/ 807 w 1302"/>
              <a:gd name="T21" fmla="*/ 44 h 782"/>
              <a:gd name="T22" fmla="*/ 864 w 1302"/>
              <a:gd name="T23" fmla="*/ 12 h 782"/>
              <a:gd name="T24" fmla="*/ 942 w 1302"/>
              <a:gd name="T25" fmla="*/ 0 h 782"/>
              <a:gd name="T26" fmla="*/ 1023 w 1302"/>
              <a:gd name="T27" fmla="*/ 8 h 782"/>
              <a:gd name="T28" fmla="*/ 1052 w 1302"/>
              <a:gd name="T29" fmla="*/ 27 h 782"/>
              <a:gd name="T30" fmla="*/ 1073 w 1302"/>
              <a:gd name="T31" fmla="*/ 48 h 782"/>
              <a:gd name="T32" fmla="*/ 1137 w 1302"/>
              <a:gd name="T33" fmla="*/ 51 h 782"/>
              <a:gd name="T34" fmla="*/ 1215 w 1302"/>
              <a:gd name="T35" fmla="*/ 81 h 782"/>
              <a:gd name="T36" fmla="*/ 1275 w 1302"/>
              <a:gd name="T37" fmla="*/ 122 h 782"/>
              <a:gd name="T38" fmla="*/ 1302 w 1302"/>
              <a:gd name="T39" fmla="*/ 156 h 782"/>
              <a:gd name="T40" fmla="*/ 1283 w 1302"/>
              <a:gd name="T41" fmla="*/ 174 h 782"/>
              <a:gd name="T42" fmla="*/ 1244 w 1302"/>
              <a:gd name="T43" fmla="*/ 188 h 782"/>
              <a:gd name="T44" fmla="*/ 1205 w 1302"/>
              <a:gd name="T45" fmla="*/ 228 h 782"/>
              <a:gd name="T46" fmla="*/ 1158 w 1302"/>
              <a:gd name="T47" fmla="*/ 278 h 782"/>
              <a:gd name="T48" fmla="*/ 1115 w 1302"/>
              <a:gd name="T49" fmla="*/ 339 h 782"/>
              <a:gd name="T50" fmla="*/ 1064 w 1302"/>
              <a:gd name="T51" fmla="*/ 411 h 782"/>
              <a:gd name="T52" fmla="*/ 1020 w 1302"/>
              <a:gd name="T53" fmla="*/ 491 h 782"/>
              <a:gd name="T54" fmla="*/ 998 w 1302"/>
              <a:gd name="T55" fmla="*/ 543 h 782"/>
              <a:gd name="T56" fmla="*/ 993 w 1302"/>
              <a:gd name="T57" fmla="*/ 588 h 782"/>
              <a:gd name="T58" fmla="*/ 975 w 1302"/>
              <a:gd name="T59" fmla="*/ 615 h 782"/>
              <a:gd name="T60" fmla="*/ 935 w 1302"/>
              <a:gd name="T61" fmla="*/ 639 h 782"/>
              <a:gd name="T62" fmla="*/ 842 w 1302"/>
              <a:gd name="T63" fmla="*/ 665 h 782"/>
              <a:gd name="T64" fmla="*/ 753 w 1302"/>
              <a:gd name="T65" fmla="*/ 678 h 782"/>
              <a:gd name="T66" fmla="*/ 650 w 1302"/>
              <a:gd name="T67" fmla="*/ 695 h 782"/>
              <a:gd name="T68" fmla="*/ 555 w 1302"/>
              <a:gd name="T69" fmla="*/ 716 h 782"/>
              <a:gd name="T70" fmla="*/ 474 w 1302"/>
              <a:gd name="T71" fmla="*/ 735 h 782"/>
              <a:gd name="T72" fmla="*/ 428 w 1302"/>
              <a:gd name="T73" fmla="*/ 759 h 782"/>
              <a:gd name="T74" fmla="*/ 392 w 1302"/>
              <a:gd name="T75" fmla="*/ 782 h 782"/>
              <a:gd name="T76" fmla="*/ 338 w 1302"/>
              <a:gd name="T77" fmla="*/ 777 h 782"/>
              <a:gd name="T78" fmla="*/ 260 w 1302"/>
              <a:gd name="T79" fmla="*/ 744 h 782"/>
              <a:gd name="T80" fmla="*/ 180 w 1302"/>
              <a:gd name="T81" fmla="*/ 705 h 782"/>
              <a:gd name="T82" fmla="*/ 110 w 1302"/>
              <a:gd name="T83" fmla="*/ 659 h 782"/>
              <a:gd name="T84" fmla="*/ 62 w 1302"/>
              <a:gd name="T85" fmla="*/ 615 h 782"/>
              <a:gd name="T86" fmla="*/ 26 w 1302"/>
              <a:gd name="T87" fmla="*/ 564 h 782"/>
              <a:gd name="T88" fmla="*/ 5 w 1302"/>
              <a:gd name="T89" fmla="*/ 518 h 782"/>
              <a:gd name="T90" fmla="*/ 2 w 1302"/>
              <a:gd name="T91" fmla="*/ 461 h 782"/>
              <a:gd name="T92" fmla="*/ 9 w 1302"/>
              <a:gd name="T93" fmla="*/ 404 h 782"/>
              <a:gd name="T94" fmla="*/ 24 w 1302"/>
              <a:gd name="T95" fmla="*/ 353 h 782"/>
              <a:gd name="T96" fmla="*/ 47 w 1302"/>
              <a:gd name="T97" fmla="*/ 317 h 782"/>
              <a:gd name="T98" fmla="*/ 60 w 1302"/>
              <a:gd name="T99" fmla="*/ 288 h 782"/>
              <a:gd name="T100" fmla="*/ 51 w 1302"/>
              <a:gd name="T101" fmla="*/ 263 h 782"/>
              <a:gd name="T102" fmla="*/ 81 w 1302"/>
              <a:gd name="T103" fmla="*/ 248 h 782"/>
              <a:gd name="T104" fmla="*/ 117 w 1302"/>
              <a:gd name="T105" fmla="*/ 242 h 782"/>
              <a:gd name="T106" fmla="*/ 143 w 1302"/>
              <a:gd name="T107" fmla="*/ 206 h 782"/>
              <a:gd name="T108" fmla="*/ 165 w 1302"/>
              <a:gd name="T109" fmla="*/ 171 h 782"/>
              <a:gd name="T110" fmla="*/ 201 w 1302"/>
              <a:gd name="T111" fmla="*/ 192 h 7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02"/>
              <a:gd name="T169" fmla="*/ 0 h 782"/>
              <a:gd name="T170" fmla="*/ 1302 w 1302"/>
              <a:gd name="T171" fmla="*/ 782 h 7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02" h="782">
                <a:moveTo>
                  <a:pt x="227" y="215"/>
                </a:moveTo>
                <a:lnTo>
                  <a:pt x="261" y="225"/>
                </a:lnTo>
                <a:lnTo>
                  <a:pt x="300" y="231"/>
                </a:lnTo>
                <a:lnTo>
                  <a:pt x="342" y="233"/>
                </a:lnTo>
                <a:lnTo>
                  <a:pt x="383" y="233"/>
                </a:lnTo>
                <a:lnTo>
                  <a:pt x="425" y="227"/>
                </a:lnTo>
                <a:lnTo>
                  <a:pt x="471" y="215"/>
                </a:lnTo>
                <a:lnTo>
                  <a:pt x="498" y="194"/>
                </a:lnTo>
                <a:lnTo>
                  <a:pt x="506" y="173"/>
                </a:lnTo>
                <a:lnTo>
                  <a:pt x="515" y="153"/>
                </a:lnTo>
                <a:lnTo>
                  <a:pt x="539" y="141"/>
                </a:lnTo>
                <a:lnTo>
                  <a:pt x="572" y="138"/>
                </a:lnTo>
                <a:lnTo>
                  <a:pt x="609" y="134"/>
                </a:lnTo>
                <a:lnTo>
                  <a:pt x="639" y="125"/>
                </a:lnTo>
                <a:lnTo>
                  <a:pt x="653" y="105"/>
                </a:lnTo>
                <a:lnTo>
                  <a:pt x="662" y="98"/>
                </a:lnTo>
                <a:lnTo>
                  <a:pt x="686" y="98"/>
                </a:lnTo>
                <a:lnTo>
                  <a:pt x="716" y="99"/>
                </a:lnTo>
                <a:lnTo>
                  <a:pt x="744" y="99"/>
                </a:lnTo>
                <a:lnTo>
                  <a:pt x="767" y="90"/>
                </a:lnTo>
                <a:lnTo>
                  <a:pt x="785" y="74"/>
                </a:lnTo>
                <a:lnTo>
                  <a:pt x="807" y="44"/>
                </a:lnTo>
                <a:lnTo>
                  <a:pt x="831" y="23"/>
                </a:lnTo>
                <a:lnTo>
                  <a:pt x="864" y="12"/>
                </a:lnTo>
                <a:lnTo>
                  <a:pt x="902" y="3"/>
                </a:lnTo>
                <a:lnTo>
                  <a:pt x="942" y="0"/>
                </a:lnTo>
                <a:lnTo>
                  <a:pt x="990" y="2"/>
                </a:lnTo>
                <a:lnTo>
                  <a:pt x="1023" y="8"/>
                </a:lnTo>
                <a:lnTo>
                  <a:pt x="1047" y="15"/>
                </a:lnTo>
                <a:lnTo>
                  <a:pt x="1052" y="27"/>
                </a:lnTo>
                <a:lnTo>
                  <a:pt x="1058" y="39"/>
                </a:lnTo>
                <a:lnTo>
                  <a:pt x="1073" y="48"/>
                </a:lnTo>
                <a:lnTo>
                  <a:pt x="1103" y="48"/>
                </a:lnTo>
                <a:lnTo>
                  <a:pt x="1137" y="51"/>
                </a:lnTo>
                <a:lnTo>
                  <a:pt x="1175" y="62"/>
                </a:lnTo>
                <a:lnTo>
                  <a:pt x="1215" y="81"/>
                </a:lnTo>
                <a:lnTo>
                  <a:pt x="1251" y="102"/>
                </a:lnTo>
                <a:lnTo>
                  <a:pt x="1275" y="122"/>
                </a:lnTo>
                <a:lnTo>
                  <a:pt x="1295" y="141"/>
                </a:lnTo>
                <a:lnTo>
                  <a:pt x="1302" y="156"/>
                </a:lnTo>
                <a:lnTo>
                  <a:pt x="1298" y="168"/>
                </a:lnTo>
                <a:lnTo>
                  <a:pt x="1283" y="174"/>
                </a:lnTo>
                <a:lnTo>
                  <a:pt x="1263" y="179"/>
                </a:lnTo>
                <a:lnTo>
                  <a:pt x="1244" y="188"/>
                </a:lnTo>
                <a:lnTo>
                  <a:pt x="1223" y="207"/>
                </a:lnTo>
                <a:lnTo>
                  <a:pt x="1205" y="228"/>
                </a:lnTo>
                <a:lnTo>
                  <a:pt x="1184" y="252"/>
                </a:lnTo>
                <a:lnTo>
                  <a:pt x="1158" y="278"/>
                </a:lnTo>
                <a:lnTo>
                  <a:pt x="1136" y="308"/>
                </a:lnTo>
                <a:lnTo>
                  <a:pt x="1115" y="339"/>
                </a:lnTo>
                <a:lnTo>
                  <a:pt x="1089" y="374"/>
                </a:lnTo>
                <a:lnTo>
                  <a:pt x="1064" y="411"/>
                </a:lnTo>
                <a:lnTo>
                  <a:pt x="1040" y="453"/>
                </a:lnTo>
                <a:lnTo>
                  <a:pt x="1020" y="491"/>
                </a:lnTo>
                <a:lnTo>
                  <a:pt x="1007" y="521"/>
                </a:lnTo>
                <a:lnTo>
                  <a:pt x="998" y="543"/>
                </a:lnTo>
                <a:lnTo>
                  <a:pt x="995" y="569"/>
                </a:lnTo>
                <a:lnTo>
                  <a:pt x="993" y="588"/>
                </a:lnTo>
                <a:lnTo>
                  <a:pt x="987" y="603"/>
                </a:lnTo>
                <a:lnTo>
                  <a:pt x="975" y="615"/>
                </a:lnTo>
                <a:lnTo>
                  <a:pt x="960" y="626"/>
                </a:lnTo>
                <a:lnTo>
                  <a:pt x="935" y="639"/>
                </a:lnTo>
                <a:lnTo>
                  <a:pt x="890" y="654"/>
                </a:lnTo>
                <a:lnTo>
                  <a:pt x="842" y="665"/>
                </a:lnTo>
                <a:lnTo>
                  <a:pt x="798" y="671"/>
                </a:lnTo>
                <a:lnTo>
                  <a:pt x="753" y="678"/>
                </a:lnTo>
                <a:lnTo>
                  <a:pt x="701" y="687"/>
                </a:lnTo>
                <a:lnTo>
                  <a:pt x="650" y="695"/>
                </a:lnTo>
                <a:lnTo>
                  <a:pt x="594" y="705"/>
                </a:lnTo>
                <a:lnTo>
                  <a:pt x="555" y="716"/>
                </a:lnTo>
                <a:lnTo>
                  <a:pt x="509" y="726"/>
                </a:lnTo>
                <a:lnTo>
                  <a:pt x="474" y="735"/>
                </a:lnTo>
                <a:lnTo>
                  <a:pt x="446" y="747"/>
                </a:lnTo>
                <a:lnTo>
                  <a:pt x="428" y="759"/>
                </a:lnTo>
                <a:lnTo>
                  <a:pt x="411" y="776"/>
                </a:lnTo>
                <a:lnTo>
                  <a:pt x="392" y="782"/>
                </a:lnTo>
                <a:lnTo>
                  <a:pt x="369" y="782"/>
                </a:lnTo>
                <a:lnTo>
                  <a:pt x="338" y="777"/>
                </a:lnTo>
                <a:lnTo>
                  <a:pt x="297" y="759"/>
                </a:lnTo>
                <a:lnTo>
                  <a:pt x="260" y="744"/>
                </a:lnTo>
                <a:lnTo>
                  <a:pt x="221" y="723"/>
                </a:lnTo>
                <a:lnTo>
                  <a:pt x="180" y="705"/>
                </a:lnTo>
                <a:lnTo>
                  <a:pt x="144" y="684"/>
                </a:lnTo>
                <a:lnTo>
                  <a:pt x="110" y="659"/>
                </a:lnTo>
                <a:lnTo>
                  <a:pt x="83" y="638"/>
                </a:lnTo>
                <a:lnTo>
                  <a:pt x="62" y="615"/>
                </a:lnTo>
                <a:lnTo>
                  <a:pt x="44" y="591"/>
                </a:lnTo>
                <a:lnTo>
                  <a:pt x="26" y="564"/>
                </a:lnTo>
                <a:lnTo>
                  <a:pt x="12" y="543"/>
                </a:lnTo>
                <a:lnTo>
                  <a:pt x="5" y="518"/>
                </a:lnTo>
                <a:lnTo>
                  <a:pt x="2" y="486"/>
                </a:lnTo>
                <a:lnTo>
                  <a:pt x="2" y="461"/>
                </a:lnTo>
                <a:lnTo>
                  <a:pt x="0" y="438"/>
                </a:lnTo>
                <a:lnTo>
                  <a:pt x="9" y="404"/>
                </a:lnTo>
                <a:lnTo>
                  <a:pt x="15" y="377"/>
                </a:lnTo>
                <a:lnTo>
                  <a:pt x="24" y="353"/>
                </a:lnTo>
                <a:lnTo>
                  <a:pt x="32" y="332"/>
                </a:lnTo>
                <a:lnTo>
                  <a:pt x="47" y="317"/>
                </a:lnTo>
                <a:lnTo>
                  <a:pt x="60" y="303"/>
                </a:lnTo>
                <a:lnTo>
                  <a:pt x="60" y="288"/>
                </a:lnTo>
                <a:lnTo>
                  <a:pt x="60" y="275"/>
                </a:lnTo>
                <a:lnTo>
                  <a:pt x="51" y="263"/>
                </a:lnTo>
                <a:lnTo>
                  <a:pt x="65" y="257"/>
                </a:lnTo>
                <a:lnTo>
                  <a:pt x="81" y="248"/>
                </a:lnTo>
                <a:lnTo>
                  <a:pt x="96" y="246"/>
                </a:lnTo>
                <a:lnTo>
                  <a:pt x="117" y="242"/>
                </a:lnTo>
                <a:lnTo>
                  <a:pt x="131" y="227"/>
                </a:lnTo>
                <a:lnTo>
                  <a:pt x="143" y="206"/>
                </a:lnTo>
                <a:lnTo>
                  <a:pt x="153" y="182"/>
                </a:lnTo>
                <a:lnTo>
                  <a:pt x="165" y="171"/>
                </a:lnTo>
                <a:lnTo>
                  <a:pt x="177" y="174"/>
                </a:lnTo>
                <a:lnTo>
                  <a:pt x="201" y="192"/>
                </a:lnTo>
                <a:lnTo>
                  <a:pt x="227" y="215"/>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1" name="AT"/>
          <p:cNvSpPr>
            <a:spLocks/>
          </p:cNvSpPr>
          <p:nvPr userDrawn="1"/>
        </p:nvSpPr>
        <p:spPr bwMode="auto">
          <a:xfrm>
            <a:off x="5622925" y="3597275"/>
            <a:ext cx="1106488" cy="504825"/>
          </a:xfrm>
          <a:custGeom>
            <a:avLst/>
            <a:gdLst>
              <a:gd name="T0" fmla="*/ 405 w 1501"/>
              <a:gd name="T1" fmla="*/ 420 h 702"/>
              <a:gd name="T2" fmla="*/ 543 w 1501"/>
              <a:gd name="T3" fmla="*/ 388 h 702"/>
              <a:gd name="T4" fmla="*/ 627 w 1501"/>
              <a:gd name="T5" fmla="*/ 400 h 702"/>
              <a:gd name="T6" fmla="*/ 690 w 1501"/>
              <a:gd name="T7" fmla="*/ 420 h 702"/>
              <a:gd name="T8" fmla="*/ 703 w 1501"/>
              <a:gd name="T9" fmla="*/ 358 h 702"/>
              <a:gd name="T10" fmla="*/ 673 w 1501"/>
              <a:gd name="T11" fmla="*/ 261 h 702"/>
              <a:gd name="T12" fmla="*/ 694 w 1501"/>
              <a:gd name="T13" fmla="*/ 204 h 702"/>
              <a:gd name="T14" fmla="*/ 781 w 1501"/>
              <a:gd name="T15" fmla="*/ 133 h 702"/>
              <a:gd name="T16" fmla="*/ 858 w 1501"/>
              <a:gd name="T17" fmla="*/ 82 h 702"/>
              <a:gd name="T18" fmla="*/ 937 w 1501"/>
              <a:gd name="T19" fmla="*/ 103 h 702"/>
              <a:gd name="T20" fmla="*/ 1003 w 1501"/>
              <a:gd name="T21" fmla="*/ 91 h 702"/>
              <a:gd name="T22" fmla="*/ 1084 w 1501"/>
              <a:gd name="T23" fmla="*/ 22 h 702"/>
              <a:gd name="T24" fmla="*/ 1156 w 1501"/>
              <a:gd name="T25" fmla="*/ 3 h 702"/>
              <a:gd name="T26" fmla="*/ 1258 w 1501"/>
              <a:gd name="T27" fmla="*/ 36 h 702"/>
              <a:gd name="T28" fmla="*/ 1365 w 1501"/>
              <a:gd name="T29" fmla="*/ 55 h 702"/>
              <a:gd name="T30" fmla="*/ 1441 w 1501"/>
              <a:gd name="T31" fmla="*/ 73 h 702"/>
              <a:gd name="T32" fmla="*/ 1470 w 1501"/>
              <a:gd name="T33" fmla="*/ 154 h 702"/>
              <a:gd name="T34" fmla="*/ 1497 w 1501"/>
              <a:gd name="T35" fmla="*/ 271 h 702"/>
              <a:gd name="T36" fmla="*/ 1482 w 1501"/>
              <a:gd name="T37" fmla="*/ 336 h 702"/>
              <a:gd name="T38" fmla="*/ 1429 w 1501"/>
              <a:gd name="T39" fmla="*/ 354 h 702"/>
              <a:gd name="T40" fmla="*/ 1389 w 1501"/>
              <a:gd name="T41" fmla="*/ 400 h 702"/>
              <a:gd name="T42" fmla="*/ 1384 w 1501"/>
              <a:gd name="T43" fmla="*/ 477 h 702"/>
              <a:gd name="T44" fmla="*/ 1368 w 1501"/>
              <a:gd name="T45" fmla="*/ 561 h 702"/>
              <a:gd name="T46" fmla="*/ 1317 w 1501"/>
              <a:gd name="T47" fmla="*/ 604 h 702"/>
              <a:gd name="T48" fmla="*/ 1239 w 1501"/>
              <a:gd name="T49" fmla="*/ 640 h 702"/>
              <a:gd name="T50" fmla="*/ 1159 w 1501"/>
              <a:gd name="T51" fmla="*/ 666 h 702"/>
              <a:gd name="T52" fmla="*/ 1071 w 1501"/>
              <a:gd name="T53" fmla="*/ 681 h 702"/>
              <a:gd name="T54" fmla="*/ 973 w 1501"/>
              <a:gd name="T55" fmla="*/ 699 h 702"/>
              <a:gd name="T56" fmla="*/ 867 w 1501"/>
              <a:gd name="T57" fmla="*/ 699 h 702"/>
              <a:gd name="T58" fmla="*/ 751 w 1501"/>
              <a:gd name="T59" fmla="*/ 681 h 702"/>
              <a:gd name="T60" fmla="*/ 648 w 1501"/>
              <a:gd name="T61" fmla="*/ 658 h 702"/>
              <a:gd name="T62" fmla="*/ 571 w 1501"/>
              <a:gd name="T63" fmla="*/ 607 h 702"/>
              <a:gd name="T64" fmla="*/ 534 w 1501"/>
              <a:gd name="T65" fmla="*/ 544 h 702"/>
              <a:gd name="T66" fmla="*/ 484 w 1501"/>
              <a:gd name="T67" fmla="*/ 535 h 702"/>
              <a:gd name="T68" fmla="*/ 417 w 1501"/>
              <a:gd name="T69" fmla="*/ 555 h 702"/>
              <a:gd name="T70" fmla="*/ 337 w 1501"/>
              <a:gd name="T71" fmla="*/ 570 h 702"/>
              <a:gd name="T72" fmla="*/ 268 w 1501"/>
              <a:gd name="T73" fmla="*/ 603 h 702"/>
              <a:gd name="T74" fmla="*/ 222 w 1501"/>
              <a:gd name="T75" fmla="*/ 615 h 702"/>
              <a:gd name="T76" fmla="*/ 172 w 1501"/>
              <a:gd name="T77" fmla="*/ 577 h 702"/>
              <a:gd name="T78" fmla="*/ 120 w 1501"/>
              <a:gd name="T79" fmla="*/ 576 h 702"/>
              <a:gd name="T80" fmla="*/ 61 w 1501"/>
              <a:gd name="T81" fmla="*/ 592 h 702"/>
              <a:gd name="T82" fmla="*/ 9 w 1501"/>
              <a:gd name="T83" fmla="*/ 552 h 702"/>
              <a:gd name="T84" fmla="*/ 0 w 1501"/>
              <a:gd name="T85" fmla="*/ 489 h 702"/>
              <a:gd name="T86" fmla="*/ 16 w 1501"/>
              <a:gd name="T87" fmla="*/ 444 h 702"/>
              <a:gd name="T88" fmla="*/ 61 w 1501"/>
              <a:gd name="T89" fmla="*/ 451 h 702"/>
              <a:gd name="T90" fmla="*/ 109 w 1501"/>
              <a:gd name="T91" fmla="*/ 472 h 702"/>
              <a:gd name="T92" fmla="*/ 169 w 1501"/>
              <a:gd name="T93" fmla="*/ 465 h 702"/>
              <a:gd name="T94" fmla="*/ 238 w 1501"/>
              <a:gd name="T95" fmla="*/ 451 h 7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1"/>
              <a:gd name="T145" fmla="*/ 0 h 702"/>
              <a:gd name="T146" fmla="*/ 1501 w 1501"/>
              <a:gd name="T147" fmla="*/ 702 h 7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1" h="702">
                <a:moveTo>
                  <a:pt x="319" y="438"/>
                </a:moveTo>
                <a:lnTo>
                  <a:pt x="358" y="432"/>
                </a:lnTo>
                <a:lnTo>
                  <a:pt x="405" y="420"/>
                </a:lnTo>
                <a:lnTo>
                  <a:pt x="462" y="408"/>
                </a:lnTo>
                <a:lnTo>
                  <a:pt x="502" y="397"/>
                </a:lnTo>
                <a:lnTo>
                  <a:pt x="543" y="388"/>
                </a:lnTo>
                <a:lnTo>
                  <a:pt x="573" y="381"/>
                </a:lnTo>
                <a:lnTo>
                  <a:pt x="594" y="387"/>
                </a:lnTo>
                <a:lnTo>
                  <a:pt x="627" y="400"/>
                </a:lnTo>
                <a:lnTo>
                  <a:pt x="648" y="409"/>
                </a:lnTo>
                <a:lnTo>
                  <a:pt x="672" y="420"/>
                </a:lnTo>
                <a:lnTo>
                  <a:pt x="690" y="420"/>
                </a:lnTo>
                <a:lnTo>
                  <a:pt x="703" y="411"/>
                </a:lnTo>
                <a:lnTo>
                  <a:pt x="705" y="387"/>
                </a:lnTo>
                <a:lnTo>
                  <a:pt x="703" y="358"/>
                </a:lnTo>
                <a:lnTo>
                  <a:pt x="696" y="330"/>
                </a:lnTo>
                <a:lnTo>
                  <a:pt x="684" y="283"/>
                </a:lnTo>
                <a:lnTo>
                  <a:pt x="673" y="261"/>
                </a:lnTo>
                <a:lnTo>
                  <a:pt x="672" y="238"/>
                </a:lnTo>
                <a:lnTo>
                  <a:pt x="676" y="219"/>
                </a:lnTo>
                <a:lnTo>
                  <a:pt x="694" y="204"/>
                </a:lnTo>
                <a:lnTo>
                  <a:pt x="720" y="180"/>
                </a:lnTo>
                <a:lnTo>
                  <a:pt x="756" y="154"/>
                </a:lnTo>
                <a:lnTo>
                  <a:pt x="781" y="133"/>
                </a:lnTo>
                <a:lnTo>
                  <a:pt x="811" y="109"/>
                </a:lnTo>
                <a:lnTo>
                  <a:pt x="838" y="91"/>
                </a:lnTo>
                <a:lnTo>
                  <a:pt x="858" y="82"/>
                </a:lnTo>
                <a:lnTo>
                  <a:pt x="879" y="82"/>
                </a:lnTo>
                <a:lnTo>
                  <a:pt x="907" y="91"/>
                </a:lnTo>
                <a:lnTo>
                  <a:pt x="937" y="103"/>
                </a:lnTo>
                <a:lnTo>
                  <a:pt x="957" y="105"/>
                </a:lnTo>
                <a:lnTo>
                  <a:pt x="978" y="100"/>
                </a:lnTo>
                <a:lnTo>
                  <a:pt x="1003" y="91"/>
                </a:lnTo>
                <a:lnTo>
                  <a:pt x="1033" y="67"/>
                </a:lnTo>
                <a:lnTo>
                  <a:pt x="1059" y="45"/>
                </a:lnTo>
                <a:lnTo>
                  <a:pt x="1084" y="22"/>
                </a:lnTo>
                <a:lnTo>
                  <a:pt x="1107" y="7"/>
                </a:lnTo>
                <a:lnTo>
                  <a:pt x="1131" y="0"/>
                </a:lnTo>
                <a:lnTo>
                  <a:pt x="1156" y="3"/>
                </a:lnTo>
                <a:lnTo>
                  <a:pt x="1188" y="13"/>
                </a:lnTo>
                <a:lnTo>
                  <a:pt x="1222" y="21"/>
                </a:lnTo>
                <a:lnTo>
                  <a:pt x="1258" y="36"/>
                </a:lnTo>
                <a:lnTo>
                  <a:pt x="1297" y="43"/>
                </a:lnTo>
                <a:lnTo>
                  <a:pt x="1333" y="51"/>
                </a:lnTo>
                <a:lnTo>
                  <a:pt x="1365" y="55"/>
                </a:lnTo>
                <a:lnTo>
                  <a:pt x="1390" y="58"/>
                </a:lnTo>
                <a:lnTo>
                  <a:pt x="1419" y="61"/>
                </a:lnTo>
                <a:lnTo>
                  <a:pt x="1441" y="73"/>
                </a:lnTo>
                <a:lnTo>
                  <a:pt x="1452" y="93"/>
                </a:lnTo>
                <a:lnTo>
                  <a:pt x="1461" y="124"/>
                </a:lnTo>
                <a:lnTo>
                  <a:pt x="1470" y="154"/>
                </a:lnTo>
                <a:lnTo>
                  <a:pt x="1480" y="189"/>
                </a:lnTo>
                <a:lnTo>
                  <a:pt x="1489" y="231"/>
                </a:lnTo>
                <a:lnTo>
                  <a:pt x="1497" y="271"/>
                </a:lnTo>
                <a:lnTo>
                  <a:pt x="1501" y="306"/>
                </a:lnTo>
                <a:lnTo>
                  <a:pt x="1492" y="322"/>
                </a:lnTo>
                <a:lnTo>
                  <a:pt x="1482" y="336"/>
                </a:lnTo>
                <a:lnTo>
                  <a:pt x="1464" y="345"/>
                </a:lnTo>
                <a:lnTo>
                  <a:pt x="1444" y="348"/>
                </a:lnTo>
                <a:lnTo>
                  <a:pt x="1429" y="354"/>
                </a:lnTo>
                <a:lnTo>
                  <a:pt x="1411" y="366"/>
                </a:lnTo>
                <a:lnTo>
                  <a:pt x="1399" y="382"/>
                </a:lnTo>
                <a:lnTo>
                  <a:pt x="1389" y="400"/>
                </a:lnTo>
                <a:lnTo>
                  <a:pt x="1386" y="418"/>
                </a:lnTo>
                <a:lnTo>
                  <a:pt x="1386" y="447"/>
                </a:lnTo>
                <a:lnTo>
                  <a:pt x="1384" y="477"/>
                </a:lnTo>
                <a:lnTo>
                  <a:pt x="1383" y="511"/>
                </a:lnTo>
                <a:lnTo>
                  <a:pt x="1378" y="534"/>
                </a:lnTo>
                <a:lnTo>
                  <a:pt x="1368" y="561"/>
                </a:lnTo>
                <a:lnTo>
                  <a:pt x="1354" y="577"/>
                </a:lnTo>
                <a:lnTo>
                  <a:pt x="1335" y="594"/>
                </a:lnTo>
                <a:lnTo>
                  <a:pt x="1317" y="604"/>
                </a:lnTo>
                <a:lnTo>
                  <a:pt x="1296" y="615"/>
                </a:lnTo>
                <a:lnTo>
                  <a:pt x="1266" y="630"/>
                </a:lnTo>
                <a:lnTo>
                  <a:pt x="1239" y="640"/>
                </a:lnTo>
                <a:lnTo>
                  <a:pt x="1212" y="649"/>
                </a:lnTo>
                <a:lnTo>
                  <a:pt x="1183" y="657"/>
                </a:lnTo>
                <a:lnTo>
                  <a:pt x="1159" y="666"/>
                </a:lnTo>
                <a:lnTo>
                  <a:pt x="1134" y="670"/>
                </a:lnTo>
                <a:lnTo>
                  <a:pt x="1099" y="675"/>
                </a:lnTo>
                <a:lnTo>
                  <a:pt x="1071" y="681"/>
                </a:lnTo>
                <a:lnTo>
                  <a:pt x="1041" y="687"/>
                </a:lnTo>
                <a:lnTo>
                  <a:pt x="1009" y="693"/>
                </a:lnTo>
                <a:lnTo>
                  <a:pt x="973" y="699"/>
                </a:lnTo>
                <a:lnTo>
                  <a:pt x="943" y="702"/>
                </a:lnTo>
                <a:lnTo>
                  <a:pt x="909" y="700"/>
                </a:lnTo>
                <a:lnTo>
                  <a:pt x="867" y="699"/>
                </a:lnTo>
                <a:lnTo>
                  <a:pt x="832" y="694"/>
                </a:lnTo>
                <a:lnTo>
                  <a:pt x="790" y="687"/>
                </a:lnTo>
                <a:lnTo>
                  <a:pt x="751" y="681"/>
                </a:lnTo>
                <a:lnTo>
                  <a:pt x="715" y="673"/>
                </a:lnTo>
                <a:lnTo>
                  <a:pt x="679" y="663"/>
                </a:lnTo>
                <a:lnTo>
                  <a:pt x="648" y="658"/>
                </a:lnTo>
                <a:lnTo>
                  <a:pt x="618" y="642"/>
                </a:lnTo>
                <a:lnTo>
                  <a:pt x="594" y="627"/>
                </a:lnTo>
                <a:lnTo>
                  <a:pt x="571" y="607"/>
                </a:lnTo>
                <a:lnTo>
                  <a:pt x="559" y="582"/>
                </a:lnTo>
                <a:lnTo>
                  <a:pt x="546" y="558"/>
                </a:lnTo>
                <a:lnTo>
                  <a:pt x="534" y="544"/>
                </a:lnTo>
                <a:lnTo>
                  <a:pt x="522" y="535"/>
                </a:lnTo>
                <a:lnTo>
                  <a:pt x="504" y="532"/>
                </a:lnTo>
                <a:lnTo>
                  <a:pt x="484" y="535"/>
                </a:lnTo>
                <a:lnTo>
                  <a:pt x="466" y="538"/>
                </a:lnTo>
                <a:lnTo>
                  <a:pt x="442" y="547"/>
                </a:lnTo>
                <a:lnTo>
                  <a:pt x="417" y="555"/>
                </a:lnTo>
                <a:lnTo>
                  <a:pt x="390" y="556"/>
                </a:lnTo>
                <a:lnTo>
                  <a:pt x="361" y="564"/>
                </a:lnTo>
                <a:lnTo>
                  <a:pt x="337" y="570"/>
                </a:lnTo>
                <a:lnTo>
                  <a:pt x="312" y="577"/>
                </a:lnTo>
                <a:lnTo>
                  <a:pt x="289" y="589"/>
                </a:lnTo>
                <a:lnTo>
                  <a:pt x="268" y="603"/>
                </a:lnTo>
                <a:lnTo>
                  <a:pt x="250" y="612"/>
                </a:lnTo>
                <a:lnTo>
                  <a:pt x="238" y="621"/>
                </a:lnTo>
                <a:lnTo>
                  <a:pt x="222" y="615"/>
                </a:lnTo>
                <a:lnTo>
                  <a:pt x="204" y="604"/>
                </a:lnTo>
                <a:lnTo>
                  <a:pt x="189" y="591"/>
                </a:lnTo>
                <a:lnTo>
                  <a:pt x="172" y="577"/>
                </a:lnTo>
                <a:lnTo>
                  <a:pt x="156" y="570"/>
                </a:lnTo>
                <a:lnTo>
                  <a:pt x="139" y="568"/>
                </a:lnTo>
                <a:lnTo>
                  <a:pt x="120" y="576"/>
                </a:lnTo>
                <a:lnTo>
                  <a:pt x="100" y="588"/>
                </a:lnTo>
                <a:lnTo>
                  <a:pt x="85" y="592"/>
                </a:lnTo>
                <a:lnTo>
                  <a:pt x="61" y="592"/>
                </a:lnTo>
                <a:lnTo>
                  <a:pt x="40" y="586"/>
                </a:lnTo>
                <a:lnTo>
                  <a:pt x="24" y="573"/>
                </a:lnTo>
                <a:lnTo>
                  <a:pt x="9" y="552"/>
                </a:lnTo>
                <a:lnTo>
                  <a:pt x="1" y="532"/>
                </a:lnTo>
                <a:lnTo>
                  <a:pt x="1" y="510"/>
                </a:lnTo>
                <a:lnTo>
                  <a:pt x="0" y="489"/>
                </a:lnTo>
                <a:lnTo>
                  <a:pt x="1" y="469"/>
                </a:lnTo>
                <a:lnTo>
                  <a:pt x="6" y="456"/>
                </a:lnTo>
                <a:lnTo>
                  <a:pt x="16" y="444"/>
                </a:lnTo>
                <a:lnTo>
                  <a:pt x="31" y="441"/>
                </a:lnTo>
                <a:lnTo>
                  <a:pt x="46" y="445"/>
                </a:lnTo>
                <a:lnTo>
                  <a:pt x="61" y="451"/>
                </a:lnTo>
                <a:lnTo>
                  <a:pt x="78" y="460"/>
                </a:lnTo>
                <a:lnTo>
                  <a:pt x="93" y="466"/>
                </a:lnTo>
                <a:lnTo>
                  <a:pt x="109" y="472"/>
                </a:lnTo>
                <a:lnTo>
                  <a:pt x="132" y="475"/>
                </a:lnTo>
                <a:lnTo>
                  <a:pt x="151" y="474"/>
                </a:lnTo>
                <a:lnTo>
                  <a:pt x="169" y="465"/>
                </a:lnTo>
                <a:lnTo>
                  <a:pt x="190" y="457"/>
                </a:lnTo>
                <a:lnTo>
                  <a:pt x="214" y="454"/>
                </a:lnTo>
                <a:lnTo>
                  <a:pt x="238" y="451"/>
                </a:lnTo>
                <a:lnTo>
                  <a:pt x="268" y="445"/>
                </a:lnTo>
                <a:lnTo>
                  <a:pt x="319" y="43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2" name="SK"/>
          <p:cNvSpPr>
            <a:spLocks/>
          </p:cNvSpPr>
          <p:nvPr userDrawn="1"/>
        </p:nvSpPr>
        <p:spPr bwMode="auto">
          <a:xfrm>
            <a:off x="6729413" y="3460750"/>
            <a:ext cx="838200" cy="382588"/>
          </a:xfrm>
          <a:custGeom>
            <a:avLst/>
            <a:gdLst>
              <a:gd name="T0" fmla="*/ 124 w 1135"/>
              <a:gd name="T1" fmla="*/ 229 h 534"/>
              <a:gd name="T2" fmla="*/ 184 w 1135"/>
              <a:gd name="T3" fmla="*/ 202 h 534"/>
              <a:gd name="T4" fmla="*/ 240 w 1135"/>
              <a:gd name="T5" fmla="*/ 154 h 534"/>
              <a:gd name="T6" fmla="*/ 256 w 1135"/>
              <a:gd name="T7" fmla="*/ 115 h 534"/>
              <a:gd name="T8" fmla="*/ 280 w 1135"/>
              <a:gd name="T9" fmla="*/ 75 h 534"/>
              <a:gd name="T10" fmla="*/ 321 w 1135"/>
              <a:gd name="T11" fmla="*/ 45 h 534"/>
              <a:gd name="T12" fmla="*/ 378 w 1135"/>
              <a:gd name="T13" fmla="*/ 22 h 534"/>
              <a:gd name="T14" fmla="*/ 399 w 1135"/>
              <a:gd name="T15" fmla="*/ 33 h 534"/>
              <a:gd name="T16" fmla="*/ 412 w 1135"/>
              <a:gd name="T17" fmla="*/ 52 h 534"/>
              <a:gd name="T18" fmla="*/ 451 w 1135"/>
              <a:gd name="T19" fmla="*/ 33 h 534"/>
              <a:gd name="T20" fmla="*/ 489 w 1135"/>
              <a:gd name="T21" fmla="*/ 4 h 534"/>
              <a:gd name="T22" fmla="*/ 520 w 1135"/>
              <a:gd name="T23" fmla="*/ 0 h 534"/>
              <a:gd name="T24" fmla="*/ 546 w 1135"/>
              <a:gd name="T25" fmla="*/ 22 h 534"/>
              <a:gd name="T26" fmla="*/ 565 w 1135"/>
              <a:gd name="T27" fmla="*/ 52 h 534"/>
              <a:gd name="T28" fmla="*/ 574 w 1135"/>
              <a:gd name="T29" fmla="*/ 87 h 534"/>
              <a:gd name="T30" fmla="*/ 589 w 1135"/>
              <a:gd name="T31" fmla="*/ 114 h 534"/>
              <a:gd name="T32" fmla="*/ 642 w 1135"/>
              <a:gd name="T33" fmla="*/ 117 h 534"/>
              <a:gd name="T34" fmla="*/ 688 w 1135"/>
              <a:gd name="T35" fmla="*/ 88 h 534"/>
              <a:gd name="T36" fmla="*/ 726 w 1135"/>
              <a:gd name="T37" fmla="*/ 64 h 534"/>
              <a:gd name="T38" fmla="*/ 780 w 1135"/>
              <a:gd name="T39" fmla="*/ 46 h 534"/>
              <a:gd name="T40" fmla="*/ 843 w 1135"/>
              <a:gd name="T41" fmla="*/ 39 h 534"/>
              <a:gd name="T42" fmla="*/ 900 w 1135"/>
              <a:gd name="T43" fmla="*/ 43 h 534"/>
              <a:gd name="T44" fmla="*/ 970 w 1135"/>
              <a:gd name="T45" fmla="*/ 55 h 534"/>
              <a:gd name="T46" fmla="*/ 1030 w 1135"/>
              <a:gd name="T47" fmla="*/ 75 h 534"/>
              <a:gd name="T48" fmla="*/ 1098 w 1135"/>
              <a:gd name="T49" fmla="*/ 105 h 534"/>
              <a:gd name="T50" fmla="*/ 1135 w 1135"/>
              <a:gd name="T51" fmla="*/ 127 h 534"/>
              <a:gd name="T52" fmla="*/ 1125 w 1135"/>
              <a:gd name="T53" fmla="*/ 168 h 534"/>
              <a:gd name="T54" fmla="*/ 1096 w 1135"/>
              <a:gd name="T55" fmla="*/ 226 h 534"/>
              <a:gd name="T56" fmla="*/ 1077 w 1135"/>
              <a:gd name="T57" fmla="*/ 276 h 534"/>
              <a:gd name="T58" fmla="*/ 1050 w 1135"/>
              <a:gd name="T59" fmla="*/ 315 h 534"/>
              <a:gd name="T60" fmla="*/ 1014 w 1135"/>
              <a:gd name="T61" fmla="*/ 343 h 534"/>
              <a:gd name="T62" fmla="*/ 981 w 1135"/>
              <a:gd name="T63" fmla="*/ 337 h 534"/>
              <a:gd name="T64" fmla="*/ 952 w 1135"/>
              <a:gd name="T65" fmla="*/ 313 h 534"/>
              <a:gd name="T66" fmla="*/ 900 w 1135"/>
              <a:gd name="T67" fmla="*/ 300 h 534"/>
              <a:gd name="T68" fmla="*/ 829 w 1135"/>
              <a:gd name="T69" fmla="*/ 298 h 534"/>
              <a:gd name="T70" fmla="*/ 762 w 1135"/>
              <a:gd name="T71" fmla="*/ 298 h 534"/>
              <a:gd name="T72" fmla="*/ 721 w 1135"/>
              <a:gd name="T73" fmla="*/ 312 h 534"/>
              <a:gd name="T74" fmla="*/ 688 w 1135"/>
              <a:gd name="T75" fmla="*/ 349 h 534"/>
              <a:gd name="T76" fmla="*/ 651 w 1135"/>
              <a:gd name="T77" fmla="*/ 388 h 534"/>
              <a:gd name="T78" fmla="*/ 609 w 1135"/>
              <a:gd name="T79" fmla="*/ 394 h 534"/>
              <a:gd name="T80" fmla="*/ 562 w 1135"/>
              <a:gd name="T81" fmla="*/ 391 h 534"/>
              <a:gd name="T82" fmla="*/ 529 w 1135"/>
              <a:gd name="T83" fmla="*/ 402 h 534"/>
              <a:gd name="T84" fmla="*/ 496 w 1135"/>
              <a:gd name="T85" fmla="*/ 423 h 534"/>
              <a:gd name="T86" fmla="*/ 456 w 1135"/>
              <a:gd name="T87" fmla="*/ 429 h 534"/>
              <a:gd name="T88" fmla="*/ 405 w 1135"/>
              <a:gd name="T89" fmla="*/ 436 h 534"/>
              <a:gd name="T90" fmla="*/ 373 w 1135"/>
              <a:gd name="T91" fmla="*/ 456 h 534"/>
              <a:gd name="T92" fmla="*/ 372 w 1135"/>
              <a:gd name="T93" fmla="*/ 487 h 534"/>
              <a:gd name="T94" fmla="*/ 343 w 1135"/>
              <a:gd name="T95" fmla="*/ 510 h 534"/>
              <a:gd name="T96" fmla="*/ 304 w 1135"/>
              <a:gd name="T97" fmla="*/ 519 h 534"/>
              <a:gd name="T98" fmla="*/ 255 w 1135"/>
              <a:gd name="T99" fmla="*/ 522 h 534"/>
              <a:gd name="T100" fmla="*/ 210 w 1135"/>
              <a:gd name="T101" fmla="*/ 532 h 534"/>
              <a:gd name="T102" fmla="*/ 168 w 1135"/>
              <a:gd name="T103" fmla="*/ 531 h 534"/>
              <a:gd name="T104" fmla="*/ 132 w 1135"/>
              <a:gd name="T105" fmla="*/ 514 h 534"/>
              <a:gd name="T106" fmla="*/ 90 w 1135"/>
              <a:gd name="T107" fmla="*/ 487 h 534"/>
              <a:gd name="T108" fmla="*/ 49 w 1135"/>
              <a:gd name="T109" fmla="*/ 447 h 534"/>
              <a:gd name="T110" fmla="*/ 22 w 1135"/>
              <a:gd name="T111" fmla="*/ 400 h 534"/>
              <a:gd name="T112" fmla="*/ 4 w 1135"/>
              <a:gd name="T113" fmla="*/ 360 h 534"/>
              <a:gd name="T114" fmla="*/ 1 w 1135"/>
              <a:gd name="T115" fmla="*/ 307 h 534"/>
              <a:gd name="T116" fmla="*/ 22 w 1135"/>
              <a:gd name="T117" fmla="*/ 271 h 534"/>
              <a:gd name="T118" fmla="*/ 51 w 1135"/>
              <a:gd name="T119" fmla="*/ 250 h 534"/>
              <a:gd name="T120" fmla="*/ 96 w 1135"/>
              <a:gd name="T121" fmla="*/ 23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5"/>
              <a:gd name="T184" fmla="*/ 0 h 534"/>
              <a:gd name="T185" fmla="*/ 1135 w 1135"/>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5" h="534">
                <a:moveTo>
                  <a:pt x="96" y="237"/>
                </a:moveTo>
                <a:lnTo>
                  <a:pt x="124" y="229"/>
                </a:lnTo>
                <a:lnTo>
                  <a:pt x="156" y="219"/>
                </a:lnTo>
                <a:lnTo>
                  <a:pt x="184" y="202"/>
                </a:lnTo>
                <a:lnTo>
                  <a:pt x="213" y="181"/>
                </a:lnTo>
                <a:lnTo>
                  <a:pt x="240" y="154"/>
                </a:lnTo>
                <a:lnTo>
                  <a:pt x="253" y="135"/>
                </a:lnTo>
                <a:lnTo>
                  <a:pt x="256" y="115"/>
                </a:lnTo>
                <a:lnTo>
                  <a:pt x="264" y="96"/>
                </a:lnTo>
                <a:lnTo>
                  <a:pt x="280" y="75"/>
                </a:lnTo>
                <a:lnTo>
                  <a:pt x="298" y="60"/>
                </a:lnTo>
                <a:lnTo>
                  <a:pt x="321" y="45"/>
                </a:lnTo>
                <a:lnTo>
                  <a:pt x="349" y="33"/>
                </a:lnTo>
                <a:lnTo>
                  <a:pt x="378" y="22"/>
                </a:lnTo>
                <a:lnTo>
                  <a:pt x="391" y="24"/>
                </a:lnTo>
                <a:lnTo>
                  <a:pt x="399" y="33"/>
                </a:lnTo>
                <a:lnTo>
                  <a:pt x="402" y="48"/>
                </a:lnTo>
                <a:lnTo>
                  <a:pt x="412" y="52"/>
                </a:lnTo>
                <a:lnTo>
                  <a:pt x="432" y="43"/>
                </a:lnTo>
                <a:lnTo>
                  <a:pt x="451" y="33"/>
                </a:lnTo>
                <a:lnTo>
                  <a:pt x="469" y="16"/>
                </a:lnTo>
                <a:lnTo>
                  <a:pt x="489" y="4"/>
                </a:lnTo>
                <a:lnTo>
                  <a:pt x="505" y="0"/>
                </a:lnTo>
                <a:lnTo>
                  <a:pt x="520" y="0"/>
                </a:lnTo>
                <a:lnTo>
                  <a:pt x="532" y="9"/>
                </a:lnTo>
                <a:lnTo>
                  <a:pt x="546" y="22"/>
                </a:lnTo>
                <a:lnTo>
                  <a:pt x="555" y="36"/>
                </a:lnTo>
                <a:lnTo>
                  <a:pt x="565" y="52"/>
                </a:lnTo>
                <a:lnTo>
                  <a:pt x="571" y="70"/>
                </a:lnTo>
                <a:lnTo>
                  <a:pt x="574" y="87"/>
                </a:lnTo>
                <a:lnTo>
                  <a:pt x="576" y="105"/>
                </a:lnTo>
                <a:lnTo>
                  <a:pt x="589" y="114"/>
                </a:lnTo>
                <a:lnTo>
                  <a:pt x="610" y="118"/>
                </a:lnTo>
                <a:lnTo>
                  <a:pt x="642" y="117"/>
                </a:lnTo>
                <a:lnTo>
                  <a:pt x="666" y="106"/>
                </a:lnTo>
                <a:lnTo>
                  <a:pt x="688" y="88"/>
                </a:lnTo>
                <a:lnTo>
                  <a:pt x="705" y="76"/>
                </a:lnTo>
                <a:lnTo>
                  <a:pt x="726" y="64"/>
                </a:lnTo>
                <a:lnTo>
                  <a:pt x="751" y="54"/>
                </a:lnTo>
                <a:lnTo>
                  <a:pt x="780" y="46"/>
                </a:lnTo>
                <a:lnTo>
                  <a:pt x="814" y="42"/>
                </a:lnTo>
                <a:lnTo>
                  <a:pt x="843" y="39"/>
                </a:lnTo>
                <a:lnTo>
                  <a:pt x="871" y="39"/>
                </a:lnTo>
                <a:lnTo>
                  <a:pt x="900" y="43"/>
                </a:lnTo>
                <a:lnTo>
                  <a:pt x="930" y="48"/>
                </a:lnTo>
                <a:lnTo>
                  <a:pt x="970" y="55"/>
                </a:lnTo>
                <a:lnTo>
                  <a:pt x="999" y="64"/>
                </a:lnTo>
                <a:lnTo>
                  <a:pt x="1030" y="75"/>
                </a:lnTo>
                <a:lnTo>
                  <a:pt x="1065" y="90"/>
                </a:lnTo>
                <a:lnTo>
                  <a:pt x="1098" y="105"/>
                </a:lnTo>
                <a:lnTo>
                  <a:pt x="1125" y="118"/>
                </a:lnTo>
                <a:lnTo>
                  <a:pt x="1135" y="127"/>
                </a:lnTo>
                <a:lnTo>
                  <a:pt x="1134" y="141"/>
                </a:lnTo>
                <a:lnTo>
                  <a:pt x="1125" y="168"/>
                </a:lnTo>
                <a:lnTo>
                  <a:pt x="1113" y="195"/>
                </a:lnTo>
                <a:lnTo>
                  <a:pt x="1096" y="226"/>
                </a:lnTo>
                <a:lnTo>
                  <a:pt x="1087" y="250"/>
                </a:lnTo>
                <a:lnTo>
                  <a:pt x="1077" y="276"/>
                </a:lnTo>
                <a:lnTo>
                  <a:pt x="1063" y="295"/>
                </a:lnTo>
                <a:lnTo>
                  <a:pt x="1050" y="315"/>
                </a:lnTo>
                <a:lnTo>
                  <a:pt x="1035" y="330"/>
                </a:lnTo>
                <a:lnTo>
                  <a:pt x="1014" y="343"/>
                </a:lnTo>
                <a:lnTo>
                  <a:pt x="996" y="345"/>
                </a:lnTo>
                <a:lnTo>
                  <a:pt x="981" y="337"/>
                </a:lnTo>
                <a:lnTo>
                  <a:pt x="966" y="327"/>
                </a:lnTo>
                <a:lnTo>
                  <a:pt x="952" y="313"/>
                </a:lnTo>
                <a:lnTo>
                  <a:pt x="934" y="304"/>
                </a:lnTo>
                <a:lnTo>
                  <a:pt x="900" y="300"/>
                </a:lnTo>
                <a:lnTo>
                  <a:pt x="865" y="298"/>
                </a:lnTo>
                <a:lnTo>
                  <a:pt x="829" y="298"/>
                </a:lnTo>
                <a:lnTo>
                  <a:pt x="795" y="298"/>
                </a:lnTo>
                <a:lnTo>
                  <a:pt x="762" y="298"/>
                </a:lnTo>
                <a:lnTo>
                  <a:pt x="741" y="303"/>
                </a:lnTo>
                <a:lnTo>
                  <a:pt x="721" y="312"/>
                </a:lnTo>
                <a:lnTo>
                  <a:pt x="702" y="327"/>
                </a:lnTo>
                <a:lnTo>
                  <a:pt x="688" y="349"/>
                </a:lnTo>
                <a:lnTo>
                  <a:pt x="669" y="372"/>
                </a:lnTo>
                <a:lnTo>
                  <a:pt x="651" y="388"/>
                </a:lnTo>
                <a:lnTo>
                  <a:pt x="633" y="396"/>
                </a:lnTo>
                <a:lnTo>
                  <a:pt x="609" y="394"/>
                </a:lnTo>
                <a:lnTo>
                  <a:pt x="586" y="394"/>
                </a:lnTo>
                <a:lnTo>
                  <a:pt x="562" y="391"/>
                </a:lnTo>
                <a:lnTo>
                  <a:pt x="544" y="393"/>
                </a:lnTo>
                <a:lnTo>
                  <a:pt x="529" y="402"/>
                </a:lnTo>
                <a:lnTo>
                  <a:pt x="514" y="412"/>
                </a:lnTo>
                <a:lnTo>
                  <a:pt x="496" y="423"/>
                </a:lnTo>
                <a:lnTo>
                  <a:pt x="483" y="427"/>
                </a:lnTo>
                <a:lnTo>
                  <a:pt x="456" y="429"/>
                </a:lnTo>
                <a:lnTo>
                  <a:pt x="427" y="430"/>
                </a:lnTo>
                <a:lnTo>
                  <a:pt x="405" y="436"/>
                </a:lnTo>
                <a:lnTo>
                  <a:pt x="385" y="442"/>
                </a:lnTo>
                <a:lnTo>
                  <a:pt x="373" y="456"/>
                </a:lnTo>
                <a:lnTo>
                  <a:pt x="367" y="469"/>
                </a:lnTo>
                <a:lnTo>
                  <a:pt x="372" y="487"/>
                </a:lnTo>
                <a:lnTo>
                  <a:pt x="361" y="501"/>
                </a:lnTo>
                <a:lnTo>
                  <a:pt x="343" y="510"/>
                </a:lnTo>
                <a:lnTo>
                  <a:pt x="324" y="516"/>
                </a:lnTo>
                <a:lnTo>
                  <a:pt x="304" y="519"/>
                </a:lnTo>
                <a:lnTo>
                  <a:pt x="279" y="520"/>
                </a:lnTo>
                <a:lnTo>
                  <a:pt x="255" y="522"/>
                </a:lnTo>
                <a:lnTo>
                  <a:pt x="232" y="529"/>
                </a:lnTo>
                <a:lnTo>
                  <a:pt x="210" y="532"/>
                </a:lnTo>
                <a:lnTo>
                  <a:pt x="186" y="534"/>
                </a:lnTo>
                <a:lnTo>
                  <a:pt x="168" y="531"/>
                </a:lnTo>
                <a:lnTo>
                  <a:pt x="156" y="525"/>
                </a:lnTo>
                <a:lnTo>
                  <a:pt x="132" y="514"/>
                </a:lnTo>
                <a:lnTo>
                  <a:pt x="111" y="502"/>
                </a:lnTo>
                <a:lnTo>
                  <a:pt x="90" y="487"/>
                </a:lnTo>
                <a:lnTo>
                  <a:pt x="70" y="469"/>
                </a:lnTo>
                <a:lnTo>
                  <a:pt x="49" y="447"/>
                </a:lnTo>
                <a:lnTo>
                  <a:pt x="34" y="423"/>
                </a:lnTo>
                <a:lnTo>
                  <a:pt x="22" y="400"/>
                </a:lnTo>
                <a:lnTo>
                  <a:pt x="15" y="384"/>
                </a:lnTo>
                <a:lnTo>
                  <a:pt x="4" y="360"/>
                </a:lnTo>
                <a:lnTo>
                  <a:pt x="0" y="333"/>
                </a:lnTo>
                <a:lnTo>
                  <a:pt x="1" y="307"/>
                </a:lnTo>
                <a:lnTo>
                  <a:pt x="9" y="286"/>
                </a:lnTo>
                <a:lnTo>
                  <a:pt x="22" y="271"/>
                </a:lnTo>
                <a:lnTo>
                  <a:pt x="36" y="259"/>
                </a:lnTo>
                <a:lnTo>
                  <a:pt x="51" y="250"/>
                </a:lnTo>
                <a:lnTo>
                  <a:pt x="70" y="243"/>
                </a:lnTo>
                <a:lnTo>
                  <a:pt x="96" y="23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3" name="SE"/>
          <p:cNvSpPr>
            <a:spLocks/>
          </p:cNvSpPr>
          <p:nvPr userDrawn="1"/>
        </p:nvSpPr>
        <p:spPr bwMode="auto">
          <a:xfrm>
            <a:off x="5849938" y="11113"/>
            <a:ext cx="1220787" cy="2085975"/>
          </a:xfrm>
          <a:custGeom>
            <a:avLst/>
            <a:gdLst>
              <a:gd name="T0" fmla="*/ 198 w 1639"/>
              <a:gd name="T1" fmla="*/ 53 h 2942"/>
              <a:gd name="T2" fmla="*/ 1410 w 1639"/>
              <a:gd name="T3" fmla="*/ 84 h 2942"/>
              <a:gd name="T4" fmla="*/ 1309 w 1639"/>
              <a:gd name="T5" fmla="*/ 177 h 2942"/>
              <a:gd name="T6" fmla="*/ 1302 w 1639"/>
              <a:gd name="T7" fmla="*/ 263 h 2942"/>
              <a:gd name="T8" fmla="*/ 1278 w 1639"/>
              <a:gd name="T9" fmla="*/ 410 h 2942"/>
              <a:gd name="T10" fmla="*/ 1224 w 1639"/>
              <a:gd name="T11" fmla="*/ 587 h 2942"/>
              <a:gd name="T12" fmla="*/ 1224 w 1639"/>
              <a:gd name="T13" fmla="*/ 770 h 2942"/>
              <a:gd name="T14" fmla="*/ 1249 w 1639"/>
              <a:gd name="T15" fmla="*/ 912 h 2942"/>
              <a:gd name="T16" fmla="*/ 1350 w 1639"/>
              <a:gd name="T17" fmla="*/ 966 h 2942"/>
              <a:gd name="T18" fmla="*/ 1489 w 1639"/>
              <a:gd name="T19" fmla="*/ 1088 h 2942"/>
              <a:gd name="T20" fmla="*/ 1594 w 1639"/>
              <a:gd name="T21" fmla="*/ 1235 h 2942"/>
              <a:gd name="T22" fmla="*/ 1596 w 1639"/>
              <a:gd name="T23" fmla="*/ 1320 h 2942"/>
              <a:gd name="T24" fmla="*/ 1494 w 1639"/>
              <a:gd name="T25" fmla="*/ 1382 h 2942"/>
              <a:gd name="T26" fmla="*/ 1504 w 1639"/>
              <a:gd name="T27" fmla="*/ 1437 h 2942"/>
              <a:gd name="T28" fmla="*/ 1513 w 1639"/>
              <a:gd name="T29" fmla="*/ 1499 h 2942"/>
              <a:gd name="T30" fmla="*/ 1444 w 1639"/>
              <a:gd name="T31" fmla="*/ 1490 h 2942"/>
              <a:gd name="T32" fmla="*/ 1419 w 1639"/>
              <a:gd name="T33" fmla="*/ 1566 h 2942"/>
              <a:gd name="T34" fmla="*/ 1348 w 1639"/>
              <a:gd name="T35" fmla="*/ 1584 h 2942"/>
              <a:gd name="T36" fmla="*/ 1315 w 1639"/>
              <a:gd name="T37" fmla="*/ 1620 h 2942"/>
              <a:gd name="T38" fmla="*/ 1189 w 1639"/>
              <a:gd name="T39" fmla="*/ 1751 h 2942"/>
              <a:gd name="T40" fmla="*/ 1138 w 1639"/>
              <a:gd name="T41" fmla="*/ 1925 h 2942"/>
              <a:gd name="T42" fmla="*/ 1519 w 1639"/>
              <a:gd name="T43" fmla="*/ 2057 h 2942"/>
              <a:gd name="T44" fmla="*/ 1617 w 1639"/>
              <a:gd name="T45" fmla="*/ 1992 h 2942"/>
              <a:gd name="T46" fmla="*/ 1620 w 1639"/>
              <a:gd name="T47" fmla="*/ 2051 h 2942"/>
              <a:gd name="T48" fmla="*/ 1558 w 1639"/>
              <a:gd name="T49" fmla="*/ 2126 h 2942"/>
              <a:gd name="T50" fmla="*/ 1533 w 1639"/>
              <a:gd name="T51" fmla="*/ 2247 h 2942"/>
              <a:gd name="T52" fmla="*/ 1459 w 1639"/>
              <a:gd name="T53" fmla="*/ 2297 h 2942"/>
              <a:gd name="T54" fmla="*/ 1444 w 1639"/>
              <a:gd name="T55" fmla="*/ 2196 h 2942"/>
              <a:gd name="T56" fmla="*/ 1128 w 1639"/>
              <a:gd name="T57" fmla="*/ 2012 h 2942"/>
              <a:gd name="T58" fmla="*/ 1093 w 1639"/>
              <a:gd name="T59" fmla="*/ 2247 h 2942"/>
              <a:gd name="T60" fmla="*/ 1063 w 1639"/>
              <a:gd name="T61" fmla="*/ 2438 h 2942"/>
              <a:gd name="T62" fmla="*/ 997 w 1639"/>
              <a:gd name="T63" fmla="*/ 2612 h 2942"/>
              <a:gd name="T64" fmla="*/ 909 w 1639"/>
              <a:gd name="T65" fmla="*/ 2663 h 2942"/>
              <a:gd name="T66" fmla="*/ 769 w 1639"/>
              <a:gd name="T67" fmla="*/ 2648 h 2942"/>
              <a:gd name="T68" fmla="*/ 720 w 1639"/>
              <a:gd name="T69" fmla="*/ 2684 h 2942"/>
              <a:gd name="T70" fmla="*/ 679 w 1639"/>
              <a:gd name="T71" fmla="*/ 2709 h 2942"/>
              <a:gd name="T72" fmla="*/ 616 w 1639"/>
              <a:gd name="T73" fmla="*/ 2780 h 2942"/>
              <a:gd name="T74" fmla="*/ 609 w 1639"/>
              <a:gd name="T75" fmla="*/ 2882 h 2942"/>
              <a:gd name="T76" fmla="*/ 499 w 1639"/>
              <a:gd name="T77" fmla="*/ 2922 h 2942"/>
              <a:gd name="T78" fmla="*/ 405 w 1639"/>
              <a:gd name="T79" fmla="*/ 2937 h 2942"/>
              <a:gd name="T80" fmla="*/ 388 w 1639"/>
              <a:gd name="T81" fmla="*/ 2858 h 2942"/>
              <a:gd name="T82" fmla="*/ 313 w 1639"/>
              <a:gd name="T83" fmla="*/ 2697 h 2942"/>
              <a:gd name="T84" fmla="*/ 345 w 1639"/>
              <a:gd name="T85" fmla="*/ 2603 h 2942"/>
              <a:gd name="T86" fmla="*/ 301 w 1639"/>
              <a:gd name="T87" fmla="*/ 2430 h 2942"/>
              <a:gd name="T88" fmla="*/ 184 w 1639"/>
              <a:gd name="T89" fmla="*/ 2214 h 2942"/>
              <a:gd name="T90" fmla="*/ 79 w 1639"/>
              <a:gd name="T91" fmla="*/ 1973 h 2942"/>
              <a:gd name="T92" fmla="*/ 10 w 1639"/>
              <a:gd name="T93" fmla="*/ 1727 h 2942"/>
              <a:gd name="T94" fmla="*/ 15 w 1639"/>
              <a:gd name="T95" fmla="*/ 1610 h 2942"/>
              <a:gd name="T96" fmla="*/ 91 w 1639"/>
              <a:gd name="T97" fmla="*/ 1635 h 2942"/>
              <a:gd name="T98" fmla="*/ 127 w 1639"/>
              <a:gd name="T99" fmla="*/ 1445 h 2942"/>
              <a:gd name="T100" fmla="*/ 159 w 1639"/>
              <a:gd name="T101" fmla="*/ 1337 h 2942"/>
              <a:gd name="T102" fmla="*/ 168 w 1639"/>
              <a:gd name="T103" fmla="*/ 1271 h 2942"/>
              <a:gd name="T104" fmla="*/ 243 w 1639"/>
              <a:gd name="T105" fmla="*/ 1185 h 2942"/>
              <a:gd name="T106" fmla="*/ 279 w 1639"/>
              <a:gd name="T107" fmla="*/ 995 h 2942"/>
              <a:gd name="T108" fmla="*/ 249 w 1639"/>
              <a:gd name="T109" fmla="*/ 824 h 2942"/>
              <a:gd name="T110" fmla="*/ 312 w 1639"/>
              <a:gd name="T111" fmla="*/ 767 h 2942"/>
              <a:gd name="T112" fmla="*/ 346 w 1639"/>
              <a:gd name="T113" fmla="*/ 674 h 2942"/>
              <a:gd name="T114" fmla="*/ 258 w 1639"/>
              <a:gd name="T115" fmla="*/ 542 h 2942"/>
              <a:gd name="T116" fmla="*/ 214 w 1639"/>
              <a:gd name="T117" fmla="*/ 390 h 2942"/>
              <a:gd name="T118" fmla="*/ 205 w 1639"/>
              <a:gd name="T119" fmla="*/ 237 h 29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9"/>
              <a:gd name="T181" fmla="*/ 0 h 2942"/>
              <a:gd name="T182" fmla="*/ 1639 w 1639"/>
              <a:gd name="T183" fmla="*/ 2942 h 29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9" h="2942">
                <a:moveTo>
                  <a:pt x="205" y="237"/>
                </a:moveTo>
                <a:lnTo>
                  <a:pt x="204" y="189"/>
                </a:lnTo>
                <a:lnTo>
                  <a:pt x="201" y="131"/>
                </a:lnTo>
                <a:lnTo>
                  <a:pt x="198" y="95"/>
                </a:lnTo>
                <a:lnTo>
                  <a:pt x="198" y="53"/>
                </a:lnTo>
                <a:lnTo>
                  <a:pt x="199" y="0"/>
                </a:lnTo>
                <a:lnTo>
                  <a:pt x="1456" y="0"/>
                </a:lnTo>
                <a:lnTo>
                  <a:pt x="1432" y="39"/>
                </a:lnTo>
                <a:lnTo>
                  <a:pt x="1419" y="66"/>
                </a:lnTo>
                <a:lnTo>
                  <a:pt x="1410" y="84"/>
                </a:lnTo>
                <a:lnTo>
                  <a:pt x="1408" y="99"/>
                </a:lnTo>
                <a:lnTo>
                  <a:pt x="1386" y="119"/>
                </a:lnTo>
                <a:lnTo>
                  <a:pt x="1362" y="141"/>
                </a:lnTo>
                <a:lnTo>
                  <a:pt x="1335" y="161"/>
                </a:lnTo>
                <a:lnTo>
                  <a:pt x="1309" y="177"/>
                </a:lnTo>
                <a:lnTo>
                  <a:pt x="1293" y="192"/>
                </a:lnTo>
                <a:lnTo>
                  <a:pt x="1284" y="212"/>
                </a:lnTo>
                <a:lnTo>
                  <a:pt x="1284" y="230"/>
                </a:lnTo>
                <a:lnTo>
                  <a:pt x="1291" y="245"/>
                </a:lnTo>
                <a:lnTo>
                  <a:pt x="1302" y="263"/>
                </a:lnTo>
                <a:lnTo>
                  <a:pt x="1306" y="281"/>
                </a:lnTo>
                <a:lnTo>
                  <a:pt x="1306" y="300"/>
                </a:lnTo>
                <a:lnTo>
                  <a:pt x="1300" y="330"/>
                </a:lnTo>
                <a:lnTo>
                  <a:pt x="1290" y="372"/>
                </a:lnTo>
                <a:lnTo>
                  <a:pt x="1278" y="410"/>
                </a:lnTo>
                <a:lnTo>
                  <a:pt x="1264" y="450"/>
                </a:lnTo>
                <a:lnTo>
                  <a:pt x="1252" y="489"/>
                </a:lnTo>
                <a:lnTo>
                  <a:pt x="1240" y="524"/>
                </a:lnTo>
                <a:lnTo>
                  <a:pt x="1230" y="554"/>
                </a:lnTo>
                <a:lnTo>
                  <a:pt x="1224" y="587"/>
                </a:lnTo>
                <a:lnTo>
                  <a:pt x="1219" y="627"/>
                </a:lnTo>
                <a:lnTo>
                  <a:pt x="1218" y="662"/>
                </a:lnTo>
                <a:lnTo>
                  <a:pt x="1219" y="695"/>
                </a:lnTo>
                <a:lnTo>
                  <a:pt x="1222" y="734"/>
                </a:lnTo>
                <a:lnTo>
                  <a:pt x="1224" y="770"/>
                </a:lnTo>
                <a:lnTo>
                  <a:pt x="1227" y="806"/>
                </a:lnTo>
                <a:lnTo>
                  <a:pt x="1230" y="848"/>
                </a:lnTo>
                <a:lnTo>
                  <a:pt x="1237" y="879"/>
                </a:lnTo>
                <a:lnTo>
                  <a:pt x="1243" y="897"/>
                </a:lnTo>
                <a:lnTo>
                  <a:pt x="1249" y="912"/>
                </a:lnTo>
                <a:lnTo>
                  <a:pt x="1258" y="930"/>
                </a:lnTo>
                <a:lnTo>
                  <a:pt x="1278" y="941"/>
                </a:lnTo>
                <a:lnTo>
                  <a:pt x="1300" y="948"/>
                </a:lnTo>
                <a:lnTo>
                  <a:pt x="1321" y="957"/>
                </a:lnTo>
                <a:lnTo>
                  <a:pt x="1350" y="966"/>
                </a:lnTo>
                <a:lnTo>
                  <a:pt x="1374" y="984"/>
                </a:lnTo>
                <a:lnTo>
                  <a:pt x="1405" y="1005"/>
                </a:lnTo>
                <a:lnTo>
                  <a:pt x="1435" y="1034"/>
                </a:lnTo>
                <a:lnTo>
                  <a:pt x="1464" y="1061"/>
                </a:lnTo>
                <a:lnTo>
                  <a:pt x="1489" y="1088"/>
                </a:lnTo>
                <a:lnTo>
                  <a:pt x="1512" y="1118"/>
                </a:lnTo>
                <a:lnTo>
                  <a:pt x="1539" y="1152"/>
                </a:lnTo>
                <a:lnTo>
                  <a:pt x="1558" y="1179"/>
                </a:lnTo>
                <a:lnTo>
                  <a:pt x="1579" y="1209"/>
                </a:lnTo>
                <a:lnTo>
                  <a:pt x="1594" y="1235"/>
                </a:lnTo>
                <a:lnTo>
                  <a:pt x="1606" y="1260"/>
                </a:lnTo>
                <a:lnTo>
                  <a:pt x="1609" y="1278"/>
                </a:lnTo>
                <a:lnTo>
                  <a:pt x="1609" y="1293"/>
                </a:lnTo>
                <a:lnTo>
                  <a:pt x="1605" y="1308"/>
                </a:lnTo>
                <a:lnTo>
                  <a:pt x="1596" y="1320"/>
                </a:lnTo>
                <a:lnTo>
                  <a:pt x="1582" y="1334"/>
                </a:lnTo>
                <a:lnTo>
                  <a:pt x="1567" y="1343"/>
                </a:lnTo>
                <a:lnTo>
                  <a:pt x="1543" y="1358"/>
                </a:lnTo>
                <a:lnTo>
                  <a:pt x="1516" y="1371"/>
                </a:lnTo>
                <a:lnTo>
                  <a:pt x="1494" y="1382"/>
                </a:lnTo>
                <a:lnTo>
                  <a:pt x="1482" y="1391"/>
                </a:lnTo>
                <a:lnTo>
                  <a:pt x="1474" y="1401"/>
                </a:lnTo>
                <a:lnTo>
                  <a:pt x="1473" y="1412"/>
                </a:lnTo>
                <a:lnTo>
                  <a:pt x="1486" y="1427"/>
                </a:lnTo>
                <a:lnTo>
                  <a:pt x="1504" y="1437"/>
                </a:lnTo>
                <a:lnTo>
                  <a:pt x="1522" y="1452"/>
                </a:lnTo>
                <a:lnTo>
                  <a:pt x="1530" y="1469"/>
                </a:lnTo>
                <a:lnTo>
                  <a:pt x="1536" y="1482"/>
                </a:lnTo>
                <a:lnTo>
                  <a:pt x="1530" y="1491"/>
                </a:lnTo>
                <a:lnTo>
                  <a:pt x="1513" y="1499"/>
                </a:lnTo>
                <a:lnTo>
                  <a:pt x="1500" y="1500"/>
                </a:lnTo>
                <a:lnTo>
                  <a:pt x="1479" y="1496"/>
                </a:lnTo>
                <a:lnTo>
                  <a:pt x="1465" y="1488"/>
                </a:lnTo>
                <a:lnTo>
                  <a:pt x="1450" y="1482"/>
                </a:lnTo>
                <a:lnTo>
                  <a:pt x="1444" y="1490"/>
                </a:lnTo>
                <a:lnTo>
                  <a:pt x="1450" y="1499"/>
                </a:lnTo>
                <a:lnTo>
                  <a:pt x="1452" y="1508"/>
                </a:lnTo>
                <a:lnTo>
                  <a:pt x="1447" y="1523"/>
                </a:lnTo>
                <a:lnTo>
                  <a:pt x="1435" y="1544"/>
                </a:lnTo>
                <a:lnTo>
                  <a:pt x="1419" y="1566"/>
                </a:lnTo>
                <a:lnTo>
                  <a:pt x="1399" y="1581"/>
                </a:lnTo>
                <a:lnTo>
                  <a:pt x="1383" y="1592"/>
                </a:lnTo>
                <a:lnTo>
                  <a:pt x="1369" y="1598"/>
                </a:lnTo>
                <a:lnTo>
                  <a:pt x="1359" y="1598"/>
                </a:lnTo>
                <a:lnTo>
                  <a:pt x="1348" y="1584"/>
                </a:lnTo>
                <a:lnTo>
                  <a:pt x="1338" y="1572"/>
                </a:lnTo>
                <a:lnTo>
                  <a:pt x="1329" y="1574"/>
                </a:lnTo>
                <a:lnTo>
                  <a:pt x="1326" y="1586"/>
                </a:lnTo>
                <a:lnTo>
                  <a:pt x="1323" y="1604"/>
                </a:lnTo>
                <a:lnTo>
                  <a:pt x="1315" y="1620"/>
                </a:lnTo>
                <a:lnTo>
                  <a:pt x="1290" y="1652"/>
                </a:lnTo>
                <a:lnTo>
                  <a:pt x="1261" y="1685"/>
                </a:lnTo>
                <a:lnTo>
                  <a:pt x="1234" y="1707"/>
                </a:lnTo>
                <a:lnTo>
                  <a:pt x="1209" y="1728"/>
                </a:lnTo>
                <a:lnTo>
                  <a:pt x="1189" y="1751"/>
                </a:lnTo>
                <a:lnTo>
                  <a:pt x="1171" y="1772"/>
                </a:lnTo>
                <a:lnTo>
                  <a:pt x="1159" y="1802"/>
                </a:lnTo>
                <a:lnTo>
                  <a:pt x="1149" y="1836"/>
                </a:lnTo>
                <a:lnTo>
                  <a:pt x="1143" y="1872"/>
                </a:lnTo>
                <a:lnTo>
                  <a:pt x="1138" y="1925"/>
                </a:lnTo>
                <a:lnTo>
                  <a:pt x="1134" y="1962"/>
                </a:lnTo>
                <a:lnTo>
                  <a:pt x="1126" y="2012"/>
                </a:lnTo>
                <a:lnTo>
                  <a:pt x="1479" y="2112"/>
                </a:lnTo>
                <a:lnTo>
                  <a:pt x="1497" y="2084"/>
                </a:lnTo>
                <a:lnTo>
                  <a:pt x="1519" y="2057"/>
                </a:lnTo>
                <a:lnTo>
                  <a:pt x="1539" y="2037"/>
                </a:lnTo>
                <a:lnTo>
                  <a:pt x="1558" y="2018"/>
                </a:lnTo>
                <a:lnTo>
                  <a:pt x="1581" y="2004"/>
                </a:lnTo>
                <a:lnTo>
                  <a:pt x="1602" y="1995"/>
                </a:lnTo>
                <a:lnTo>
                  <a:pt x="1617" y="1992"/>
                </a:lnTo>
                <a:lnTo>
                  <a:pt x="1629" y="1995"/>
                </a:lnTo>
                <a:lnTo>
                  <a:pt x="1638" y="2006"/>
                </a:lnTo>
                <a:lnTo>
                  <a:pt x="1639" y="2021"/>
                </a:lnTo>
                <a:lnTo>
                  <a:pt x="1635" y="2037"/>
                </a:lnTo>
                <a:lnTo>
                  <a:pt x="1620" y="2051"/>
                </a:lnTo>
                <a:lnTo>
                  <a:pt x="1600" y="2060"/>
                </a:lnTo>
                <a:lnTo>
                  <a:pt x="1582" y="2073"/>
                </a:lnTo>
                <a:lnTo>
                  <a:pt x="1570" y="2087"/>
                </a:lnTo>
                <a:lnTo>
                  <a:pt x="1563" y="2105"/>
                </a:lnTo>
                <a:lnTo>
                  <a:pt x="1558" y="2126"/>
                </a:lnTo>
                <a:lnTo>
                  <a:pt x="1557" y="2156"/>
                </a:lnTo>
                <a:lnTo>
                  <a:pt x="1557" y="2181"/>
                </a:lnTo>
                <a:lnTo>
                  <a:pt x="1557" y="2207"/>
                </a:lnTo>
                <a:lnTo>
                  <a:pt x="1545" y="2223"/>
                </a:lnTo>
                <a:lnTo>
                  <a:pt x="1533" y="2247"/>
                </a:lnTo>
                <a:lnTo>
                  <a:pt x="1516" y="2271"/>
                </a:lnTo>
                <a:lnTo>
                  <a:pt x="1500" y="2285"/>
                </a:lnTo>
                <a:lnTo>
                  <a:pt x="1485" y="2292"/>
                </a:lnTo>
                <a:lnTo>
                  <a:pt x="1471" y="2297"/>
                </a:lnTo>
                <a:lnTo>
                  <a:pt x="1459" y="2297"/>
                </a:lnTo>
                <a:lnTo>
                  <a:pt x="1452" y="2280"/>
                </a:lnTo>
                <a:lnTo>
                  <a:pt x="1444" y="2258"/>
                </a:lnTo>
                <a:lnTo>
                  <a:pt x="1440" y="2234"/>
                </a:lnTo>
                <a:lnTo>
                  <a:pt x="1441" y="2214"/>
                </a:lnTo>
                <a:lnTo>
                  <a:pt x="1444" y="2196"/>
                </a:lnTo>
                <a:lnTo>
                  <a:pt x="1450" y="2172"/>
                </a:lnTo>
                <a:lnTo>
                  <a:pt x="1459" y="2150"/>
                </a:lnTo>
                <a:lnTo>
                  <a:pt x="1468" y="2127"/>
                </a:lnTo>
                <a:lnTo>
                  <a:pt x="1479" y="2112"/>
                </a:lnTo>
                <a:lnTo>
                  <a:pt x="1128" y="2012"/>
                </a:lnTo>
                <a:lnTo>
                  <a:pt x="1123" y="2061"/>
                </a:lnTo>
                <a:lnTo>
                  <a:pt x="1119" y="2117"/>
                </a:lnTo>
                <a:lnTo>
                  <a:pt x="1114" y="2156"/>
                </a:lnTo>
                <a:lnTo>
                  <a:pt x="1104" y="2205"/>
                </a:lnTo>
                <a:lnTo>
                  <a:pt x="1093" y="2247"/>
                </a:lnTo>
                <a:lnTo>
                  <a:pt x="1089" y="2277"/>
                </a:lnTo>
                <a:lnTo>
                  <a:pt x="1080" y="2313"/>
                </a:lnTo>
                <a:lnTo>
                  <a:pt x="1078" y="2352"/>
                </a:lnTo>
                <a:lnTo>
                  <a:pt x="1075" y="2390"/>
                </a:lnTo>
                <a:lnTo>
                  <a:pt x="1063" y="2438"/>
                </a:lnTo>
                <a:lnTo>
                  <a:pt x="1051" y="2480"/>
                </a:lnTo>
                <a:lnTo>
                  <a:pt x="1039" y="2517"/>
                </a:lnTo>
                <a:lnTo>
                  <a:pt x="1023" y="2556"/>
                </a:lnTo>
                <a:lnTo>
                  <a:pt x="1011" y="2582"/>
                </a:lnTo>
                <a:lnTo>
                  <a:pt x="997" y="2612"/>
                </a:lnTo>
                <a:lnTo>
                  <a:pt x="984" y="2633"/>
                </a:lnTo>
                <a:lnTo>
                  <a:pt x="970" y="2648"/>
                </a:lnTo>
                <a:lnTo>
                  <a:pt x="955" y="2658"/>
                </a:lnTo>
                <a:lnTo>
                  <a:pt x="936" y="2663"/>
                </a:lnTo>
                <a:lnTo>
                  <a:pt x="909" y="2663"/>
                </a:lnTo>
                <a:lnTo>
                  <a:pt x="882" y="2658"/>
                </a:lnTo>
                <a:lnTo>
                  <a:pt x="855" y="2657"/>
                </a:lnTo>
                <a:lnTo>
                  <a:pt x="826" y="2654"/>
                </a:lnTo>
                <a:lnTo>
                  <a:pt x="796" y="2651"/>
                </a:lnTo>
                <a:lnTo>
                  <a:pt x="769" y="2648"/>
                </a:lnTo>
                <a:lnTo>
                  <a:pt x="753" y="2648"/>
                </a:lnTo>
                <a:lnTo>
                  <a:pt x="739" y="2651"/>
                </a:lnTo>
                <a:lnTo>
                  <a:pt x="724" y="2657"/>
                </a:lnTo>
                <a:lnTo>
                  <a:pt x="717" y="2670"/>
                </a:lnTo>
                <a:lnTo>
                  <a:pt x="720" y="2684"/>
                </a:lnTo>
                <a:lnTo>
                  <a:pt x="718" y="2699"/>
                </a:lnTo>
                <a:lnTo>
                  <a:pt x="714" y="2711"/>
                </a:lnTo>
                <a:lnTo>
                  <a:pt x="705" y="2717"/>
                </a:lnTo>
                <a:lnTo>
                  <a:pt x="694" y="2714"/>
                </a:lnTo>
                <a:lnTo>
                  <a:pt x="679" y="2709"/>
                </a:lnTo>
                <a:lnTo>
                  <a:pt x="663" y="2711"/>
                </a:lnTo>
                <a:lnTo>
                  <a:pt x="651" y="2720"/>
                </a:lnTo>
                <a:lnTo>
                  <a:pt x="636" y="2736"/>
                </a:lnTo>
                <a:lnTo>
                  <a:pt x="625" y="2759"/>
                </a:lnTo>
                <a:lnTo>
                  <a:pt x="616" y="2780"/>
                </a:lnTo>
                <a:lnTo>
                  <a:pt x="613" y="2792"/>
                </a:lnTo>
                <a:lnTo>
                  <a:pt x="610" y="2813"/>
                </a:lnTo>
                <a:lnTo>
                  <a:pt x="612" y="2843"/>
                </a:lnTo>
                <a:lnTo>
                  <a:pt x="610" y="2864"/>
                </a:lnTo>
                <a:lnTo>
                  <a:pt x="609" y="2882"/>
                </a:lnTo>
                <a:lnTo>
                  <a:pt x="603" y="2895"/>
                </a:lnTo>
                <a:lnTo>
                  <a:pt x="589" y="2901"/>
                </a:lnTo>
                <a:lnTo>
                  <a:pt x="567" y="2907"/>
                </a:lnTo>
                <a:lnTo>
                  <a:pt x="529" y="2916"/>
                </a:lnTo>
                <a:lnTo>
                  <a:pt x="499" y="2922"/>
                </a:lnTo>
                <a:lnTo>
                  <a:pt x="481" y="2927"/>
                </a:lnTo>
                <a:lnTo>
                  <a:pt x="460" y="2934"/>
                </a:lnTo>
                <a:lnTo>
                  <a:pt x="439" y="2940"/>
                </a:lnTo>
                <a:lnTo>
                  <a:pt x="421" y="2942"/>
                </a:lnTo>
                <a:lnTo>
                  <a:pt x="405" y="2937"/>
                </a:lnTo>
                <a:lnTo>
                  <a:pt x="391" y="2927"/>
                </a:lnTo>
                <a:lnTo>
                  <a:pt x="385" y="2907"/>
                </a:lnTo>
                <a:lnTo>
                  <a:pt x="382" y="2891"/>
                </a:lnTo>
                <a:lnTo>
                  <a:pt x="390" y="2876"/>
                </a:lnTo>
                <a:lnTo>
                  <a:pt x="388" y="2858"/>
                </a:lnTo>
                <a:lnTo>
                  <a:pt x="384" y="2837"/>
                </a:lnTo>
                <a:lnTo>
                  <a:pt x="369" y="2802"/>
                </a:lnTo>
                <a:lnTo>
                  <a:pt x="351" y="2768"/>
                </a:lnTo>
                <a:lnTo>
                  <a:pt x="330" y="2730"/>
                </a:lnTo>
                <a:lnTo>
                  <a:pt x="313" y="2697"/>
                </a:lnTo>
                <a:lnTo>
                  <a:pt x="307" y="2682"/>
                </a:lnTo>
                <a:lnTo>
                  <a:pt x="318" y="2673"/>
                </a:lnTo>
                <a:lnTo>
                  <a:pt x="334" y="2661"/>
                </a:lnTo>
                <a:lnTo>
                  <a:pt x="339" y="2640"/>
                </a:lnTo>
                <a:lnTo>
                  <a:pt x="345" y="2603"/>
                </a:lnTo>
                <a:lnTo>
                  <a:pt x="346" y="2564"/>
                </a:lnTo>
                <a:lnTo>
                  <a:pt x="340" y="2526"/>
                </a:lnTo>
                <a:lnTo>
                  <a:pt x="340" y="2496"/>
                </a:lnTo>
                <a:lnTo>
                  <a:pt x="333" y="2471"/>
                </a:lnTo>
                <a:lnTo>
                  <a:pt x="301" y="2430"/>
                </a:lnTo>
                <a:lnTo>
                  <a:pt x="279" y="2393"/>
                </a:lnTo>
                <a:lnTo>
                  <a:pt x="256" y="2354"/>
                </a:lnTo>
                <a:lnTo>
                  <a:pt x="232" y="2310"/>
                </a:lnTo>
                <a:lnTo>
                  <a:pt x="211" y="2265"/>
                </a:lnTo>
                <a:lnTo>
                  <a:pt x="184" y="2214"/>
                </a:lnTo>
                <a:lnTo>
                  <a:pt x="163" y="2174"/>
                </a:lnTo>
                <a:lnTo>
                  <a:pt x="142" y="2124"/>
                </a:lnTo>
                <a:lnTo>
                  <a:pt x="121" y="2076"/>
                </a:lnTo>
                <a:lnTo>
                  <a:pt x="102" y="2030"/>
                </a:lnTo>
                <a:lnTo>
                  <a:pt x="79" y="1973"/>
                </a:lnTo>
                <a:lnTo>
                  <a:pt x="57" y="1917"/>
                </a:lnTo>
                <a:lnTo>
                  <a:pt x="40" y="1865"/>
                </a:lnTo>
                <a:lnTo>
                  <a:pt x="27" y="1818"/>
                </a:lnTo>
                <a:lnTo>
                  <a:pt x="18" y="1772"/>
                </a:lnTo>
                <a:lnTo>
                  <a:pt x="10" y="1727"/>
                </a:lnTo>
                <a:lnTo>
                  <a:pt x="3" y="1688"/>
                </a:lnTo>
                <a:lnTo>
                  <a:pt x="1" y="1649"/>
                </a:lnTo>
                <a:lnTo>
                  <a:pt x="0" y="1628"/>
                </a:lnTo>
                <a:lnTo>
                  <a:pt x="6" y="1608"/>
                </a:lnTo>
                <a:lnTo>
                  <a:pt x="15" y="1610"/>
                </a:lnTo>
                <a:lnTo>
                  <a:pt x="25" y="1623"/>
                </a:lnTo>
                <a:lnTo>
                  <a:pt x="34" y="1637"/>
                </a:lnTo>
                <a:lnTo>
                  <a:pt x="51" y="1647"/>
                </a:lnTo>
                <a:lnTo>
                  <a:pt x="67" y="1649"/>
                </a:lnTo>
                <a:lnTo>
                  <a:pt x="91" y="1635"/>
                </a:lnTo>
                <a:lnTo>
                  <a:pt x="108" y="1607"/>
                </a:lnTo>
                <a:lnTo>
                  <a:pt x="118" y="1560"/>
                </a:lnTo>
                <a:lnTo>
                  <a:pt x="124" y="1517"/>
                </a:lnTo>
                <a:lnTo>
                  <a:pt x="127" y="1475"/>
                </a:lnTo>
                <a:lnTo>
                  <a:pt x="127" y="1445"/>
                </a:lnTo>
                <a:lnTo>
                  <a:pt x="129" y="1413"/>
                </a:lnTo>
                <a:lnTo>
                  <a:pt x="132" y="1383"/>
                </a:lnTo>
                <a:lnTo>
                  <a:pt x="138" y="1356"/>
                </a:lnTo>
                <a:lnTo>
                  <a:pt x="145" y="1344"/>
                </a:lnTo>
                <a:lnTo>
                  <a:pt x="159" y="1337"/>
                </a:lnTo>
                <a:lnTo>
                  <a:pt x="166" y="1335"/>
                </a:lnTo>
                <a:lnTo>
                  <a:pt x="169" y="1317"/>
                </a:lnTo>
                <a:lnTo>
                  <a:pt x="166" y="1301"/>
                </a:lnTo>
                <a:lnTo>
                  <a:pt x="163" y="1287"/>
                </a:lnTo>
                <a:lnTo>
                  <a:pt x="168" y="1271"/>
                </a:lnTo>
                <a:lnTo>
                  <a:pt x="178" y="1253"/>
                </a:lnTo>
                <a:lnTo>
                  <a:pt x="192" y="1242"/>
                </a:lnTo>
                <a:lnTo>
                  <a:pt x="210" y="1230"/>
                </a:lnTo>
                <a:lnTo>
                  <a:pt x="228" y="1209"/>
                </a:lnTo>
                <a:lnTo>
                  <a:pt x="243" y="1185"/>
                </a:lnTo>
                <a:lnTo>
                  <a:pt x="256" y="1149"/>
                </a:lnTo>
                <a:lnTo>
                  <a:pt x="268" y="1103"/>
                </a:lnTo>
                <a:lnTo>
                  <a:pt x="274" y="1067"/>
                </a:lnTo>
                <a:lnTo>
                  <a:pt x="279" y="1031"/>
                </a:lnTo>
                <a:lnTo>
                  <a:pt x="279" y="995"/>
                </a:lnTo>
                <a:lnTo>
                  <a:pt x="274" y="950"/>
                </a:lnTo>
                <a:lnTo>
                  <a:pt x="268" y="920"/>
                </a:lnTo>
                <a:lnTo>
                  <a:pt x="261" y="881"/>
                </a:lnTo>
                <a:lnTo>
                  <a:pt x="252" y="852"/>
                </a:lnTo>
                <a:lnTo>
                  <a:pt x="249" y="824"/>
                </a:lnTo>
                <a:lnTo>
                  <a:pt x="253" y="807"/>
                </a:lnTo>
                <a:lnTo>
                  <a:pt x="264" y="803"/>
                </a:lnTo>
                <a:lnTo>
                  <a:pt x="282" y="800"/>
                </a:lnTo>
                <a:lnTo>
                  <a:pt x="298" y="789"/>
                </a:lnTo>
                <a:lnTo>
                  <a:pt x="312" y="767"/>
                </a:lnTo>
                <a:lnTo>
                  <a:pt x="324" y="743"/>
                </a:lnTo>
                <a:lnTo>
                  <a:pt x="336" y="717"/>
                </a:lnTo>
                <a:lnTo>
                  <a:pt x="342" y="699"/>
                </a:lnTo>
                <a:lnTo>
                  <a:pt x="337" y="686"/>
                </a:lnTo>
                <a:lnTo>
                  <a:pt x="346" y="674"/>
                </a:lnTo>
                <a:lnTo>
                  <a:pt x="349" y="654"/>
                </a:lnTo>
                <a:lnTo>
                  <a:pt x="333" y="627"/>
                </a:lnTo>
                <a:lnTo>
                  <a:pt x="312" y="596"/>
                </a:lnTo>
                <a:lnTo>
                  <a:pt x="280" y="566"/>
                </a:lnTo>
                <a:lnTo>
                  <a:pt x="258" y="542"/>
                </a:lnTo>
                <a:lnTo>
                  <a:pt x="243" y="518"/>
                </a:lnTo>
                <a:lnTo>
                  <a:pt x="231" y="492"/>
                </a:lnTo>
                <a:lnTo>
                  <a:pt x="225" y="465"/>
                </a:lnTo>
                <a:lnTo>
                  <a:pt x="217" y="429"/>
                </a:lnTo>
                <a:lnTo>
                  <a:pt x="214" y="390"/>
                </a:lnTo>
                <a:lnTo>
                  <a:pt x="211" y="362"/>
                </a:lnTo>
                <a:lnTo>
                  <a:pt x="210" y="333"/>
                </a:lnTo>
                <a:lnTo>
                  <a:pt x="210" y="309"/>
                </a:lnTo>
                <a:lnTo>
                  <a:pt x="207" y="266"/>
                </a:lnTo>
                <a:lnTo>
                  <a:pt x="205" y="23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4" name="NO"/>
          <p:cNvSpPr>
            <a:spLocks/>
          </p:cNvSpPr>
          <p:nvPr userDrawn="1"/>
        </p:nvSpPr>
        <p:spPr bwMode="auto">
          <a:xfrm>
            <a:off x="4899025" y="11113"/>
            <a:ext cx="1192213" cy="1390650"/>
          </a:xfrm>
          <a:custGeom>
            <a:avLst/>
            <a:gdLst>
              <a:gd name="T0" fmla="*/ 223 w 1612"/>
              <a:gd name="T1" fmla="*/ 1329 h 1967"/>
              <a:gd name="T2" fmla="*/ 261 w 1612"/>
              <a:gd name="T3" fmla="*/ 1271 h 1967"/>
              <a:gd name="T4" fmla="*/ 225 w 1612"/>
              <a:gd name="T5" fmla="*/ 1200 h 1967"/>
              <a:gd name="T6" fmla="*/ 262 w 1612"/>
              <a:gd name="T7" fmla="*/ 1070 h 1967"/>
              <a:gd name="T8" fmla="*/ 160 w 1612"/>
              <a:gd name="T9" fmla="*/ 1083 h 1967"/>
              <a:gd name="T10" fmla="*/ 190 w 1612"/>
              <a:gd name="T11" fmla="*/ 929 h 1967"/>
              <a:gd name="T12" fmla="*/ 102 w 1612"/>
              <a:gd name="T13" fmla="*/ 891 h 1967"/>
              <a:gd name="T14" fmla="*/ 84 w 1612"/>
              <a:gd name="T15" fmla="*/ 801 h 1967"/>
              <a:gd name="T16" fmla="*/ 270 w 1612"/>
              <a:gd name="T17" fmla="*/ 744 h 1967"/>
              <a:gd name="T18" fmla="*/ 0 w 1612"/>
              <a:gd name="T19" fmla="*/ 720 h 1967"/>
              <a:gd name="T20" fmla="*/ 139 w 1612"/>
              <a:gd name="T21" fmla="*/ 659 h 1967"/>
              <a:gd name="T22" fmla="*/ 66 w 1612"/>
              <a:gd name="T23" fmla="*/ 621 h 1967"/>
              <a:gd name="T24" fmla="*/ 108 w 1612"/>
              <a:gd name="T25" fmla="*/ 578 h 1967"/>
              <a:gd name="T26" fmla="*/ 55 w 1612"/>
              <a:gd name="T27" fmla="*/ 521 h 1967"/>
              <a:gd name="T28" fmla="*/ 121 w 1612"/>
              <a:gd name="T29" fmla="*/ 440 h 1967"/>
              <a:gd name="T30" fmla="*/ 229 w 1612"/>
              <a:gd name="T31" fmla="*/ 497 h 1967"/>
              <a:gd name="T32" fmla="*/ 385 w 1612"/>
              <a:gd name="T33" fmla="*/ 456 h 1967"/>
              <a:gd name="T34" fmla="*/ 223 w 1612"/>
              <a:gd name="T35" fmla="*/ 413 h 1967"/>
              <a:gd name="T36" fmla="*/ 108 w 1612"/>
              <a:gd name="T37" fmla="*/ 371 h 1967"/>
              <a:gd name="T38" fmla="*/ 234 w 1612"/>
              <a:gd name="T39" fmla="*/ 339 h 1967"/>
              <a:gd name="T40" fmla="*/ 246 w 1612"/>
              <a:gd name="T41" fmla="*/ 290 h 1967"/>
              <a:gd name="T42" fmla="*/ 355 w 1612"/>
              <a:gd name="T43" fmla="*/ 209 h 1967"/>
              <a:gd name="T44" fmla="*/ 403 w 1612"/>
              <a:gd name="T45" fmla="*/ 342 h 1967"/>
              <a:gd name="T46" fmla="*/ 462 w 1612"/>
              <a:gd name="T47" fmla="*/ 245 h 1967"/>
              <a:gd name="T48" fmla="*/ 321 w 1612"/>
              <a:gd name="T49" fmla="*/ 171 h 1967"/>
              <a:gd name="T50" fmla="*/ 330 w 1612"/>
              <a:gd name="T51" fmla="*/ 128 h 1967"/>
              <a:gd name="T52" fmla="*/ 552 w 1612"/>
              <a:gd name="T53" fmla="*/ 138 h 1967"/>
              <a:gd name="T54" fmla="*/ 555 w 1612"/>
              <a:gd name="T55" fmla="*/ 87 h 1967"/>
              <a:gd name="T56" fmla="*/ 727 w 1612"/>
              <a:gd name="T57" fmla="*/ 83 h 1967"/>
              <a:gd name="T58" fmla="*/ 732 w 1612"/>
              <a:gd name="T59" fmla="*/ 12 h 1967"/>
              <a:gd name="T60" fmla="*/ 1462 w 1612"/>
              <a:gd name="T61" fmla="*/ 105 h 1967"/>
              <a:gd name="T62" fmla="*/ 1479 w 1612"/>
              <a:gd name="T63" fmla="*/ 414 h 1967"/>
              <a:gd name="T64" fmla="*/ 1564 w 1612"/>
              <a:gd name="T65" fmla="*/ 594 h 1967"/>
              <a:gd name="T66" fmla="*/ 1581 w 1612"/>
              <a:gd name="T67" fmla="*/ 744 h 1967"/>
              <a:gd name="T68" fmla="*/ 1513 w 1612"/>
              <a:gd name="T69" fmla="*/ 833 h 1967"/>
              <a:gd name="T70" fmla="*/ 1536 w 1612"/>
              <a:gd name="T71" fmla="*/ 1032 h 1967"/>
              <a:gd name="T72" fmla="*/ 1461 w 1612"/>
              <a:gd name="T73" fmla="*/ 1224 h 1967"/>
              <a:gd name="T74" fmla="*/ 1419 w 1612"/>
              <a:gd name="T75" fmla="*/ 1308 h 1967"/>
              <a:gd name="T76" fmla="*/ 1395 w 1612"/>
              <a:gd name="T77" fmla="*/ 1467 h 1967"/>
              <a:gd name="T78" fmla="*/ 1359 w 1612"/>
              <a:gd name="T79" fmla="*/ 1608 h 1967"/>
              <a:gd name="T80" fmla="*/ 1273 w 1612"/>
              <a:gd name="T81" fmla="*/ 1529 h 1967"/>
              <a:gd name="T82" fmla="*/ 1203 w 1612"/>
              <a:gd name="T83" fmla="*/ 1392 h 1967"/>
              <a:gd name="T84" fmla="*/ 1156 w 1612"/>
              <a:gd name="T85" fmla="*/ 1232 h 1967"/>
              <a:gd name="T86" fmla="*/ 1108 w 1612"/>
              <a:gd name="T87" fmla="*/ 1400 h 1967"/>
              <a:gd name="T88" fmla="*/ 1059 w 1612"/>
              <a:gd name="T89" fmla="*/ 1581 h 1967"/>
              <a:gd name="T90" fmla="*/ 964 w 1612"/>
              <a:gd name="T91" fmla="*/ 1604 h 1967"/>
              <a:gd name="T92" fmla="*/ 841 w 1612"/>
              <a:gd name="T93" fmla="*/ 1686 h 1967"/>
              <a:gd name="T94" fmla="*/ 756 w 1612"/>
              <a:gd name="T95" fmla="*/ 1839 h 1967"/>
              <a:gd name="T96" fmla="*/ 649 w 1612"/>
              <a:gd name="T97" fmla="*/ 1895 h 1967"/>
              <a:gd name="T98" fmla="*/ 469 w 1612"/>
              <a:gd name="T99" fmla="*/ 1961 h 1967"/>
              <a:gd name="T100" fmla="*/ 358 w 1612"/>
              <a:gd name="T101" fmla="*/ 1935 h 1967"/>
              <a:gd name="T102" fmla="*/ 202 w 1612"/>
              <a:gd name="T103" fmla="*/ 1776 h 1967"/>
              <a:gd name="T104" fmla="*/ 163 w 1612"/>
              <a:gd name="T105" fmla="*/ 1646 h 1967"/>
              <a:gd name="T106" fmla="*/ 216 w 1612"/>
              <a:gd name="T107" fmla="*/ 1635 h 1967"/>
              <a:gd name="T108" fmla="*/ 277 w 1612"/>
              <a:gd name="T109" fmla="*/ 1641 h 1967"/>
              <a:gd name="T110" fmla="*/ 357 w 1612"/>
              <a:gd name="T111" fmla="*/ 1578 h 1967"/>
              <a:gd name="T112" fmla="*/ 243 w 1612"/>
              <a:gd name="T113" fmla="*/ 1593 h 1967"/>
              <a:gd name="T114" fmla="*/ 265 w 1612"/>
              <a:gd name="T115" fmla="*/ 1530 h 1967"/>
              <a:gd name="T116" fmla="*/ 333 w 1612"/>
              <a:gd name="T117" fmla="*/ 1458 h 1967"/>
              <a:gd name="T118" fmla="*/ 328 w 1612"/>
              <a:gd name="T119" fmla="*/ 1413 h 1967"/>
              <a:gd name="T120" fmla="*/ 294 w 1612"/>
              <a:gd name="T121" fmla="*/ 1364 h 1967"/>
              <a:gd name="T122" fmla="*/ 156 w 1612"/>
              <a:gd name="T123" fmla="*/ 1437 h 1967"/>
              <a:gd name="T124" fmla="*/ 75 w 1612"/>
              <a:gd name="T125" fmla="*/ 1496 h 19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2"/>
              <a:gd name="T190" fmla="*/ 0 h 1967"/>
              <a:gd name="T191" fmla="*/ 1612 w 1612"/>
              <a:gd name="T192" fmla="*/ 1967 h 19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2" h="1967">
                <a:moveTo>
                  <a:pt x="102" y="1419"/>
                </a:moveTo>
                <a:lnTo>
                  <a:pt x="123" y="1400"/>
                </a:lnTo>
                <a:lnTo>
                  <a:pt x="144" y="1383"/>
                </a:lnTo>
                <a:lnTo>
                  <a:pt x="171" y="1359"/>
                </a:lnTo>
                <a:lnTo>
                  <a:pt x="190" y="1343"/>
                </a:lnTo>
                <a:lnTo>
                  <a:pt x="205" y="1332"/>
                </a:lnTo>
                <a:lnTo>
                  <a:pt x="223" y="1329"/>
                </a:lnTo>
                <a:lnTo>
                  <a:pt x="246" y="1331"/>
                </a:lnTo>
                <a:lnTo>
                  <a:pt x="256" y="1325"/>
                </a:lnTo>
                <a:lnTo>
                  <a:pt x="303" y="1281"/>
                </a:lnTo>
                <a:lnTo>
                  <a:pt x="312" y="1266"/>
                </a:lnTo>
                <a:lnTo>
                  <a:pt x="313" y="1256"/>
                </a:lnTo>
                <a:lnTo>
                  <a:pt x="291" y="1256"/>
                </a:lnTo>
                <a:lnTo>
                  <a:pt x="261" y="1271"/>
                </a:lnTo>
                <a:lnTo>
                  <a:pt x="237" y="1271"/>
                </a:lnTo>
                <a:lnTo>
                  <a:pt x="211" y="1263"/>
                </a:lnTo>
                <a:lnTo>
                  <a:pt x="189" y="1253"/>
                </a:lnTo>
                <a:lnTo>
                  <a:pt x="177" y="1239"/>
                </a:lnTo>
                <a:lnTo>
                  <a:pt x="186" y="1229"/>
                </a:lnTo>
                <a:lnTo>
                  <a:pt x="202" y="1224"/>
                </a:lnTo>
                <a:lnTo>
                  <a:pt x="225" y="1200"/>
                </a:lnTo>
                <a:lnTo>
                  <a:pt x="241" y="1176"/>
                </a:lnTo>
                <a:lnTo>
                  <a:pt x="252" y="1152"/>
                </a:lnTo>
                <a:lnTo>
                  <a:pt x="264" y="1127"/>
                </a:lnTo>
                <a:lnTo>
                  <a:pt x="273" y="1109"/>
                </a:lnTo>
                <a:lnTo>
                  <a:pt x="276" y="1088"/>
                </a:lnTo>
                <a:lnTo>
                  <a:pt x="277" y="1071"/>
                </a:lnTo>
                <a:lnTo>
                  <a:pt x="262" y="1070"/>
                </a:lnTo>
                <a:lnTo>
                  <a:pt x="238" y="1082"/>
                </a:lnTo>
                <a:lnTo>
                  <a:pt x="225" y="1101"/>
                </a:lnTo>
                <a:lnTo>
                  <a:pt x="208" y="1115"/>
                </a:lnTo>
                <a:lnTo>
                  <a:pt x="190" y="1127"/>
                </a:lnTo>
                <a:lnTo>
                  <a:pt x="177" y="1125"/>
                </a:lnTo>
                <a:lnTo>
                  <a:pt x="168" y="1110"/>
                </a:lnTo>
                <a:lnTo>
                  <a:pt x="160" y="1083"/>
                </a:lnTo>
                <a:lnTo>
                  <a:pt x="159" y="1058"/>
                </a:lnTo>
                <a:lnTo>
                  <a:pt x="162" y="1038"/>
                </a:lnTo>
                <a:lnTo>
                  <a:pt x="166" y="1014"/>
                </a:lnTo>
                <a:lnTo>
                  <a:pt x="175" y="992"/>
                </a:lnTo>
                <a:lnTo>
                  <a:pt x="186" y="968"/>
                </a:lnTo>
                <a:lnTo>
                  <a:pt x="189" y="948"/>
                </a:lnTo>
                <a:lnTo>
                  <a:pt x="190" y="929"/>
                </a:lnTo>
                <a:lnTo>
                  <a:pt x="184" y="914"/>
                </a:lnTo>
                <a:lnTo>
                  <a:pt x="172" y="899"/>
                </a:lnTo>
                <a:lnTo>
                  <a:pt x="157" y="894"/>
                </a:lnTo>
                <a:lnTo>
                  <a:pt x="144" y="900"/>
                </a:lnTo>
                <a:lnTo>
                  <a:pt x="130" y="902"/>
                </a:lnTo>
                <a:lnTo>
                  <a:pt x="117" y="900"/>
                </a:lnTo>
                <a:lnTo>
                  <a:pt x="102" y="891"/>
                </a:lnTo>
                <a:lnTo>
                  <a:pt x="82" y="873"/>
                </a:lnTo>
                <a:lnTo>
                  <a:pt x="63" y="854"/>
                </a:lnTo>
                <a:lnTo>
                  <a:pt x="48" y="839"/>
                </a:lnTo>
                <a:lnTo>
                  <a:pt x="40" y="830"/>
                </a:lnTo>
                <a:lnTo>
                  <a:pt x="45" y="818"/>
                </a:lnTo>
                <a:lnTo>
                  <a:pt x="60" y="809"/>
                </a:lnTo>
                <a:lnTo>
                  <a:pt x="84" y="801"/>
                </a:lnTo>
                <a:lnTo>
                  <a:pt x="123" y="795"/>
                </a:lnTo>
                <a:lnTo>
                  <a:pt x="165" y="789"/>
                </a:lnTo>
                <a:lnTo>
                  <a:pt x="205" y="782"/>
                </a:lnTo>
                <a:lnTo>
                  <a:pt x="243" y="774"/>
                </a:lnTo>
                <a:lnTo>
                  <a:pt x="270" y="768"/>
                </a:lnTo>
                <a:lnTo>
                  <a:pt x="279" y="755"/>
                </a:lnTo>
                <a:lnTo>
                  <a:pt x="270" y="744"/>
                </a:lnTo>
                <a:lnTo>
                  <a:pt x="241" y="737"/>
                </a:lnTo>
                <a:lnTo>
                  <a:pt x="207" y="735"/>
                </a:lnTo>
                <a:lnTo>
                  <a:pt x="139" y="734"/>
                </a:lnTo>
                <a:lnTo>
                  <a:pt x="90" y="734"/>
                </a:lnTo>
                <a:lnTo>
                  <a:pt x="34" y="731"/>
                </a:lnTo>
                <a:lnTo>
                  <a:pt x="12" y="728"/>
                </a:lnTo>
                <a:lnTo>
                  <a:pt x="0" y="720"/>
                </a:lnTo>
                <a:lnTo>
                  <a:pt x="1" y="711"/>
                </a:lnTo>
                <a:lnTo>
                  <a:pt x="15" y="699"/>
                </a:lnTo>
                <a:lnTo>
                  <a:pt x="30" y="692"/>
                </a:lnTo>
                <a:lnTo>
                  <a:pt x="54" y="683"/>
                </a:lnTo>
                <a:lnTo>
                  <a:pt x="81" y="674"/>
                </a:lnTo>
                <a:lnTo>
                  <a:pt x="111" y="665"/>
                </a:lnTo>
                <a:lnTo>
                  <a:pt x="139" y="659"/>
                </a:lnTo>
                <a:lnTo>
                  <a:pt x="154" y="651"/>
                </a:lnTo>
                <a:lnTo>
                  <a:pt x="162" y="641"/>
                </a:lnTo>
                <a:lnTo>
                  <a:pt x="147" y="636"/>
                </a:lnTo>
                <a:lnTo>
                  <a:pt x="123" y="633"/>
                </a:lnTo>
                <a:lnTo>
                  <a:pt x="94" y="632"/>
                </a:lnTo>
                <a:lnTo>
                  <a:pt x="63" y="632"/>
                </a:lnTo>
                <a:lnTo>
                  <a:pt x="66" y="621"/>
                </a:lnTo>
                <a:lnTo>
                  <a:pt x="78" y="614"/>
                </a:lnTo>
                <a:lnTo>
                  <a:pt x="100" y="605"/>
                </a:lnTo>
                <a:lnTo>
                  <a:pt x="117" y="599"/>
                </a:lnTo>
                <a:lnTo>
                  <a:pt x="129" y="593"/>
                </a:lnTo>
                <a:lnTo>
                  <a:pt x="133" y="585"/>
                </a:lnTo>
                <a:lnTo>
                  <a:pt x="123" y="579"/>
                </a:lnTo>
                <a:lnTo>
                  <a:pt x="108" y="578"/>
                </a:lnTo>
                <a:lnTo>
                  <a:pt x="99" y="573"/>
                </a:lnTo>
                <a:lnTo>
                  <a:pt x="97" y="560"/>
                </a:lnTo>
                <a:lnTo>
                  <a:pt x="100" y="543"/>
                </a:lnTo>
                <a:lnTo>
                  <a:pt x="102" y="528"/>
                </a:lnTo>
                <a:lnTo>
                  <a:pt x="91" y="524"/>
                </a:lnTo>
                <a:lnTo>
                  <a:pt x="81" y="519"/>
                </a:lnTo>
                <a:lnTo>
                  <a:pt x="55" y="521"/>
                </a:lnTo>
                <a:lnTo>
                  <a:pt x="42" y="521"/>
                </a:lnTo>
                <a:lnTo>
                  <a:pt x="37" y="510"/>
                </a:lnTo>
                <a:lnTo>
                  <a:pt x="45" y="492"/>
                </a:lnTo>
                <a:lnTo>
                  <a:pt x="66" y="468"/>
                </a:lnTo>
                <a:lnTo>
                  <a:pt x="82" y="453"/>
                </a:lnTo>
                <a:lnTo>
                  <a:pt x="100" y="443"/>
                </a:lnTo>
                <a:lnTo>
                  <a:pt x="121" y="440"/>
                </a:lnTo>
                <a:lnTo>
                  <a:pt x="139" y="441"/>
                </a:lnTo>
                <a:lnTo>
                  <a:pt x="160" y="449"/>
                </a:lnTo>
                <a:lnTo>
                  <a:pt x="177" y="465"/>
                </a:lnTo>
                <a:lnTo>
                  <a:pt x="196" y="489"/>
                </a:lnTo>
                <a:lnTo>
                  <a:pt x="213" y="512"/>
                </a:lnTo>
                <a:lnTo>
                  <a:pt x="223" y="513"/>
                </a:lnTo>
                <a:lnTo>
                  <a:pt x="229" y="497"/>
                </a:lnTo>
                <a:lnTo>
                  <a:pt x="238" y="483"/>
                </a:lnTo>
                <a:lnTo>
                  <a:pt x="249" y="477"/>
                </a:lnTo>
                <a:lnTo>
                  <a:pt x="274" y="477"/>
                </a:lnTo>
                <a:lnTo>
                  <a:pt x="312" y="479"/>
                </a:lnTo>
                <a:lnTo>
                  <a:pt x="343" y="477"/>
                </a:lnTo>
                <a:lnTo>
                  <a:pt x="367" y="471"/>
                </a:lnTo>
                <a:lnTo>
                  <a:pt x="385" y="456"/>
                </a:lnTo>
                <a:lnTo>
                  <a:pt x="394" y="441"/>
                </a:lnTo>
                <a:lnTo>
                  <a:pt x="387" y="431"/>
                </a:lnTo>
                <a:lnTo>
                  <a:pt x="357" y="425"/>
                </a:lnTo>
                <a:lnTo>
                  <a:pt x="331" y="425"/>
                </a:lnTo>
                <a:lnTo>
                  <a:pt x="298" y="422"/>
                </a:lnTo>
                <a:lnTo>
                  <a:pt x="264" y="417"/>
                </a:lnTo>
                <a:lnTo>
                  <a:pt x="223" y="413"/>
                </a:lnTo>
                <a:lnTo>
                  <a:pt x="190" y="410"/>
                </a:lnTo>
                <a:lnTo>
                  <a:pt x="148" y="410"/>
                </a:lnTo>
                <a:lnTo>
                  <a:pt x="121" y="413"/>
                </a:lnTo>
                <a:lnTo>
                  <a:pt x="103" y="408"/>
                </a:lnTo>
                <a:lnTo>
                  <a:pt x="91" y="399"/>
                </a:lnTo>
                <a:lnTo>
                  <a:pt x="97" y="386"/>
                </a:lnTo>
                <a:lnTo>
                  <a:pt x="108" y="371"/>
                </a:lnTo>
                <a:lnTo>
                  <a:pt x="121" y="356"/>
                </a:lnTo>
                <a:lnTo>
                  <a:pt x="138" y="342"/>
                </a:lnTo>
                <a:lnTo>
                  <a:pt x="153" y="335"/>
                </a:lnTo>
                <a:lnTo>
                  <a:pt x="171" y="332"/>
                </a:lnTo>
                <a:lnTo>
                  <a:pt x="189" y="329"/>
                </a:lnTo>
                <a:lnTo>
                  <a:pt x="210" y="332"/>
                </a:lnTo>
                <a:lnTo>
                  <a:pt x="234" y="339"/>
                </a:lnTo>
                <a:lnTo>
                  <a:pt x="255" y="344"/>
                </a:lnTo>
                <a:lnTo>
                  <a:pt x="274" y="344"/>
                </a:lnTo>
                <a:lnTo>
                  <a:pt x="282" y="341"/>
                </a:lnTo>
                <a:lnTo>
                  <a:pt x="280" y="330"/>
                </a:lnTo>
                <a:lnTo>
                  <a:pt x="268" y="318"/>
                </a:lnTo>
                <a:lnTo>
                  <a:pt x="252" y="302"/>
                </a:lnTo>
                <a:lnTo>
                  <a:pt x="246" y="290"/>
                </a:lnTo>
                <a:lnTo>
                  <a:pt x="250" y="278"/>
                </a:lnTo>
                <a:lnTo>
                  <a:pt x="262" y="263"/>
                </a:lnTo>
                <a:lnTo>
                  <a:pt x="279" y="248"/>
                </a:lnTo>
                <a:lnTo>
                  <a:pt x="300" y="236"/>
                </a:lnTo>
                <a:lnTo>
                  <a:pt x="318" y="225"/>
                </a:lnTo>
                <a:lnTo>
                  <a:pt x="337" y="215"/>
                </a:lnTo>
                <a:lnTo>
                  <a:pt x="355" y="209"/>
                </a:lnTo>
                <a:lnTo>
                  <a:pt x="375" y="215"/>
                </a:lnTo>
                <a:lnTo>
                  <a:pt x="387" y="230"/>
                </a:lnTo>
                <a:lnTo>
                  <a:pt x="397" y="246"/>
                </a:lnTo>
                <a:lnTo>
                  <a:pt x="400" y="275"/>
                </a:lnTo>
                <a:lnTo>
                  <a:pt x="399" y="305"/>
                </a:lnTo>
                <a:lnTo>
                  <a:pt x="400" y="326"/>
                </a:lnTo>
                <a:lnTo>
                  <a:pt x="403" y="342"/>
                </a:lnTo>
                <a:lnTo>
                  <a:pt x="414" y="348"/>
                </a:lnTo>
                <a:lnTo>
                  <a:pt x="427" y="335"/>
                </a:lnTo>
                <a:lnTo>
                  <a:pt x="439" y="318"/>
                </a:lnTo>
                <a:lnTo>
                  <a:pt x="453" y="299"/>
                </a:lnTo>
                <a:lnTo>
                  <a:pt x="465" y="275"/>
                </a:lnTo>
                <a:lnTo>
                  <a:pt x="471" y="258"/>
                </a:lnTo>
                <a:lnTo>
                  <a:pt x="462" y="245"/>
                </a:lnTo>
                <a:lnTo>
                  <a:pt x="451" y="228"/>
                </a:lnTo>
                <a:lnTo>
                  <a:pt x="432" y="209"/>
                </a:lnTo>
                <a:lnTo>
                  <a:pt x="414" y="194"/>
                </a:lnTo>
                <a:lnTo>
                  <a:pt x="396" y="183"/>
                </a:lnTo>
                <a:lnTo>
                  <a:pt x="370" y="174"/>
                </a:lnTo>
                <a:lnTo>
                  <a:pt x="343" y="170"/>
                </a:lnTo>
                <a:lnTo>
                  <a:pt x="321" y="171"/>
                </a:lnTo>
                <a:lnTo>
                  <a:pt x="306" y="171"/>
                </a:lnTo>
                <a:lnTo>
                  <a:pt x="289" y="167"/>
                </a:lnTo>
                <a:lnTo>
                  <a:pt x="282" y="156"/>
                </a:lnTo>
                <a:lnTo>
                  <a:pt x="286" y="146"/>
                </a:lnTo>
                <a:lnTo>
                  <a:pt x="295" y="135"/>
                </a:lnTo>
                <a:lnTo>
                  <a:pt x="307" y="129"/>
                </a:lnTo>
                <a:lnTo>
                  <a:pt x="330" y="128"/>
                </a:lnTo>
                <a:lnTo>
                  <a:pt x="367" y="128"/>
                </a:lnTo>
                <a:lnTo>
                  <a:pt x="405" y="128"/>
                </a:lnTo>
                <a:lnTo>
                  <a:pt x="441" y="129"/>
                </a:lnTo>
                <a:lnTo>
                  <a:pt x="465" y="131"/>
                </a:lnTo>
                <a:lnTo>
                  <a:pt x="498" y="134"/>
                </a:lnTo>
                <a:lnTo>
                  <a:pt x="528" y="137"/>
                </a:lnTo>
                <a:lnTo>
                  <a:pt x="552" y="138"/>
                </a:lnTo>
                <a:lnTo>
                  <a:pt x="564" y="134"/>
                </a:lnTo>
                <a:lnTo>
                  <a:pt x="567" y="125"/>
                </a:lnTo>
                <a:lnTo>
                  <a:pt x="547" y="120"/>
                </a:lnTo>
                <a:lnTo>
                  <a:pt x="534" y="111"/>
                </a:lnTo>
                <a:lnTo>
                  <a:pt x="528" y="104"/>
                </a:lnTo>
                <a:lnTo>
                  <a:pt x="532" y="93"/>
                </a:lnTo>
                <a:lnTo>
                  <a:pt x="555" y="87"/>
                </a:lnTo>
                <a:lnTo>
                  <a:pt x="580" y="81"/>
                </a:lnTo>
                <a:lnTo>
                  <a:pt x="616" y="77"/>
                </a:lnTo>
                <a:lnTo>
                  <a:pt x="657" y="80"/>
                </a:lnTo>
                <a:lnTo>
                  <a:pt x="687" y="83"/>
                </a:lnTo>
                <a:lnTo>
                  <a:pt x="699" y="90"/>
                </a:lnTo>
                <a:lnTo>
                  <a:pt x="715" y="87"/>
                </a:lnTo>
                <a:lnTo>
                  <a:pt x="727" y="83"/>
                </a:lnTo>
                <a:lnTo>
                  <a:pt x="732" y="74"/>
                </a:lnTo>
                <a:lnTo>
                  <a:pt x="721" y="57"/>
                </a:lnTo>
                <a:lnTo>
                  <a:pt x="697" y="36"/>
                </a:lnTo>
                <a:lnTo>
                  <a:pt x="687" y="21"/>
                </a:lnTo>
                <a:lnTo>
                  <a:pt x="684" y="0"/>
                </a:lnTo>
                <a:lnTo>
                  <a:pt x="721" y="0"/>
                </a:lnTo>
                <a:lnTo>
                  <a:pt x="732" y="12"/>
                </a:lnTo>
                <a:lnTo>
                  <a:pt x="745" y="21"/>
                </a:lnTo>
                <a:lnTo>
                  <a:pt x="757" y="27"/>
                </a:lnTo>
                <a:lnTo>
                  <a:pt x="769" y="18"/>
                </a:lnTo>
                <a:lnTo>
                  <a:pt x="774" y="3"/>
                </a:lnTo>
                <a:lnTo>
                  <a:pt x="1459" y="3"/>
                </a:lnTo>
                <a:lnTo>
                  <a:pt x="1461" y="59"/>
                </a:lnTo>
                <a:lnTo>
                  <a:pt x="1462" y="105"/>
                </a:lnTo>
                <a:lnTo>
                  <a:pt x="1465" y="149"/>
                </a:lnTo>
                <a:lnTo>
                  <a:pt x="1467" y="200"/>
                </a:lnTo>
                <a:lnTo>
                  <a:pt x="1467" y="258"/>
                </a:lnTo>
                <a:lnTo>
                  <a:pt x="1470" y="303"/>
                </a:lnTo>
                <a:lnTo>
                  <a:pt x="1471" y="354"/>
                </a:lnTo>
                <a:lnTo>
                  <a:pt x="1476" y="387"/>
                </a:lnTo>
                <a:lnTo>
                  <a:pt x="1479" y="414"/>
                </a:lnTo>
                <a:lnTo>
                  <a:pt x="1477" y="444"/>
                </a:lnTo>
                <a:lnTo>
                  <a:pt x="1486" y="467"/>
                </a:lnTo>
                <a:lnTo>
                  <a:pt x="1492" y="494"/>
                </a:lnTo>
                <a:lnTo>
                  <a:pt x="1500" y="521"/>
                </a:lnTo>
                <a:lnTo>
                  <a:pt x="1515" y="545"/>
                </a:lnTo>
                <a:lnTo>
                  <a:pt x="1528" y="566"/>
                </a:lnTo>
                <a:lnTo>
                  <a:pt x="1564" y="594"/>
                </a:lnTo>
                <a:lnTo>
                  <a:pt x="1585" y="624"/>
                </a:lnTo>
                <a:lnTo>
                  <a:pt x="1602" y="645"/>
                </a:lnTo>
                <a:lnTo>
                  <a:pt x="1612" y="668"/>
                </a:lnTo>
                <a:lnTo>
                  <a:pt x="1608" y="684"/>
                </a:lnTo>
                <a:lnTo>
                  <a:pt x="1602" y="704"/>
                </a:lnTo>
                <a:lnTo>
                  <a:pt x="1593" y="726"/>
                </a:lnTo>
                <a:lnTo>
                  <a:pt x="1581" y="744"/>
                </a:lnTo>
                <a:lnTo>
                  <a:pt x="1569" y="758"/>
                </a:lnTo>
                <a:lnTo>
                  <a:pt x="1548" y="768"/>
                </a:lnTo>
                <a:lnTo>
                  <a:pt x="1527" y="776"/>
                </a:lnTo>
                <a:lnTo>
                  <a:pt x="1509" y="779"/>
                </a:lnTo>
                <a:lnTo>
                  <a:pt x="1507" y="791"/>
                </a:lnTo>
                <a:lnTo>
                  <a:pt x="1510" y="810"/>
                </a:lnTo>
                <a:lnTo>
                  <a:pt x="1513" y="833"/>
                </a:lnTo>
                <a:lnTo>
                  <a:pt x="1516" y="861"/>
                </a:lnTo>
                <a:lnTo>
                  <a:pt x="1522" y="888"/>
                </a:lnTo>
                <a:lnTo>
                  <a:pt x="1525" y="914"/>
                </a:lnTo>
                <a:lnTo>
                  <a:pt x="1531" y="941"/>
                </a:lnTo>
                <a:lnTo>
                  <a:pt x="1533" y="972"/>
                </a:lnTo>
                <a:lnTo>
                  <a:pt x="1534" y="1002"/>
                </a:lnTo>
                <a:lnTo>
                  <a:pt x="1536" y="1032"/>
                </a:lnTo>
                <a:lnTo>
                  <a:pt x="1531" y="1067"/>
                </a:lnTo>
                <a:lnTo>
                  <a:pt x="1528" y="1097"/>
                </a:lnTo>
                <a:lnTo>
                  <a:pt x="1519" y="1130"/>
                </a:lnTo>
                <a:lnTo>
                  <a:pt x="1509" y="1158"/>
                </a:lnTo>
                <a:lnTo>
                  <a:pt x="1497" y="1188"/>
                </a:lnTo>
                <a:lnTo>
                  <a:pt x="1483" y="1211"/>
                </a:lnTo>
                <a:lnTo>
                  <a:pt x="1461" y="1224"/>
                </a:lnTo>
                <a:lnTo>
                  <a:pt x="1447" y="1242"/>
                </a:lnTo>
                <a:lnTo>
                  <a:pt x="1431" y="1256"/>
                </a:lnTo>
                <a:lnTo>
                  <a:pt x="1419" y="1266"/>
                </a:lnTo>
                <a:lnTo>
                  <a:pt x="1410" y="1277"/>
                </a:lnTo>
                <a:lnTo>
                  <a:pt x="1419" y="1286"/>
                </a:lnTo>
                <a:lnTo>
                  <a:pt x="1422" y="1296"/>
                </a:lnTo>
                <a:lnTo>
                  <a:pt x="1419" y="1308"/>
                </a:lnTo>
                <a:lnTo>
                  <a:pt x="1407" y="1326"/>
                </a:lnTo>
                <a:lnTo>
                  <a:pt x="1395" y="1346"/>
                </a:lnTo>
                <a:lnTo>
                  <a:pt x="1387" y="1379"/>
                </a:lnTo>
                <a:lnTo>
                  <a:pt x="1389" y="1403"/>
                </a:lnTo>
                <a:lnTo>
                  <a:pt x="1392" y="1419"/>
                </a:lnTo>
                <a:lnTo>
                  <a:pt x="1393" y="1439"/>
                </a:lnTo>
                <a:lnTo>
                  <a:pt x="1395" y="1467"/>
                </a:lnTo>
                <a:lnTo>
                  <a:pt x="1396" y="1494"/>
                </a:lnTo>
                <a:lnTo>
                  <a:pt x="1395" y="1517"/>
                </a:lnTo>
                <a:lnTo>
                  <a:pt x="1392" y="1538"/>
                </a:lnTo>
                <a:lnTo>
                  <a:pt x="1383" y="1560"/>
                </a:lnTo>
                <a:lnTo>
                  <a:pt x="1377" y="1583"/>
                </a:lnTo>
                <a:lnTo>
                  <a:pt x="1371" y="1601"/>
                </a:lnTo>
                <a:lnTo>
                  <a:pt x="1359" y="1608"/>
                </a:lnTo>
                <a:lnTo>
                  <a:pt x="1351" y="1601"/>
                </a:lnTo>
                <a:lnTo>
                  <a:pt x="1353" y="1589"/>
                </a:lnTo>
                <a:lnTo>
                  <a:pt x="1351" y="1574"/>
                </a:lnTo>
                <a:lnTo>
                  <a:pt x="1335" y="1554"/>
                </a:lnTo>
                <a:lnTo>
                  <a:pt x="1317" y="1542"/>
                </a:lnTo>
                <a:lnTo>
                  <a:pt x="1299" y="1535"/>
                </a:lnTo>
                <a:lnTo>
                  <a:pt x="1273" y="1529"/>
                </a:lnTo>
                <a:lnTo>
                  <a:pt x="1252" y="1520"/>
                </a:lnTo>
                <a:lnTo>
                  <a:pt x="1231" y="1511"/>
                </a:lnTo>
                <a:lnTo>
                  <a:pt x="1221" y="1496"/>
                </a:lnTo>
                <a:lnTo>
                  <a:pt x="1212" y="1476"/>
                </a:lnTo>
                <a:lnTo>
                  <a:pt x="1204" y="1457"/>
                </a:lnTo>
                <a:lnTo>
                  <a:pt x="1201" y="1430"/>
                </a:lnTo>
                <a:lnTo>
                  <a:pt x="1203" y="1392"/>
                </a:lnTo>
                <a:lnTo>
                  <a:pt x="1203" y="1353"/>
                </a:lnTo>
                <a:lnTo>
                  <a:pt x="1203" y="1307"/>
                </a:lnTo>
                <a:lnTo>
                  <a:pt x="1201" y="1272"/>
                </a:lnTo>
                <a:lnTo>
                  <a:pt x="1200" y="1253"/>
                </a:lnTo>
                <a:lnTo>
                  <a:pt x="1191" y="1235"/>
                </a:lnTo>
                <a:lnTo>
                  <a:pt x="1177" y="1226"/>
                </a:lnTo>
                <a:lnTo>
                  <a:pt x="1156" y="1232"/>
                </a:lnTo>
                <a:lnTo>
                  <a:pt x="1141" y="1247"/>
                </a:lnTo>
                <a:lnTo>
                  <a:pt x="1126" y="1260"/>
                </a:lnTo>
                <a:lnTo>
                  <a:pt x="1113" y="1280"/>
                </a:lnTo>
                <a:lnTo>
                  <a:pt x="1111" y="1305"/>
                </a:lnTo>
                <a:lnTo>
                  <a:pt x="1110" y="1331"/>
                </a:lnTo>
                <a:lnTo>
                  <a:pt x="1108" y="1368"/>
                </a:lnTo>
                <a:lnTo>
                  <a:pt x="1108" y="1400"/>
                </a:lnTo>
                <a:lnTo>
                  <a:pt x="1113" y="1422"/>
                </a:lnTo>
                <a:lnTo>
                  <a:pt x="1116" y="1455"/>
                </a:lnTo>
                <a:lnTo>
                  <a:pt x="1111" y="1491"/>
                </a:lnTo>
                <a:lnTo>
                  <a:pt x="1099" y="1523"/>
                </a:lnTo>
                <a:lnTo>
                  <a:pt x="1092" y="1556"/>
                </a:lnTo>
                <a:lnTo>
                  <a:pt x="1077" y="1571"/>
                </a:lnTo>
                <a:lnTo>
                  <a:pt x="1059" y="1581"/>
                </a:lnTo>
                <a:lnTo>
                  <a:pt x="1047" y="1589"/>
                </a:lnTo>
                <a:lnTo>
                  <a:pt x="1033" y="1583"/>
                </a:lnTo>
                <a:lnTo>
                  <a:pt x="1021" y="1578"/>
                </a:lnTo>
                <a:lnTo>
                  <a:pt x="1009" y="1580"/>
                </a:lnTo>
                <a:lnTo>
                  <a:pt x="999" y="1583"/>
                </a:lnTo>
                <a:lnTo>
                  <a:pt x="981" y="1590"/>
                </a:lnTo>
                <a:lnTo>
                  <a:pt x="964" y="1604"/>
                </a:lnTo>
                <a:lnTo>
                  <a:pt x="943" y="1628"/>
                </a:lnTo>
                <a:lnTo>
                  <a:pt x="922" y="1647"/>
                </a:lnTo>
                <a:lnTo>
                  <a:pt x="906" y="1661"/>
                </a:lnTo>
                <a:lnTo>
                  <a:pt x="888" y="1670"/>
                </a:lnTo>
                <a:lnTo>
                  <a:pt x="870" y="1683"/>
                </a:lnTo>
                <a:lnTo>
                  <a:pt x="853" y="1683"/>
                </a:lnTo>
                <a:lnTo>
                  <a:pt x="841" y="1686"/>
                </a:lnTo>
                <a:lnTo>
                  <a:pt x="843" y="1703"/>
                </a:lnTo>
                <a:lnTo>
                  <a:pt x="846" y="1719"/>
                </a:lnTo>
                <a:lnTo>
                  <a:pt x="840" y="1740"/>
                </a:lnTo>
                <a:lnTo>
                  <a:pt x="828" y="1761"/>
                </a:lnTo>
                <a:lnTo>
                  <a:pt x="808" y="1787"/>
                </a:lnTo>
                <a:lnTo>
                  <a:pt x="778" y="1815"/>
                </a:lnTo>
                <a:lnTo>
                  <a:pt x="756" y="1839"/>
                </a:lnTo>
                <a:lnTo>
                  <a:pt x="736" y="1860"/>
                </a:lnTo>
                <a:lnTo>
                  <a:pt x="715" y="1875"/>
                </a:lnTo>
                <a:lnTo>
                  <a:pt x="697" y="1884"/>
                </a:lnTo>
                <a:lnTo>
                  <a:pt x="684" y="1898"/>
                </a:lnTo>
                <a:lnTo>
                  <a:pt x="673" y="1899"/>
                </a:lnTo>
                <a:lnTo>
                  <a:pt x="664" y="1895"/>
                </a:lnTo>
                <a:lnTo>
                  <a:pt x="649" y="1895"/>
                </a:lnTo>
                <a:lnTo>
                  <a:pt x="630" y="1907"/>
                </a:lnTo>
                <a:lnTo>
                  <a:pt x="610" y="1922"/>
                </a:lnTo>
                <a:lnTo>
                  <a:pt x="598" y="1935"/>
                </a:lnTo>
                <a:lnTo>
                  <a:pt x="570" y="1943"/>
                </a:lnTo>
                <a:lnTo>
                  <a:pt x="538" y="1953"/>
                </a:lnTo>
                <a:lnTo>
                  <a:pt x="504" y="1958"/>
                </a:lnTo>
                <a:lnTo>
                  <a:pt x="469" y="1961"/>
                </a:lnTo>
                <a:lnTo>
                  <a:pt x="444" y="1964"/>
                </a:lnTo>
                <a:lnTo>
                  <a:pt x="415" y="1965"/>
                </a:lnTo>
                <a:lnTo>
                  <a:pt x="388" y="1967"/>
                </a:lnTo>
                <a:lnTo>
                  <a:pt x="378" y="1959"/>
                </a:lnTo>
                <a:lnTo>
                  <a:pt x="360" y="1961"/>
                </a:lnTo>
                <a:lnTo>
                  <a:pt x="355" y="1949"/>
                </a:lnTo>
                <a:lnTo>
                  <a:pt x="358" y="1935"/>
                </a:lnTo>
                <a:lnTo>
                  <a:pt x="346" y="1919"/>
                </a:lnTo>
                <a:lnTo>
                  <a:pt x="328" y="1899"/>
                </a:lnTo>
                <a:lnTo>
                  <a:pt x="316" y="1880"/>
                </a:lnTo>
                <a:lnTo>
                  <a:pt x="300" y="1865"/>
                </a:lnTo>
                <a:lnTo>
                  <a:pt x="276" y="1845"/>
                </a:lnTo>
                <a:lnTo>
                  <a:pt x="246" y="1820"/>
                </a:lnTo>
                <a:lnTo>
                  <a:pt x="202" y="1776"/>
                </a:lnTo>
                <a:lnTo>
                  <a:pt x="171" y="1743"/>
                </a:lnTo>
                <a:lnTo>
                  <a:pt x="157" y="1719"/>
                </a:lnTo>
                <a:lnTo>
                  <a:pt x="142" y="1688"/>
                </a:lnTo>
                <a:lnTo>
                  <a:pt x="139" y="1659"/>
                </a:lnTo>
                <a:lnTo>
                  <a:pt x="139" y="1643"/>
                </a:lnTo>
                <a:lnTo>
                  <a:pt x="151" y="1634"/>
                </a:lnTo>
                <a:lnTo>
                  <a:pt x="163" y="1646"/>
                </a:lnTo>
                <a:lnTo>
                  <a:pt x="175" y="1665"/>
                </a:lnTo>
                <a:lnTo>
                  <a:pt x="184" y="1677"/>
                </a:lnTo>
                <a:lnTo>
                  <a:pt x="195" y="1674"/>
                </a:lnTo>
                <a:lnTo>
                  <a:pt x="199" y="1658"/>
                </a:lnTo>
                <a:lnTo>
                  <a:pt x="199" y="1646"/>
                </a:lnTo>
                <a:lnTo>
                  <a:pt x="202" y="1634"/>
                </a:lnTo>
                <a:lnTo>
                  <a:pt x="216" y="1635"/>
                </a:lnTo>
                <a:lnTo>
                  <a:pt x="231" y="1644"/>
                </a:lnTo>
                <a:lnTo>
                  <a:pt x="246" y="1656"/>
                </a:lnTo>
                <a:lnTo>
                  <a:pt x="258" y="1668"/>
                </a:lnTo>
                <a:lnTo>
                  <a:pt x="277" y="1677"/>
                </a:lnTo>
                <a:lnTo>
                  <a:pt x="276" y="1667"/>
                </a:lnTo>
                <a:lnTo>
                  <a:pt x="273" y="1655"/>
                </a:lnTo>
                <a:lnTo>
                  <a:pt x="277" y="1641"/>
                </a:lnTo>
                <a:lnTo>
                  <a:pt x="288" y="1632"/>
                </a:lnTo>
                <a:lnTo>
                  <a:pt x="303" y="1620"/>
                </a:lnTo>
                <a:lnTo>
                  <a:pt x="318" y="1610"/>
                </a:lnTo>
                <a:lnTo>
                  <a:pt x="339" y="1599"/>
                </a:lnTo>
                <a:lnTo>
                  <a:pt x="354" y="1590"/>
                </a:lnTo>
                <a:lnTo>
                  <a:pt x="363" y="1584"/>
                </a:lnTo>
                <a:lnTo>
                  <a:pt x="357" y="1578"/>
                </a:lnTo>
                <a:lnTo>
                  <a:pt x="343" y="1574"/>
                </a:lnTo>
                <a:lnTo>
                  <a:pt x="319" y="1580"/>
                </a:lnTo>
                <a:lnTo>
                  <a:pt x="298" y="1578"/>
                </a:lnTo>
                <a:lnTo>
                  <a:pt x="283" y="1587"/>
                </a:lnTo>
                <a:lnTo>
                  <a:pt x="267" y="1587"/>
                </a:lnTo>
                <a:lnTo>
                  <a:pt x="253" y="1595"/>
                </a:lnTo>
                <a:lnTo>
                  <a:pt x="243" y="1593"/>
                </a:lnTo>
                <a:lnTo>
                  <a:pt x="244" y="1584"/>
                </a:lnTo>
                <a:lnTo>
                  <a:pt x="256" y="1572"/>
                </a:lnTo>
                <a:lnTo>
                  <a:pt x="268" y="1563"/>
                </a:lnTo>
                <a:lnTo>
                  <a:pt x="282" y="1554"/>
                </a:lnTo>
                <a:lnTo>
                  <a:pt x="274" y="1544"/>
                </a:lnTo>
                <a:lnTo>
                  <a:pt x="264" y="1538"/>
                </a:lnTo>
                <a:lnTo>
                  <a:pt x="265" y="1530"/>
                </a:lnTo>
                <a:lnTo>
                  <a:pt x="271" y="1520"/>
                </a:lnTo>
                <a:lnTo>
                  <a:pt x="282" y="1511"/>
                </a:lnTo>
                <a:lnTo>
                  <a:pt x="300" y="1499"/>
                </a:lnTo>
                <a:lnTo>
                  <a:pt x="313" y="1487"/>
                </a:lnTo>
                <a:lnTo>
                  <a:pt x="328" y="1476"/>
                </a:lnTo>
                <a:lnTo>
                  <a:pt x="333" y="1467"/>
                </a:lnTo>
                <a:lnTo>
                  <a:pt x="333" y="1458"/>
                </a:lnTo>
                <a:lnTo>
                  <a:pt x="318" y="1458"/>
                </a:lnTo>
                <a:lnTo>
                  <a:pt x="303" y="1457"/>
                </a:lnTo>
                <a:lnTo>
                  <a:pt x="292" y="1452"/>
                </a:lnTo>
                <a:lnTo>
                  <a:pt x="294" y="1443"/>
                </a:lnTo>
                <a:lnTo>
                  <a:pt x="304" y="1434"/>
                </a:lnTo>
                <a:lnTo>
                  <a:pt x="313" y="1425"/>
                </a:lnTo>
                <a:lnTo>
                  <a:pt x="328" y="1413"/>
                </a:lnTo>
                <a:lnTo>
                  <a:pt x="342" y="1401"/>
                </a:lnTo>
                <a:lnTo>
                  <a:pt x="352" y="1392"/>
                </a:lnTo>
                <a:lnTo>
                  <a:pt x="358" y="1382"/>
                </a:lnTo>
                <a:lnTo>
                  <a:pt x="351" y="1370"/>
                </a:lnTo>
                <a:lnTo>
                  <a:pt x="334" y="1364"/>
                </a:lnTo>
                <a:lnTo>
                  <a:pt x="316" y="1367"/>
                </a:lnTo>
                <a:lnTo>
                  <a:pt x="294" y="1364"/>
                </a:lnTo>
                <a:lnTo>
                  <a:pt x="273" y="1371"/>
                </a:lnTo>
                <a:lnTo>
                  <a:pt x="249" y="1379"/>
                </a:lnTo>
                <a:lnTo>
                  <a:pt x="225" y="1388"/>
                </a:lnTo>
                <a:lnTo>
                  <a:pt x="208" y="1398"/>
                </a:lnTo>
                <a:lnTo>
                  <a:pt x="184" y="1409"/>
                </a:lnTo>
                <a:lnTo>
                  <a:pt x="166" y="1424"/>
                </a:lnTo>
                <a:lnTo>
                  <a:pt x="156" y="1437"/>
                </a:lnTo>
                <a:lnTo>
                  <a:pt x="150" y="1454"/>
                </a:lnTo>
                <a:lnTo>
                  <a:pt x="153" y="1466"/>
                </a:lnTo>
                <a:lnTo>
                  <a:pt x="142" y="1475"/>
                </a:lnTo>
                <a:lnTo>
                  <a:pt x="127" y="1484"/>
                </a:lnTo>
                <a:lnTo>
                  <a:pt x="109" y="1491"/>
                </a:lnTo>
                <a:lnTo>
                  <a:pt x="90" y="1497"/>
                </a:lnTo>
                <a:lnTo>
                  <a:pt x="75" y="1496"/>
                </a:lnTo>
                <a:lnTo>
                  <a:pt x="61" y="1491"/>
                </a:lnTo>
                <a:lnTo>
                  <a:pt x="55" y="1481"/>
                </a:lnTo>
                <a:lnTo>
                  <a:pt x="58" y="1467"/>
                </a:lnTo>
                <a:lnTo>
                  <a:pt x="67" y="1455"/>
                </a:lnTo>
                <a:lnTo>
                  <a:pt x="78" y="1443"/>
                </a:lnTo>
                <a:lnTo>
                  <a:pt x="102" y="1419"/>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5" name="FI"/>
          <p:cNvSpPr>
            <a:spLocks/>
          </p:cNvSpPr>
          <p:nvPr userDrawn="1"/>
        </p:nvSpPr>
        <p:spPr bwMode="auto">
          <a:xfrm>
            <a:off x="7369175" y="11113"/>
            <a:ext cx="1546225" cy="885825"/>
          </a:xfrm>
          <a:custGeom>
            <a:avLst/>
            <a:gdLst>
              <a:gd name="T0" fmla="*/ 57 w 2109"/>
              <a:gd name="T1" fmla="*/ 752 h 1238"/>
              <a:gd name="T2" fmla="*/ 75 w 2109"/>
              <a:gd name="T3" fmla="*/ 659 h 1238"/>
              <a:gd name="T4" fmla="*/ 94 w 2109"/>
              <a:gd name="T5" fmla="*/ 578 h 1238"/>
              <a:gd name="T6" fmla="*/ 90 w 2109"/>
              <a:gd name="T7" fmla="*/ 515 h 1238"/>
              <a:gd name="T8" fmla="*/ 67 w 2109"/>
              <a:gd name="T9" fmla="*/ 458 h 1238"/>
              <a:gd name="T10" fmla="*/ 45 w 2109"/>
              <a:gd name="T11" fmla="*/ 402 h 1238"/>
              <a:gd name="T12" fmla="*/ 37 w 2109"/>
              <a:gd name="T13" fmla="*/ 347 h 1238"/>
              <a:gd name="T14" fmla="*/ 39 w 2109"/>
              <a:gd name="T15" fmla="*/ 290 h 1238"/>
              <a:gd name="T16" fmla="*/ 31 w 2109"/>
              <a:gd name="T17" fmla="*/ 215 h 1238"/>
              <a:gd name="T18" fmla="*/ 10 w 2109"/>
              <a:gd name="T19" fmla="*/ 135 h 1238"/>
              <a:gd name="T20" fmla="*/ 0 w 2109"/>
              <a:gd name="T21" fmla="*/ 68 h 1238"/>
              <a:gd name="T22" fmla="*/ 13 w 2109"/>
              <a:gd name="T23" fmla="*/ 21 h 1238"/>
              <a:gd name="T24" fmla="*/ 2109 w 2109"/>
              <a:gd name="T25" fmla="*/ 0 h 1238"/>
              <a:gd name="T26" fmla="*/ 2092 w 2109"/>
              <a:gd name="T27" fmla="*/ 74 h 1238"/>
              <a:gd name="T28" fmla="*/ 2050 w 2109"/>
              <a:gd name="T29" fmla="*/ 153 h 1238"/>
              <a:gd name="T30" fmla="*/ 1998 w 2109"/>
              <a:gd name="T31" fmla="*/ 231 h 1238"/>
              <a:gd name="T32" fmla="*/ 1933 w 2109"/>
              <a:gd name="T33" fmla="*/ 317 h 1238"/>
              <a:gd name="T34" fmla="*/ 1840 w 2109"/>
              <a:gd name="T35" fmla="*/ 443 h 1238"/>
              <a:gd name="T36" fmla="*/ 1762 w 2109"/>
              <a:gd name="T37" fmla="*/ 537 h 1238"/>
              <a:gd name="T38" fmla="*/ 1693 w 2109"/>
              <a:gd name="T39" fmla="*/ 611 h 1238"/>
              <a:gd name="T40" fmla="*/ 1609 w 2109"/>
              <a:gd name="T41" fmla="*/ 702 h 1238"/>
              <a:gd name="T42" fmla="*/ 1531 w 2109"/>
              <a:gd name="T43" fmla="*/ 788 h 1238"/>
              <a:gd name="T44" fmla="*/ 1473 w 2109"/>
              <a:gd name="T45" fmla="*/ 849 h 1238"/>
              <a:gd name="T46" fmla="*/ 1410 w 2109"/>
              <a:gd name="T47" fmla="*/ 909 h 1238"/>
              <a:gd name="T48" fmla="*/ 1357 w 2109"/>
              <a:gd name="T49" fmla="*/ 960 h 1238"/>
              <a:gd name="T50" fmla="*/ 1311 w 2109"/>
              <a:gd name="T51" fmla="*/ 987 h 1238"/>
              <a:gd name="T52" fmla="*/ 1252 w 2109"/>
              <a:gd name="T53" fmla="*/ 995 h 1238"/>
              <a:gd name="T54" fmla="*/ 1177 w 2109"/>
              <a:gd name="T55" fmla="*/ 998 h 1238"/>
              <a:gd name="T56" fmla="*/ 1072 w 2109"/>
              <a:gd name="T57" fmla="*/ 1032 h 1238"/>
              <a:gd name="T58" fmla="*/ 999 w 2109"/>
              <a:gd name="T59" fmla="*/ 1067 h 1238"/>
              <a:gd name="T60" fmla="*/ 912 w 2109"/>
              <a:gd name="T61" fmla="*/ 1082 h 1238"/>
              <a:gd name="T62" fmla="*/ 844 w 2109"/>
              <a:gd name="T63" fmla="*/ 1098 h 1238"/>
              <a:gd name="T64" fmla="*/ 744 w 2109"/>
              <a:gd name="T65" fmla="*/ 1151 h 1238"/>
              <a:gd name="T66" fmla="*/ 688 w 2109"/>
              <a:gd name="T67" fmla="*/ 1172 h 1238"/>
              <a:gd name="T68" fmla="*/ 595 w 2109"/>
              <a:gd name="T69" fmla="*/ 1191 h 1238"/>
              <a:gd name="T70" fmla="*/ 489 w 2109"/>
              <a:gd name="T71" fmla="*/ 1220 h 1238"/>
              <a:gd name="T72" fmla="*/ 409 w 2109"/>
              <a:gd name="T73" fmla="*/ 1238 h 1238"/>
              <a:gd name="T74" fmla="*/ 382 w 2109"/>
              <a:gd name="T75" fmla="*/ 1209 h 1238"/>
              <a:gd name="T76" fmla="*/ 373 w 2109"/>
              <a:gd name="T77" fmla="*/ 1154 h 1238"/>
              <a:gd name="T78" fmla="*/ 384 w 2109"/>
              <a:gd name="T79" fmla="*/ 1100 h 1238"/>
              <a:gd name="T80" fmla="*/ 385 w 2109"/>
              <a:gd name="T81" fmla="*/ 1073 h 1238"/>
              <a:gd name="T82" fmla="*/ 339 w 2109"/>
              <a:gd name="T83" fmla="*/ 1083 h 1238"/>
              <a:gd name="T84" fmla="*/ 274 w 2109"/>
              <a:gd name="T85" fmla="*/ 1109 h 1238"/>
              <a:gd name="T86" fmla="*/ 219 w 2109"/>
              <a:gd name="T87" fmla="*/ 1109 h 1238"/>
              <a:gd name="T88" fmla="*/ 205 w 2109"/>
              <a:gd name="T89" fmla="*/ 1083 h 1238"/>
              <a:gd name="T90" fmla="*/ 211 w 2109"/>
              <a:gd name="T91" fmla="*/ 1050 h 1238"/>
              <a:gd name="T92" fmla="*/ 201 w 2109"/>
              <a:gd name="T93" fmla="*/ 1026 h 1238"/>
              <a:gd name="T94" fmla="*/ 138 w 2109"/>
              <a:gd name="T95" fmla="*/ 1019 h 1238"/>
              <a:gd name="T96" fmla="*/ 75 w 2109"/>
              <a:gd name="T97" fmla="*/ 1007 h 1238"/>
              <a:gd name="T98" fmla="*/ 46 w 2109"/>
              <a:gd name="T99" fmla="*/ 980 h 1238"/>
              <a:gd name="T100" fmla="*/ 42 w 2109"/>
              <a:gd name="T101" fmla="*/ 927 h 1238"/>
              <a:gd name="T102" fmla="*/ 45 w 2109"/>
              <a:gd name="T103" fmla="*/ 855 h 1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09"/>
              <a:gd name="T157" fmla="*/ 0 h 1238"/>
              <a:gd name="T158" fmla="*/ 2109 w 2109"/>
              <a:gd name="T159" fmla="*/ 1238 h 1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09" h="1238">
                <a:moveTo>
                  <a:pt x="49" y="813"/>
                </a:moveTo>
                <a:lnTo>
                  <a:pt x="57" y="752"/>
                </a:lnTo>
                <a:lnTo>
                  <a:pt x="67" y="699"/>
                </a:lnTo>
                <a:lnTo>
                  <a:pt x="75" y="659"/>
                </a:lnTo>
                <a:lnTo>
                  <a:pt x="87" y="614"/>
                </a:lnTo>
                <a:lnTo>
                  <a:pt x="94" y="578"/>
                </a:lnTo>
                <a:lnTo>
                  <a:pt x="94" y="546"/>
                </a:lnTo>
                <a:lnTo>
                  <a:pt x="90" y="515"/>
                </a:lnTo>
                <a:lnTo>
                  <a:pt x="81" y="488"/>
                </a:lnTo>
                <a:lnTo>
                  <a:pt x="67" y="458"/>
                </a:lnTo>
                <a:lnTo>
                  <a:pt x="55" y="429"/>
                </a:lnTo>
                <a:lnTo>
                  <a:pt x="45" y="402"/>
                </a:lnTo>
                <a:lnTo>
                  <a:pt x="37" y="375"/>
                </a:lnTo>
                <a:lnTo>
                  <a:pt x="37" y="347"/>
                </a:lnTo>
                <a:lnTo>
                  <a:pt x="39" y="318"/>
                </a:lnTo>
                <a:lnTo>
                  <a:pt x="39" y="290"/>
                </a:lnTo>
                <a:lnTo>
                  <a:pt x="39" y="254"/>
                </a:lnTo>
                <a:lnTo>
                  <a:pt x="31" y="215"/>
                </a:lnTo>
                <a:lnTo>
                  <a:pt x="22" y="177"/>
                </a:lnTo>
                <a:lnTo>
                  <a:pt x="10" y="135"/>
                </a:lnTo>
                <a:lnTo>
                  <a:pt x="3" y="95"/>
                </a:lnTo>
                <a:lnTo>
                  <a:pt x="0" y="68"/>
                </a:lnTo>
                <a:lnTo>
                  <a:pt x="3" y="44"/>
                </a:lnTo>
                <a:lnTo>
                  <a:pt x="13" y="21"/>
                </a:lnTo>
                <a:lnTo>
                  <a:pt x="30" y="0"/>
                </a:lnTo>
                <a:lnTo>
                  <a:pt x="2109" y="0"/>
                </a:lnTo>
                <a:lnTo>
                  <a:pt x="2104" y="35"/>
                </a:lnTo>
                <a:lnTo>
                  <a:pt x="2092" y="74"/>
                </a:lnTo>
                <a:lnTo>
                  <a:pt x="2074" y="111"/>
                </a:lnTo>
                <a:lnTo>
                  <a:pt x="2050" y="153"/>
                </a:lnTo>
                <a:lnTo>
                  <a:pt x="2025" y="188"/>
                </a:lnTo>
                <a:lnTo>
                  <a:pt x="1998" y="231"/>
                </a:lnTo>
                <a:lnTo>
                  <a:pt x="1969" y="273"/>
                </a:lnTo>
                <a:lnTo>
                  <a:pt x="1933" y="317"/>
                </a:lnTo>
                <a:lnTo>
                  <a:pt x="1885" y="380"/>
                </a:lnTo>
                <a:lnTo>
                  <a:pt x="1840" y="443"/>
                </a:lnTo>
                <a:lnTo>
                  <a:pt x="1797" y="494"/>
                </a:lnTo>
                <a:lnTo>
                  <a:pt x="1762" y="537"/>
                </a:lnTo>
                <a:lnTo>
                  <a:pt x="1728" y="572"/>
                </a:lnTo>
                <a:lnTo>
                  <a:pt x="1693" y="611"/>
                </a:lnTo>
                <a:lnTo>
                  <a:pt x="1653" y="656"/>
                </a:lnTo>
                <a:lnTo>
                  <a:pt x="1609" y="702"/>
                </a:lnTo>
                <a:lnTo>
                  <a:pt x="1567" y="750"/>
                </a:lnTo>
                <a:lnTo>
                  <a:pt x="1531" y="788"/>
                </a:lnTo>
                <a:lnTo>
                  <a:pt x="1506" y="816"/>
                </a:lnTo>
                <a:lnTo>
                  <a:pt x="1473" y="849"/>
                </a:lnTo>
                <a:lnTo>
                  <a:pt x="1444" y="879"/>
                </a:lnTo>
                <a:lnTo>
                  <a:pt x="1410" y="909"/>
                </a:lnTo>
                <a:lnTo>
                  <a:pt x="1386" y="939"/>
                </a:lnTo>
                <a:lnTo>
                  <a:pt x="1357" y="960"/>
                </a:lnTo>
                <a:lnTo>
                  <a:pt x="1332" y="977"/>
                </a:lnTo>
                <a:lnTo>
                  <a:pt x="1311" y="987"/>
                </a:lnTo>
                <a:lnTo>
                  <a:pt x="1288" y="990"/>
                </a:lnTo>
                <a:lnTo>
                  <a:pt x="1252" y="995"/>
                </a:lnTo>
                <a:lnTo>
                  <a:pt x="1212" y="996"/>
                </a:lnTo>
                <a:lnTo>
                  <a:pt x="1177" y="998"/>
                </a:lnTo>
                <a:lnTo>
                  <a:pt x="1119" y="1014"/>
                </a:lnTo>
                <a:lnTo>
                  <a:pt x="1072" y="1032"/>
                </a:lnTo>
                <a:lnTo>
                  <a:pt x="1038" y="1047"/>
                </a:lnTo>
                <a:lnTo>
                  <a:pt x="999" y="1067"/>
                </a:lnTo>
                <a:lnTo>
                  <a:pt x="954" y="1082"/>
                </a:lnTo>
                <a:lnTo>
                  <a:pt x="912" y="1082"/>
                </a:lnTo>
                <a:lnTo>
                  <a:pt x="880" y="1086"/>
                </a:lnTo>
                <a:lnTo>
                  <a:pt x="844" y="1098"/>
                </a:lnTo>
                <a:lnTo>
                  <a:pt x="796" y="1121"/>
                </a:lnTo>
                <a:lnTo>
                  <a:pt x="744" y="1151"/>
                </a:lnTo>
                <a:lnTo>
                  <a:pt x="715" y="1163"/>
                </a:lnTo>
                <a:lnTo>
                  <a:pt x="688" y="1172"/>
                </a:lnTo>
                <a:lnTo>
                  <a:pt x="642" y="1184"/>
                </a:lnTo>
                <a:lnTo>
                  <a:pt x="595" y="1191"/>
                </a:lnTo>
                <a:lnTo>
                  <a:pt x="540" y="1205"/>
                </a:lnTo>
                <a:lnTo>
                  <a:pt x="489" y="1220"/>
                </a:lnTo>
                <a:lnTo>
                  <a:pt x="438" y="1238"/>
                </a:lnTo>
                <a:lnTo>
                  <a:pt x="409" y="1238"/>
                </a:lnTo>
                <a:lnTo>
                  <a:pt x="390" y="1227"/>
                </a:lnTo>
                <a:lnTo>
                  <a:pt x="382" y="1209"/>
                </a:lnTo>
                <a:lnTo>
                  <a:pt x="376" y="1182"/>
                </a:lnTo>
                <a:lnTo>
                  <a:pt x="373" y="1154"/>
                </a:lnTo>
                <a:lnTo>
                  <a:pt x="379" y="1124"/>
                </a:lnTo>
                <a:lnTo>
                  <a:pt x="384" y="1100"/>
                </a:lnTo>
                <a:lnTo>
                  <a:pt x="385" y="1083"/>
                </a:lnTo>
                <a:lnTo>
                  <a:pt x="385" y="1073"/>
                </a:lnTo>
                <a:lnTo>
                  <a:pt x="372" y="1067"/>
                </a:lnTo>
                <a:lnTo>
                  <a:pt x="339" y="1083"/>
                </a:lnTo>
                <a:lnTo>
                  <a:pt x="306" y="1100"/>
                </a:lnTo>
                <a:lnTo>
                  <a:pt x="274" y="1109"/>
                </a:lnTo>
                <a:lnTo>
                  <a:pt x="243" y="1110"/>
                </a:lnTo>
                <a:lnTo>
                  <a:pt x="219" y="1109"/>
                </a:lnTo>
                <a:lnTo>
                  <a:pt x="202" y="1095"/>
                </a:lnTo>
                <a:lnTo>
                  <a:pt x="205" y="1083"/>
                </a:lnTo>
                <a:lnTo>
                  <a:pt x="211" y="1067"/>
                </a:lnTo>
                <a:lnTo>
                  <a:pt x="211" y="1050"/>
                </a:lnTo>
                <a:lnTo>
                  <a:pt x="213" y="1035"/>
                </a:lnTo>
                <a:lnTo>
                  <a:pt x="201" y="1026"/>
                </a:lnTo>
                <a:lnTo>
                  <a:pt x="168" y="1025"/>
                </a:lnTo>
                <a:lnTo>
                  <a:pt x="138" y="1019"/>
                </a:lnTo>
                <a:lnTo>
                  <a:pt x="106" y="1013"/>
                </a:lnTo>
                <a:lnTo>
                  <a:pt x="75" y="1007"/>
                </a:lnTo>
                <a:lnTo>
                  <a:pt x="54" y="995"/>
                </a:lnTo>
                <a:lnTo>
                  <a:pt x="46" y="980"/>
                </a:lnTo>
                <a:lnTo>
                  <a:pt x="42" y="956"/>
                </a:lnTo>
                <a:lnTo>
                  <a:pt x="42" y="927"/>
                </a:lnTo>
                <a:lnTo>
                  <a:pt x="43" y="897"/>
                </a:lnTo>
                <a:lnTo>
                  <a:pt x="45" y="855"/>
                </a:lnTo>
                <a:lnTo>
                  <a:pt x="49" y="81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6" name="PL"/>
          <p:cNvSpPr>
            <a:spLocks/>
          </p:cNvSpPr>
          <p:nvPr userDrawn="1"/>
        </p:nvSpPr>
        <p:spPr bwMode="auto">
          <a:xfrm>
            <a:off x="6303963" y="2247900"/>
            <a:ext cx="1490662" cy="1308100"/>
          </a:xfrm>
          <a:custGeom>
            <a:avLst/>
            <a:gdLst>
              <a:gd name="T0" fmla="*/ 372 w 2024"/>
              <a:gd name="T1" fmla="*/ 169 h 1839"/>
              <a:gd name="T2" fmla="*/ 528 w 2024"/>
              <a:gd name="T3" fmla="*/ 75 h 1839"/>
              <a:gd name="T4" fmla="*/ 738 w 2024"/>
              <a:gd name="T5" fmla="*/ 7 h 1839"/>
              <a:gd name="T6" fmla="*/ 854 w 2024"/>
              <a:gd name="T7" fmla="*/ 12 h 1839"/>
              <a:gd name="T8" fmla="*/ 884 w 2024"/>
              <a:gd name="T9" fmla="*/ 91 h 1839"/>
              <a:gd name="T10" fmla="*/ 968 w 2024"/>
              <a:gd name="T11" fmla="*/ 157 h 1839"/>
              <a:gd name="T12" fmla="*/ 1133 w 2024"/>
              <a:gd name="T13" fmla="*/ 159 h 1839"/>
              <a:gd name="T14" fmla="*/ 1359 w 2024"/>
              <a:gd name="T15" fmla="*/ 151 h 1839"/>
              <a:gd name="T16" fmla="*/ 1610 w 2024"/>
              <a:gd name="T17" fmla="*/ 151 h 1839"/>
              <a:gd name="T18" fmla="*/ 1793 w 2024"/>
              <a:gd name="T19" fmla="*/ 163 h 1839"/>
              <a:gd name="T20" fmla="*/ 1863 w 2024"/>
              <a:gd name="T21" fmla="*/ 190 h 1839"/>
              <a:gd name="T22" fmla="*/ 1901 w 2024"/>
              <a:gd name="T23" fmla="*/ 307 h 1839"/>
              <a:gd name="T24" fmla="*/ 1946 w 2024"/>
              <a:gd name="T25" fmla="*/ 478 h 1839"/>
              <a:gd name="T26" fmla="*/ 1976 w 2024"/>
              <a:gd name="T27" fmla="*/ 633 h 1839"/>
              <a:gd name="T28" fmla="*/ 1905 w 2024"/>
              <a:gd name="T29" fmla="*/ 738 h 1839"/>
              <a:gd name="T30" fmla="*/ 1835 w 2024"/>
              <a:gd name="T31" fmla="*/ 816 h 1839"/>
              <a:gd name="T32" fmla="*/ 1907 w 2024"/>
              <a:gd name="T33" fmla="*/ 901 h 1839"/>
              <a:gd name="T34" fmla="*/ 1932 w 2024"/>
              <a:gd name="T35" fmla="*/ 1014 h 1839"/>
              <a:gd name="T36" fmla="*/ 1944 w 2024"/>
              <a:gd name="T37" fmla="*/ 1156 h 1839"/>
              <a:gd name="T38" fmla="*/ 1998 w 2024"/>
              <a:gd name="T39" fmla="*/ 1309 h 1839"/>
              <a:gd name="T40" fmla="*/ 2021 w 2024"/>
              <a:gd name="T41" fmla="*/ 1392 h 1839"/>
              <a:gd name="T42" fmla="*/ 1935 w 2024"/>
              <a:gd name="T43" fmla="*/ 1479 h 1839"/>
              <a:gd name="T44" fmla="*/ 1806 w 2024"/>
              <a:gd name="T45" fmla="*/ 1609 h 1839"/>
              <a:gd name="T46" fmla="*/ 1733 w 2024"/>
              <a:gd name="T47" fmla="*/ 1723 h 1839"/>
              <a:gd name="T48" fmla="*/ 1763 w 2024"/>
              <a:gd name="T49" fmla="*/ 1813 h 1839"/>
              <a:gd name="T50" fmla="*/ 1725 w 2024"/>
              <a:gd name="T51" fmla="*/ 1827 h 1839"/>
              <a:gd name="T52" fmla="*/ 1608 w 2024"/>
              <a:gd name="T53" fmla="*/ 1768 h 1839"/>
              <a:gd name="T54" fmla="*/ 1497 w 2024"/>
              <a:gd name="T55" fmla="*/ 1729 h 1839"/>
              <a:gd name="T56" fmla="*/ 1362 w 2024"/>
              <a:gd name="T57" fmla="*/ 1723 h 1839"/>
              <a:gd name="T58" fmla="*/ 1245 w 2024"/>
              <a:gd name="T59" fmla="*/ 1771 h 1839"/>
              <a:gd name="T60" fmla="*/ 1167 w 2024"/>
              <a:gd name="T61" fmla="*/ 1771 h 1839"/>
              <a:gd name="T62" fmla="*/ 1097 w 2024"/>
              <a:gd name="T63" fmla="*/ 1690 h 1839"/>
              <a:gd name="T64" fmla="*/ 1046 w 2024"/>
              <a:gd name="T65" fmla="*/ 1687 h 1839"/>
              <a:gd name="T66" fmla="*/ 986 w 2024"/>
              <a:gd name="T67" fmla="*/ 1699 h 1839"/>
              <a:gd name="T68" fmla="*/ 932 w 2024"/>
              <a:gd name="T69" fmla="*/ 1630 h 1839"/>
              <a:gd name="T70" fmla="*/ 828 w 2024"/>
              <a:gd name="T71" fmla="*/ 1560 h 1839"/>
              <a:gd name="T72" fmla="*/ 726 w 2024"/>
              <a:gd name="T73" fmla="*/ 1503 h 1839"/>
              <a:gd name="T74" fmla="*/ 617 w 2024"/>
              <a:gd name="T75" fmla="*/ 1452 h 1839"/>
              <a:gd name="T76" fmla="*/ 555 w 2024"/>
              <a:gd name="T77" fmla="*/ 1431 h 1839"/>
              <a:gd name="T78" fmla="*/ 551 w 2024"/>
              <a:gd name="T79" fmla="*/ 1479 h 1839"/>
              <a:gd name="T80" fmla="*/ 501 w 2024"/>
              <a:gd name="T81" fmla="*/ 1494 h 1839"/>
              <a:gd name="T82" fmla="*/ 431 w 2024"/>
              <a:gd name="T83" fmla="*/ 1423 h 1839"/>
              <a:gd name="T84" fmla="*/ 474 w 2024"/>
              <a:gd name="T85" fmla="*/ 1404 h 1839"/>
              <a:gd name="T86" fmla="*/ 407 w 2024"/>
              <a:gd name="T87" fmla="*/ 1348 h 1839"/>
              <a:gd name="T88" fmla="*/ 314 w 2024"/>
              <a:gd name="T89" fmla="*/ 1323 h 1839"/>
              <a:gd name="T90" fmla="*/ 237 w 2024"/>
              <a:gd name="T91" fmla="*/ 1258 h 1839"/>
              <a:gd name="T92" fmla="*/ 182 w 2024"/>
              <a:gd name="T93" fmla="*/ 1213 h 1839"/>
              <a:gd name="T94" fmla="*/ 168 w 2024"/>
              <a:gd name="T95" fmla="*/ 1107 h 1839"/>
              <a:gd name="T96" fmla="*/ 149 w 2024"/>
              <a:gd name="T97" fmla="*/ 967 h 1839"/>
              <a:gd name="T98" fmla="*/ 89 w 2024"/>
              <a:gd name="T99" fmla="*/ 759 h 1839"/>
              <a:gd name="T100" fmla="*/ 9 w 2024"/>
              <a:gd name="T101" fmla="*/ 645 h 1839"/>
              <a:gd name="T102" fmla="*/ 24 w 2024"/>
              <a:gd name="T103" fmla="*/ 576 h 1839"/>
              <a:gd name="T104" fmla="*/ 60 w 2024"/>
              <a:gd name="T105" fmla="*/ 454 h 1839"/>
              <a:gd name="T106" fmla="*/ 33 w 2024"/>
              <a:gd name="T107" fmla="*/ 321 h 1839"/>
              <a:gd name="T108" fmla="*/ 101 w 2024"/>
              <a:gd name="T109" fmla="*/ 265 h 18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4"/>
              <a:gd name="T166" fmla="*/ 0 h 1839"/>
              <a:gd name="T167" fmla="*/ 2024 w 2024"/>
              <a:gd name="T168" fmla="*/ 1839 h 18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4" h="1839">
                <a:moveTo>
                  <a:pt x="191" y="232"/>
                </a:moveTo>
                <a:lnTo>
                  <a:pt x="257" y="211"/>
                </a:lnTo>
                <a:lnTo>
                  <a:pt x="314" y="192"/>
                </a:lnTo>
                <a:lnTo>
                  <a:pt x="372" y="169"/>
                </a:lnTo>
                <a:lnTo>
                  <a:pt x="425" y="145"/>
                </a:lnTo>
                <a:lnTo>
                  <a:pt x="459" y="114"/>
                </a:lnTo>
                <a:lnTo>
                  <a:pt x="485" y="94"/>
                </a:lnTo>
                <a:lnTo>
                  <a:pt x="528" y="75"/>
                </a:lnTo>
                <a:lnTo>
                  <a:pt x="578" y="55"/>
                </a:lnTo>
                <a:lnTo>
                  <a:pt x="630" y="36"/>
                </a:lnTo>
                <a:lnTo>
                  <a:pt x="690" y="19"/>
                </a:lnTo>
                <a:lnTo>
                  <a:pt x="738" y="7"/>
                </a:lnTo>
                <a:lnTo>
                  <a:pt x="776" y="1"/>
                </a:lnTo>
                <a:lnTo>
                  <a:pt x="807" y="0"/>
                </a:lnTo>
                <a:lnTo>
                  <a:pt x="833" y="3"/>
                </a:lnTo>
                <a:lnTo>
                  <a:pt x="854" y="12"/>
                </a:lnTo>
                <a:lnTo>
                  <a:pt x="864" y="27"/>
                </a:lnTo>
                <a:lnTo>
                  <a:pt x="873" y="48"/>
                </a:lnTo>
                <a:lnTo>
                  <a:pt x="879" y="72"/>
                </a:lnTo>
                <a:lnTo>
                  <a:pt x="884" y="91"/>
                </a:lnTo>
                <a:lnTo>
                  <a:pt x="890" y="108"/>
                </a:lnTo>
                <a:lnTo>
                  <a:pt x="909" y="124"/>
                </a:lnTo>
                <a:lnTo>
                  <a:pt x="938" y="142"/>
                </a:lnTo>
                <a:lnTo>
                  <a:pt x="968" y="157"/>
                </a:lnTo>
                <a:lnTo>
                  <a:pt x="1002" y="171"/>
                </a:lnTo>
                <a:lnTo>
                  <a:pt x="1052" y="177"/>
                </a:lnTo>
                <a:lnTo>
                  <a:pt x="1094" y="174"/>
                </a:lnTo>
                <a:lnTo>
                  <a:pt x="1133" y="159"/>
                </a:lnTo>
                <a:lnTo>
                  <a:pt x="1187" y="156"/>
                </a:lnTo>
                <a:lnTo>
                  <a:pt x="1229" y="151"/>
                </a:lnTo>
                <a:lnTo>
                  <a:pt x="1296" y="151"/>
                </a:lnTo>
                <a:lnTo>
                  <a:pt x="1359" y="151"/>
                </a:lnTo>
                <a:lnTo>
                  <a:pt x="1421" y="153"/>
                </a:lnTo>
                <a:lnTo>
                  <a:pt x="1488" y="151"/>
                </a:lnTo>
                <a:lnTo>
                  <a:pt x="1542" y="151"/>
                </a:lnTo>
                <a:lnTo>
                  <a:pt x="1610" y="151"/>
                </a:lnTo>
                <a:lnTo>
                  <a:pt x="1665" y="156"/>
                </a:lnTo>
                <a:lnTo>
                  <a:pt x="1719" y="156"/>
                </a:lnTo>
                <a:lnTo>
                  <a:pt x="1755" y="162"/>
                </a:lnTo>
                <a:lnTo>
                  <a:pt x="1793" y="163"/>
                </a:lnTo>
                <a:lnTo>
                  <a:pt x="1817" y="165"/>
                </a:lnTo>
                <a:lnTo>
                  <a:pt x="1839" y="168"/>
                </a:lnTo>
                <a:lnTo>
                  <a:pt x="1851" y="177"/>
                </a:lnTo>
                <a:lnTo>
                  <a:pt x="1863" y="190"/>
                </a:lnTo>
                <a:lnTo>
                  <a:pt x="1871" y="211"/>
                </a:lnTo>
                <a:lnTo>
                  <a:pt x="1880" y="237"/>
                </a:lnTo>
                <a:lnTo>
                  <a:pt x="1887" y="265"/>
                </a:lnTo>
                <a:lnTo>
                  <a:pt x="1901" y="307"/>
                </a:lnTo>
                <a:lnTo>
                  <a:pt x="1914" y="349"/>
                </a:lnTo>
                <a:lnTo>
                  <a:pt x="1925" y="394"/>
                </a:lnTo>
                <a:lnTo>
                  <a:pt x="1937" y="436"/>
                </a:lnTo>
                <a:lnTo>
                  <a:pt x="1946" y="478"/>
                </a:lnTo>
                <a:lnTo>
                  <a:pt x="1956" y="525"/>
                </a:lnTo>
                <a:lnTo>
                  <a:pt x="1965" y="562"/>
                </a:lnTo>
                <a:lnTo>
                  <a:pt x="1971" y="609"/>
                </a:lnTo>
                <a:lnTo>
                  <a:pt x="1976" y="633"/>
                </a:lnTo>
                <a:lnTo>
                  <a:pt x="1968" y="651"/>
                </a:lnTo>
                <a:lnTo>
                  <a:pt x="1949" y="688"/>
                </a:lnTo>
                <a:lnTo>
                  <a:pt x="1931" y="714"/>
                </a:lnTo>
                <a:lnTo>
                  <a:pt x="1905" y="738"/>
                </a:lnTo>
                <a:lnTo>
                  <a:pt x="1878" y="766"/>
                </a:lnTo>
                <a:lnTo>
                  <a:pt x="1857" y="787"/>
                </a:lnTo>
                <a:lnTo>
                  <a:pt x="1844" y="802"/>
                </a:lnTo>
                <a:lnTo>
                  <a:pt x="1835" y="816"/>
                </a:lnTo>
                <a:lnTo>
                  <a:pt x="1838" y="834"/>
                </a:lnTo>
                <a:lnTo>
                  <a:pt x="1860" y="856"/>
                </a:lnTo>
                <a:lnTo>
                  <a:pt x="1889" y="877"/>
                </a:lnTo>
                <a:lnTo>
                  <a:pt x="1907" y="901"/>
                </a:lnTo>
                <a:lnTo>
                  <a:pt x="1919" y="925"/>
                </a:lnTo>
                <a:lnTo>
                  <a:pt x="1928" y="952"/>
                </a:lnTo>
                <a:lnTo>
                  <a:pt x="1931" y="982"/>
                </a:lnTo>
                <a:lnTo>
                  <a:pt x="1932" y="1014"/>
                </a:lnTo>
                <a:lnTo>
                  <a:pt x="1931" y="1047"/>
                </a:lnTo>
                <a:lnTo>
                  <a:pt x="1931" y="1086"/>
                </a:lnTo>
                <a:lnTo>
                  <a:pt x="1937" y="1123"/>
                </a:lnTo>
                <a:lnTo>
                  <a:pt x="1944" y="1156"/>
                </a:lnTo>
                <a:lnTo>
                  <a:pt x="1956" y="1204"/>
                </a:lnTo>
                <a:lnTo>
                  <a:pt x="1968" y="1239"/>
                </a:lnTo>
                <a:lnTo>
                  <a:pt x="1983" y="1276"/>
                </a:lnTo>
                <a:lnTo>
                  <a:pt x="1998" y="1309"/>
                </a:lnTo>
                <a:lnTo>
                  <a:pt x="2013" y="1339"/>
                </a:lnTo>
                <a:lnTo>
                  <a:pt x="2022" y="1360"/>
                </a:lnTo>
                <a:lnTo>
                  <a:pt x="2024" y="1378"/>
                </a:lnTo>
                <a:lnTo>
                  <a:pt x="2021" y="1392"/>
                </a:lnTo>
                <a:lnTo>
                  <a:pt x="2013" y="1407"/>
                </a:lnTo>
                <a:lnTo>
                  <a:pt x="1997" y="1419"/>
                </a:lnTo>
                <a:lnTo>
                  <a:pt x="1967" y="1444"/>
                </a:lnTo>
                <a:lnTo>
                  <a:pt x="1935" y="1479"/>
                </a:lnTo>
                <a:lnTo>
                  <a:pt x="1893" y="1518"/>
                </a:lnTo>
                <a:lnTo>
                  <a:pt x="1866" y="1548"/>
                </a:lnTo>
                <a:lnTo>
                  <a:pt x="1833" y="1584"/>
                </a:lnTo>
                <a:lnTo>
                  <a:pt x="1806" y="1609"/>
                </a:lnTo>
                <a:lnTo>
                  <a:pt x="1770" y="1650"/>
                </a:lnTo>
                <a:lnTo>
                  <a:pt x="1754" y="1675"/>
                </a:lnTo>
                <a:lnTo>
                  <a:pt x="1740" y="1699"/>
                </a:lnTo>
                <a:lnTo>
                  <a:pt x="1733" y="1723"/>
                </a:lnTo>
                <a:lnTo>
                  <a:pt x="1733" y="1744"/>
                </a:lnTo>
                <a:lnTo>
                  <a:pt x="1739" y="1767"/>
                </a:lnTo>
                <a:lnTo>
                  <a:pt x="1749" y="1792"/>
                </a:lnTo>
                <a:lnTo>
                  <a:pt x="1763" y="1813"/>
                </a:lnTo>
                <a:lnTo>
                  <a:pt x="1766" y="1831"/>
                </a:lnTo>
                <a:lnTo>
                  <a:pt x="1760" y="1839"/>
                </a:lnTo>
                <a:lnTo>
                  <a:pt x="1745" y="1836"/>
                </a:lnTo>
                <a:lnTo>
                  <a:pt x="1725" y="1827"/>
                </a:lnTo>
                <a:lnTo>
                  <a:pt x="1703" y="1818"/>
                </a:lnTo>
                <a:lnTo>
                  <a:pt x="1674" y="1803"/>
                </a:lnTo>
                <a:lnTo>
                  <a:pt x="1646" y="1786"/>
                </a:lnTo>
                <a:lnTo>
                  <a:pt x="1608" y="1768"/>
                </a:lnTo>
                <a:lnTo>
                  <a:pt x="1578" y="1756"/>
                </a:lnTo>
                <a:lnTo>
                  <a:pt x="1551" y="1746"/>
                </a:lnTo>
                <a:lnTo>
                  <a:pt x="1524" y="1735"/>
                </a:lnTo>
                <a:lnTo>
                  <a:pt x="1497" y="1729"/>
                </a:lnTo>
                <a:lnTo>
                  <a:pt x="1466" y="1725"/>
                </a:lnTo>
                <a:lnTo>
                  <a:pt x="1430" y="1722"/>
                </a:lnTo>
                <a:lnTo>
                  <a:pt x="1395" y="1720"/>
                </a:lnTo>
                <a:lnTo>
                  <a:pt x="1362" y="1723"/>
                </a:lnTo>
                <a:lnTo>
                  <a:pt x="1328" y="1728"/>
                </a:lnTo>
                <a:lnTo>
                  <a:pt x="1296" y="1743"/>
                </a:lnTo>
                <a:lnTo>
                  <a:pt x="1266" y="1759"/>
                </a:lnTo>
                <a:lnTo>
                  <a:pt x="1245" y="1771"/>
                </a:lnTo>
                <a:lnTo>
                  <a:pt x="1223" y="1786"/>
                </a:lnTo>
                <a:lnTo>
                  <a:pt x="1203" y="1792"/>
                </a:lnTo>
                <a:lnTo>
                  <a:pt x="1185" y="1788"/>
                </a:lnTo>
                <a:lnTo>
                  <a:pt x="1167" y="1771"/>
                </a:lnTo>
                <a:lnTo>
                  <a:pt x="1149" y="1749"/>
                </a:lnTo>
                <a:lnTo>
                  <a:pt x="1125" y="1725"/>
                </a:lnTo>
                <a:lnTo>
                  <a:pt x="1107" y="1702"/>
                </a:lnTo>
                <a:lnTo>
                  <a:pt x="1097" y="1690"/>
                </a:lnTo>
                <a:lnTo>
                  <a:pt x="1088" y="1683"/>
                </a:lnTo>
                <a:lnTo>
                  <a:pt x="1074" y="1678"/>
                </a:lnTo>
                <a:lnTo>
                  <a:pt x="1059" y="1680"/>
                </a:lnTo>
                <a:lnTo>
                  <a:pt x="1046" y="1687"/>
                </a:lnTo>
                <a:lnTo>
                  <a:pt x="1029" y="1696"/>
                </a:lnTo>
                <a:lnTo>
                  <a:pt x="1014" y="1705"/>
                </a:lnTo>
                <a:lnTo>
                  <a:pt x="996" y="1710"/>
                </a:lnTo>
                <a:lnTo>
                  <a:pt x="986" y="1699"/>
                </a:lnTo>
                <a:lnTo>
                  <a:pt x="977" y="1680"/>
                </a:lnTo>
                <a:lnTo>
                  <a:pt x="962" y="1662"/>
                </a:lnTo>
                <a:lnTo>
                  <a:pt x="948" y="1645"/>
                </a:lnTo>
                <a:lnTo>
                  <a:pt x="932" y="1630"/>
                </a:lnTo>
                <a:lnTo>
                  <a:pt x="908" y="1612"/>
                </a:lnTo>
                <a:lnTo>
                  <a:pt x="885" y="1594"/>
                </a:lnTo>
                <a:lnTo>
                  <a:pt x="858" y="1578"/>
                </a:lnTo>
                <a:lnTo>
                  <a:pt x="828" y="1560"/>
                </a:lnTo>
                <a:lnTo>
                  <a:pt x="803" y="1543"/>
                </a:lnTo>
                <a:lnTo>
                  <a:pt x="773" y="1527"/>
                </a:lnTo>
                <a:lnTo>
                  <a:pt x="747" y="1515"/>
                </a:lnTo>
                <a:lnTo>
                  <a:pt x="726" y="1503"/>
                </a:lnTo>
                <a:lnTo>
                  <a:pt x="701" y="1489"/>
                </a:lnTo>
                <a:lnTo>
                  <a:pt x="669" y="1476"/>
                </a:lnTo>
                <a:lnTo>
                  <a:pt x="642" y="1461"/>
                </a:lnTo>
                <a:lnTo>
                  <a:pt x="617" y="1452"/>
                </a:lnTo>
                <a:lnTo>
                  <a:pt x="602" y="1444"/>
                </a:lnTo>
                <a:lnTo>
                  <a:pt x="585" y="1440"/>
                </a:lnTo>
                <a:lnTo>
                  <a:pt x="572" y="1432"/>
                </a:lnTo>
                <a:lnTo>
                  <a:pt x="555" y="1431"/>
                </a:lnTo>
                <a:lnTo>
                  <a:pt x="545" y="1434"/>
                </a:lnTo>
                <a:lnTo>
                  <a:pt x="543" y="1449"/>
                </a:lnTo>
                <a:lnTo>
                  <a:pt x="546" y="1465"/>
                </a:lnTo>
                <a:lnTo>
                  <a:pt x="551" y="1479"/>
                </a:lnTo>
                <a:lnTo>
                  <a:pt x="549" y="1494"/>
                </a:lnTo>
                <a:lnTo>
                  <a:pt x="536" y="1504"/>
                </a:lnTo>
                <a:lnTo>
                  <a:pt x="519" y="1503"/>
                </a:lnTo>
                <a:lnTo>
                  <a:pt x="501" y="1494"/>
                </a:lnTo>
                <a:lnTo>
                  <a:pt x="482" y="1479"/>
                </a:lnTo>
                <a:lnTo>
                  <a:pt x="455" y="1456"/>
                </a:lnTo>
                <a:lnTo>
                  <a:pt x="437" y="1437"/>
                </a:lnTo>
                <a:lnTo>
                  <a:pt x="431" y="1423"/>
                </a:lnTo>
                <a:lnTo>
                  <a:pt x="432" y="1413"/>
                </a:lnTo>
                <a:lnTo>
                  <a:pt x="447" y="1408"/>
                </a:lnTo>
                <a:lnTo>
                  <a:pt x="462" y="1408"/>
                </a:lnTo>
                <a:lnTo>
                  <a:pt x="474" y="1404"/>
                </a:lnTo>
                <a:lnTo>
                  <a:pt x="470" y="1387"/>
                </a:lnTo>
                <a:lnTo>
                  <a:pt x="455" y="1372"/>
                </a:lnTo>
                <a:lnTo>
                  <a:pt x="429" y="1359"/>
                </a:lnTo>
                <a:lnTo>
                  <a:pt x="407" y="1348"/>
                </a:lnTo>
                <a:lnTo>
                  <a:pt x="386" y="1341"/>
                </a:lnTo>
                <a:lnTo>
                  <a:pt x="366" y="1339"/>
                </a:lnTo>
                <a:lnTo>
                  <a:pt x="341" y="1332"/>
                </a:lnTo>
                <a:lnTo>
                  <a:pt x="314" y="1323"/>
                </a:lnTo>
                <a:lnTo>
                  <a:pt x="290" y="1308"/>
                </a:lnTo>
                <a:lnTo>
                  <a:pt x="269" y="1291"/>
                </a:lnTo>
                <a:lnTo>
                  <a:pt x="252" y="1273"/>
                </a:lnTo>
                <a:lnTo>
                  <a:pt x="237" y="1258"/>
                </a:lnTo>
                <a:lnTo>
                  <a:pt x="224" y="1245"/>
                </a:lnTo>
                <a:lnTo>
                  <a:pt x="204" y="1242"/>
                </a:lnTo>
                <a:lnTo>
                  <a:pt x="189" y="1234"/>
                </a:lnTo>
                <a:lnTo>
                  <a:pt x="182" y="1213"/>
                </a:lnTo>
                <a:lnTo>
                  <a:pt x="174" y="1188"/>
                </a:lnTo>
                <a:lnTo>
                  <a:pt x="174" y="1161"/>
                </a:lnTo>
                <a:lnTo>
                  <a:pt x="173" y="1132"/>
                </a:lnTo>
                <a:lnTo>
                  <a:pt x="168" y="1107"/>
                </a:lnTo>
                <a:lnTo>
                  <a:pt x="167" y="1081"/>
                </a:lnTo>
                <a:lnTo>
                  <a:pt x="165" y="1048"/>
                </a:lnTo>
                <a:lnTo>
                  <a:pt x="161" y="1012"/>
                </a:lnTo>
                <a:lnTo>
                  <a:pt x="149" y="967"/>
                </a:lnTo>
                <a:lnTo>
                  <a:pt x="140" y="915"/>
                </a:lnTo>
                <a:lnTo>
                  <a:pt x="125" y="859"/>
                </a:lnTo>
                <a:lnTo>
                  <a:pt x="108" y="807"/>
                </a:lnTo>
                <a:lnTo>
                  <a:pt x="89" y="759"/>
                </a:lnTo>
                <a:lnTo>
                  <a:pt x="69" y="717"/>
                </a:lnTo>
                <a:lnTo>
                  <a:pt x="47" y="681"/>
                </a:lnTo>
                <a:lnTo>
                  <a:pt x="24" y="661"/>
                </a:lnTo>
                <a:lnTo>
                  <a:pt x="9" y="645"/>
                </a:lnTo>
                <a:lnTo>
                  <a:pt x="0" y="628"/>
                </a:lnTo>
                <a:lnTo>
                  <a:pt x="5" y="613"/>
                </a:lnTo>
                <a:lnTo>
                  <a:pt x="15" y="600"/>
                </a:lnTo>
                <a:lnTo>
                  <a:pt x="24" y="576"/>
                </a:lnTo>
                <a:lnTo>
                  <a:pt x="38" y="544"/>
                </a:lnTo>
                <a:lnTo>
                  <a:pt x="48" y="513"/>
                </a:lnTo>
                <a:lnTo>
                  <a:pt x="57" y="481"/>
                </a:lnTo>
                <a:lnTo>
                  <a:pt x="60" y="454"/>
                </a:lnTo>
                <a:lnTo>
                  <a:pt x="53" y="430"/>
                </a:lnTo>
                <a:lnTo>
                  <a:pt x="48" y="394"/>
                </a:lnTo>
                <a:lnTo>
                  <a:pt x="39" y="352"/>
                </a:lnTo>
                <a:lnTo>
                  <a:pt x="33" y="321"/>
                </a:lnTo>
                <a:lnTo>
                  <a:pt x="41" y="303"/>
                </a:lnTo>
                <a:lnTo>
                  <a:pt x="56" y="291"/>
                </a:lnTo>
                <a:lnTo>
                  <a:pt x="75" y="279"/>
                </a:lnTo>
                <a:lnTo>
                  <a:pt x="101" y="265"/>
                </a:lnTo>
                <a:lnTo>
                  <a:pt x="131" y="255"/>
                </a:lnTo>
                <a:lnTo>
                  <a:pt x="159" y="246"/>
                </a:lnTo>
                <a:lnTo>
                  <a:pt x="191" y="23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7" name="LU"/>
          <p:cNvSpPr>
            <a:spLocks/>
          </p:cNvSpPr>
          <p:nvPr userDrawn="1"/>
        </p:nvSpPr>
        <p:spPr bwMode="auto">
          <a:xfrm>
            <a:off x="5054600" y="3351213"/>
            <a:ext cx="71438" cy="123825"/>
          </a:xfrm>
          <a:custGeom>
            <a:avLst/>
            <a:gdLst>
              <a:gd name="T0" fmla="*/ 36 w 93"/>
              <a:gd name="T1" fmla="*/ 1 h 165"/>
              <a:gd name="T2" fmla="*/ 57 w 93"/>
              <a:gd name="T3" fmla="*/ 12 h 165"/>
              <a:gd name="T4" fmla="*/ 78 w 93"/>
              <a:gd name="T5" fmla="*/ 39 h 165"/>
              <a:gd name="T6" fmla="*/ 90 w 93"/>
              <a:gd name="T7" fmla="*/ 64 h 165"/>
              <a:gd name="T8" fmla="*/ 93 w 93"/>
              <a:gd name="T9" fmla="*/ 96 h 165"/>
              <a:gd name="T10" fmla="*/ 89 w 93"/>
              <a:gd name="T11" fmla="*/ 126 h 165"/>
              <a:gd name="T12" fmla="*/ 78 w 93"/>
              <a:gd name="T13" fmla="*/ 145 h 165"/>
              <a:gd name="T14" fmla="*/ 63 w 93"/>
              <a:gd name="T15" fmla="*/ 160 h 165"/>
              <a:gd name="T16" fmla="*/ 44 w 93"/>
              <a:gd name="T17" fmla="*/ 165 h 165"/>
              <a:gd name="T18" fmla="*/ 26 w 93"/>
              <a:gd name="T19" fmla="*/ 153 h 165"/>
              <a:gd name="T20" fmla="*/ 12 w 93"/>
              <a:gd name="T21" fmla="*/ 130 h 165"/>
              <a:gd name="T22" fmla="*/ 8 w 93"/>
              <a:gd name="T23" fmla="*/ 106 h 165"/>
              <a:gd name="T24" fmla="*/ 0 w 93"/>
              <a:gd name="T25" fmla="*/ 81 h 165"/>
              <a:gd name="T26" fmla="*/ 0 w 93"/>
              <a:gd name="T27" fmla="*/ 58 h 165"/>
              <a:gd name="T28" fmla="*/ 2 w 93"/>
              <a:gd name="T29" fmla="*/ 25 h 165"/>
              <a:gd name="T30" fmla="*/ 6 w 93"/>
              <a:gd name="T31" fmla="*/ 10 h 165"/>
              <a:gd name="T32" fmla="*/ 14 w 93"/>
              <a:gd name="T33" fmla="*/ 0 h 165"/>
              <a:gd name="T34" fmla="*/ 36 w 93"/>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165"/>
              <a:gd name="T56" fmla="*/ 93 w 93"/>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165">
                <a:moveTo>
                  <a:pt x="36" y="1"/>
                </a:moveTo>
                <a:lnTo>
                  <a:pt x="57" y="12"/>
                </a:lnTo>
                <a:lnTo>
                  <a:pt x="78" y="39"/>
                </a:lnTo>
                <a:lnTo>
                  <a:pt x="90" y="64"/>
                </a:lnTo>
                <a:lnTo>
                  <a:pt x="93" y="96"/>
                </a:lnTo>
                <a:lnTo>
                  <a:pt x="89" y="126"/>
                </a:lnTo>
                <a:lnTo>
                  <a:pt x="78" y="145"/>
                </a:lnTo>
                <a:lnTo>
                  <a:pt x="63" y="160"/>
                </a:lnTo>
                <a:lnTo>
                  <a:pt x="44" y="165"/>
                </a:lnTo>
                <a:lnTo>
                  <a:pt x="26" y="153"/>
                </a:lnTo>
                <a:lnTo>
                  <a:pt x="12" y="130"/>
                </a:lnTo>
                <a:lnTo>
                  <a:pt x="8" y="106"/>
                </a:lnTo>
                <a:lnTo>
                  <a:pt x="0" y="81"/>
                </a:lnTo>
                <a:lnTo>
                  <a:pt x="0" y="58"/>
                </a:lnTo>
                <a:lnTo>
                  <a:pt x="2" y="25"/>
                </a:lnTo>
                <a:lnTo>
                  <a:pt x="6" y="10"/>
                </a:lnTo>
                <a:lnTo>
                  <a:pt x="14" y="0"/>
                </a:lnTo>
                <a:lnTo>
                  <a:pt x="36" y="1"/>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8" name="Freeform 39"/>
          <p:cNvSpPr>
            <a:spLocks/>
          </p:cNvSpPr>
          <p:nvPr userDrawn="1"/>
        </p:nvSpPr>
        <p:spPr bwMode="auto">
          <a:xfrm>
            <a:off x="7723188" y="992188"/>
            <a:ext cx="695325" cy="531812"/>
          </a:xfrm>
          <a:custGeom>
            <a:avLst/>
            <a:gdLst>
              <a:gd name="T0" fmla="*/ 77 w 938"/>
              <a:gd name="T1" fmla="*/ 125 h 759"/>
              <a:gd name="T2" fmla="*/ 110 w 938"/>
              <a:gd name="T3" fmla="*/ 98 h 759"/>
              <a:gd name="T4" fmla="*/ 134 w 938"/>
              <a:gd name="T5" fmla="*/ 71 h 759"/>
              <a:gd name="T6" fmla="*/ 191 w 938"/>
              <a:gd name="T7" fmla="*/ 44 h 759"/>
              <a:gd name="T8" fmla="*/ 255 w 938"/>
              <a:gd name="T9" fmla="*/ 29 h 759"/>
              <a:gd name="T10" fmla="*/ 317 w 938"/>
              <a:gd name="T11" fmla="*/ 27 h 759"/>
              <a:gd name="T12" fmla="*/ 360 w 938"/>
              <a:gd name="T13" fmla="*/ 30 h 759"/>
              <a:gd name="T14" fmla="*/ 392 w 938"/>
              <a:gd name="T15" fmla="*/ 9 h 759"/>
              <a:gd name="T16" fmla="*/ 432 w 938"/>
              <a:gd name="T17" fmla="*/ 0 h 759"/>
              <a:gd name="T18" fmla="*/ 503 w 938"/>
              <a:gd name="T19" fmla="*/ 6 h 759"/>
              <a:gd name="T20" fmla="*/ 591 w 938"/>
              <a:gd name="T21" fmla="*/ 33 h 759"/>
              <a:gd name="T22" fmla="*/ 672 w 938"/>
              <a:gd name="T23" fmla="*/ 54 h 759"/>
              <a:gd name="T24" fmla="*/ 756 w 938"/>
              <a:gd name="T25" fmla="*/ 66 h 759"/>
              <a:gd name="T26" fmla="*/ 854 w 938"/>
              <a:gd name="T27" fmla="*/ 69 h 759"/>
              <a:gd name="T28" fmla="*/ 938 w 938"/>
              <a:gd name="T29" fmla="*/ 65 h 759"/>
              <a:gd name="T30" fmla="*/ 905 w 938"/>
              <a:gd name="T31" fmla="*/ 129 h 759"/>
              <a:gd name="T32" fmla="*/ 861 w 938"/>
              <a:gd name="T33" fmla="*/ 204 h 759"/>
              <a:gd name="T34" fmla="*/ 830 w 938"/>
              <a:gd name="T35" fmla="*/ 276 h 759"/>
              <a:gd name="T36" fmla="*/ 809 w 938"/>
              <a:gd name="T37" fmla="*/ 339 h 759"/>
              <a:gd name="T38" fmla="*/ 798 w 938"/>
              <a:gd name="T39" fmla="*/ 429 h 759"/>
              <a:gd name="T40" fmla="*/ 806 w 938"/>
              <a:gd name="T41" fmla="*/ 510 h 759"/>
              <a:gd name="T42" fmla="*/ 822 w 938"/>
              <a:gd name="T43" fmla="*/ 566 h 759"/>
              <a:gd name="T44" fmla="*/ 842 w 938"/>
              <a:gd name="T45" fmla="*/ 617 h 759"/>
              <a:gd name="T46" fmla="*/ 834 w 938"/>
              <a:gd name="T47" fmla="*/ 656 h 759"/>
              <a:gd name="T48" fmla="*/ 803 w 938"/>
              <a:gd name="T49" fmla="*/ 692 h 759"/>
              <a:gd name="T50" fmla="*/ 767 w 938"/>
              <a:gd name="T51" fmla="*/ 722 h 759"/>
              <a:gd name="T52" fmla="*/ 740 w 938"/>
              <a:gd name="T53" fmla="*/ 735 h 759"/>
              <a:gd name="T54" fmla="*/ 708 w 938"/>
              <a:gd name="T55" fmla="*/ 729 h 759"/>
              <a:gd name="T56" fmla="*/ 665 w 938"/>
              <a:gd name="T57" fmla="*/ 732 h 759"/>
              <a:gd name="T58" fmla="*/ 620 w 938"/>
              <a:gd name="T59" fmla="*/ 758 h 759"/>
              <a:gd name="T60" fmla="*/ 585 w 938"/>
              <a:gd name="T61" fmla="*/ 749 h 759"/>
              <a:gd name="T62" fmla="*/ 525 w 938"/>
              <a:gd name="T63" fmla="*/ 683 h 759"/>
              <a:gd name="T64" fmla="*/ 459 w 938"/>
              <a:gd name="T65" fmla="*/ 626 h 759"/>
              <a:gd name="T66" fmla="*/ 390 w 938"/>
              <a:gd name="T67" fmla="*/ 585 h 759"/>
              <a:gd name="T68" fmla="*/ 342 w 938"/>
              <a:gd name="T69" fmla="*/ 563 h 759"/>
              <a:gd name="T70" fmla="*/ 288 w 938"/>
              <a:gd name="T71" fmla="*/ 573 h 759"/>
              <a:gd name="T72" fmla="*/ 239 w 938"/>
              <a:gd name="T73" fmla="*/ 602 h 759"/>
              <a:gd name="T74" fmla="*/ 206 w 938"/>
              <a:gd name="T75" fmla="*/ 584 h 759"/>
              <a:gd name="T76" fmla="*/ 200 w 938"/>
              <a:gd name="T77" fmla="*/ 551 h 759"/>
              <a:gd name="T78" fmla="*/ 207 w 938"/>
              <a:gd name="T79" fmla="*/ 498 h 759"/>
              <a:gd name="T80" fmla="*/ 194 w 938"/>
              <a:gd name="T81" fmla="*/ 455 h 759"/>
              <a:gd name="T82" fmla="*/ 164 w 938"/>
              <a:gd name="T83" fmla="*/ 437 h 759"/>
              <a:gd name="T84" fmla="*/ 126 w 938"/>
              <a:gd name="T85" fmla="*/ 470 h 759"/>
              <a:gd name="T86" fmla="*/ 98 w 938"/>
              <a:gd name="T87" fmla="*/ 470 h 759"/>
              <a:gd name="T88" fmla="*/ 57 w 938"/>
              <a:gd name="T89" fmla="*/ 431 h 759"/>
              <a:gd name="T90" fmla="*/ 21 w 938"/>
              <a:gd name="T91" fmla="*/ 371 h 759"/>
              <a:gd name="T92" fmla="*/ 6 w 938"/>
              <a:gd name="T93" fmla="*/ 333 h 759"/>
              <a:gd name="T94" fmla="*/ 33 w 938"/>
              <a:gd name="T95" fmla="*/ 323 h 759"/>
              <a:gd name="T96" fmla="*/ 51 w 938"/>
              <a:gd name="T97" fmla="*/ 311 h 759"/>
              <a:gd name="T98" fmla="*/ 20 w 938"/>
              <a:gd name="T99" fmla="*/ 275 h 759"/>
              <a:gd name="T100" fmla="*/ 0 w 938"/>
              <a:gd name="T101" fmla="*/ 219 h 759"/>
              <a:gd name="T102" fmla="*/ 0 w 938"/>
              <a:gd name="T103" fmla="*/ 168 h 759"/>
              <a:gd name="T104" fmla="*/ 29 w 938"/>
              <a:gd name="T105" fmla="*/ 143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8"/>
              <a:gd name="T160" fmla="*/ 0 h 759"/>
              <a:gd name="T161" fmla="*/ 938 w 938"/>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8" h="759">
                <a:moveTo>
                  <a:pt x="47" y="137"/>
                </a:moveTo>
                <a:lnTo>
                  <a:pt x="77" y="125"/>
                </a:lnTo>
                <a:lnTo>
                  <a:pt x="104" y="113"/>
                </a:lnTo>
                <a:lnTo>
                  <a:pt x="110" y="98"/>
                </a:lnTo>
                <a:lnTo>
                  <a:pt x="117" y="84"/>
                </a:lnTo>
                <a:lnTo>
                  <a:pt x="134" y="71"/>
                </a:lnTo>
                <a:lnTo>
                  <a:pt x="156" y="57"/>
                </a:lnTo>
                <a:lnTo>
                  <a:pt x="191" y="44"/>
                </a:lnTo>
                <a:lnTo>
                  <a:pt x="222" y="33"/>
                </a:lnTo>
                <a:lnTo>
                  <a:pt x="255" y="29"/>
                </a:lnTo>
                <a:lnTo>
                  <a:pt x="293" y="26"/>
                </a:lnTo>
                <a:lnTo>
                  <a:pt x="317" y="27"/>
                </a:lnTo>
                <a:lnTo>
                  <a:pt x="338" y="32"/>
                </a:lnTo>
                <a:lnTo>
                  <a:pt x="360" y="30"/>
                </a:lnTo>
                <a:lnTo>
                  <a:pt x="377" y="23"/>
                </a:lnTo>
                <a:lnTo>
                  <a:pt x="392" y="9"/>
                </a:lnTo>
                <a:lnTo>
                  <a:pt x="407" y="2"/>
                </a:lnTo>
                <a:lnTo>
                  <a:pt x="432" y="0"/>
                </a:lnTo>
                <a:lnTo>
                  <a:pt x="471" y="2"/>
                </a:lnTo>
                <a:lnTo>
                  <a:pt x="503" y="6"/>
                </a:lnTo>
                <a:lnTo>
                  <a:pt x="548" y="20"/>
                </a:lnTo>
                <a:lnTo>
                  <a:pt x="591" y="33"/>
                </a:lnTo>
                <a:lnTo>
                  <a:pt x="636" y="47"/>
                </a:lnTo>
                <a:lnTo>
                  <a:pt x="672" y="54"/>
                </a:lnTo>
                <a:lnTo>
                  <a:pt x="711" y="60"/>
                </a:lnTo>
                <a:lnTo>
                  <a:pt x="756" y="66"/>
                </a:lnTo>
                <a:lnTo>
                  <a:pt x="804" y="69"/>
                </a:lnTo>
                <a:lnTo>
                  <a:pt x="854" y="69"/>
                </a:lnTo>
                <a:lnTo>
                  <a:pt x="893" y="68"/>
                </a:lnTo>
                <a:lnTo>
                  <a:pt x="938" y="65"/>
                </a:lnTo>
                <a:lnTo>
                  <a:pt x="921" y="96"/>
                </a:lnTo>
                <a:lnTo>
                  <a:pt x="905" y="129"/>
                </a:lnTo>
                <a:lnTo>
                  <a:pt x="881" y="168"/>
                </a:lnTo>
                <a:lnTo>
                  <a:pt x="861" y="204"/>
                </a:lnTo>
                <a:lnTo>
                  <a:pt x="845" y="242"/>
                </a:lnTo>
                <a:lnTo>
                  <a:pt x="830" y="276"/>
                </a:lnTo>
                <a:lnTo>
                  <a:pt x="816" y="311"/>
                </a:lnTo>
                <a:lnTo>
                  <a:pt x="809" y="339"/>
                </a:lnTo>
                <a:lnTo>
                  <a:pt x="801" y="387"/>
                </a:lnTo>
                <a:lnTo>
                  <a:pt x="798" y="429"/>
                </a:lnTo>
                <a:lnTo>
                  <a:pt x="801" y="470"/>
                </a:lnTo>
                <a:lnTo>
                  <a:pt x="806" y="510"/>
                </a:lnTo>
                <a:lnTo>
                  <a:pt x="810" y="537"/>
                </a:lnTo>
                <a:lnTo>
                  <a:pt x="822" y="566"/>
                </a:lnTo>
                <a:lnTo>
                  <a:pt x="836" y="599"/>
                </a:lnTo>
                <a:lnTo>
                  <a:pt x="842" y="617"/>
                </a:lnTo>
                <a:lnTo>
                  <a:pt x="842" y="635"/>
                </a:lnTo>
                <a:lnTo>
                  <a:pt x="834" y="656"/>
                </a:lnTo>
                <a:lnTo>
                  <a:pt x="818" y="674"/>
                </a:lnTo>
                <a:lnTo>
                  <a:pt x="803" y="692"/>
                </a:lnTo>
                <a:lnTo>
                  <a:pt x="782" y="710"/>
                </a:lnTo>
                <a:lnTo>
                  <a:pt x="767" y="722"/>
                </a:lnTo>
                <a:lnTo>
                  <a:pt x="753" y="729"/>
                </a:lnTo>
                <a:lnTo>
                  <a:pt x="740" y="735"/>
                </a:lnTo>
                <a:lnTo>
                  <a:pt x="723" y="735"/>
                </a:lnTo>
                <a:lnTo>
                  <a:pt x="708" y="729"/>
                </a:lnTo>
                <a:lnTo>
                  <a:pt x="686" y="726"/>
                </a:lnTo>
                <a:lnTo>
                  <a:pt x="665" y="732"/>
                </a:lnTo>
                <a:lnTo>
                  <a:pt x="642" y="747"/>
                </a:lnTo>
                <a:lnTo>
                  <a:pt x="620" y="758"/>
                </a:lnTo>
                <a:lnTo>
                  <a:pt x="603" y="759"/>
                </a:lnTo>
                <a:lnTo>
                  <a:pt x="585" y="749"/>
                </a:lnTo>
                <a:lnTo>
                  <a:pt x="554" y="716"/>
                </a:lnTo>
                <a:lnTo>
                  <a:pt x="525" y="683"/>
                </a:lnTo>
                <a:lnTo>
                  <a:pt x="489" y="650"/>
                </a:lnTo>
                <a:lnTo>
                  <a:pt x="459" y="626"/>
                </a:lnTo>
                <a:lnTo>
                  <a:pt x="423" y="603"/>
                </a:lnTo>
                <a:lnTo>
                  <a:pt x="390" y="585"/>
                </a:lnTo>
                <a:lnTo>
                  <a:pt x="363" y="573"/>
                </a:lnTo>
                <a:lnTo>
                  <a:pt x="342" y="563"/>
                </a:lnTo>
                <a:lnTo>
                  <a:pt x="320" y="564"/>
                </a:lnTo>
                <a:lnTo>
                  <a:pt x="288" y="573"/>
                </a:lnTo>
                <a:lnTo>
                  <a:pt x="263" y="588"/>
                </a:lnTo>
                <a:lnTo>
                  <a:pt x="239" y="602"/>
                </a:lnTo>
                <a:lnTo>
                  <a:pt x="219" y="597"/>
                </a:lnTo>
                <a:lnTo>
                  <a:pt x="206" y="584"/>
                </a:lnTo>
                <a:lnTo>
                  <a:pt x="201" y="572"/>
                </a:lnTo>
                <a:lnTo>
                  <a:pt x="200" y="551"/>
                </a:lnTo>
                <a:lnTo>
                  <a:pt x="206" y="525"/>
                </a:lnTo>
                <a:lnTo>
                  <a:pt x="207" y="498"/>
                </a:lnTo>
                <a:lnTo>
                  <a:pt x="203" y="476"/>
                </a:lnTo>
                <a:lnTo>
                  <a:pt x="194" y="455"/>
                </a:lnTo>
                <a:lnTo>
                  <a:pt x="182" y="438"/>
                </a:lnTo>
                <a:lnTo>
                  <a:pt x="164" y="437"/>
                </a:lnTo>
                <a:lnTo>
                  <a:pt x="141" y="452"/>
                </a:lnTo>
                <a:lnTo>
                  <a:pt x="126" y="470"/>
                </a:lnTo>
                <a:lnTo>
                  <a:pt x="113" y="477"/>
                </a:lnTo>
                <a:lnTo>
                  <a:pt x="98" y="470"/>
                </a:lnTo>
                <a:lnTo>
                  <a:pt x="78" y="452"/>
                </a:lnTo>
                <a:lnTo>
                  <a:pt x="57" y="431"/>
                </a:lnTo>
                <a:lnTo>
                  <a:pt x="39" y="402"/>
                </a:lnTo>
                <a:lnTo>
                  <a:pt x="21" y="371"/>
                </a:lnTo>
                <a:lnTo>
                  <a:pt x="9" y="345"/>
                </a:lnTo>
                <a:lnTo>
                  <a:pt x="6" y="333"/>
                </a:lnTo>
                <a:lnTo>
                  <a:pt x="15" y="326"/>
                </a:lnTo>
                <a:lnTo>
                  <a:pt x="33" y="323"/>
                </a:lnTo>
                <a:lnTo>
                  <a:pt x="50" y="321"/>
                </a:lnTo>
                <a:lnTo>
                  <a:pt x="51" y="311"/>
                </a:lnTo>
                <a:lnTo>
                  <a:pt x="33" y="297"/>
                </a:lnTo>
                <a:lnTo>
                  <a:pt x="20" y="275"/>
                </a:lnTo>
                <a:lnTo>
                  <a:pt x="6" y="246"/>
                </a:lnTo>
                <a:lnTo>
                  <a:pt x="0" y="219"/>
                </a:lnTo>
                <a:lnTo>
                  <a:pt x="0" y="189"/>
                </a:lnTo>
                <a:lnTo>
                  <a:pt x="0" y="168"/>
                </a:lnTo>
                <a:lnTo>
                  <a:pt x="9" y="153"/>
                </a:lnTo>
                <a:lnTo>
                  <a:pt x="29" y="143"/>
                </a:lnTo>
                <a:lnTo>
                  <a:pt x="47" y="13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79" name="Freeform 40"/>
          <p:cNvSpPr>
            <a:spLocks/>
          </p:cNvSpPr>
          <p:nvPr userDrawn="1"/>
        </p:nvSpPr>
        <p:spPr bwMode="auto">
          <a:xfrm>
            <a:off x="7169150" y="11113"/>
            <a:ext cx="1973263" cy="2863850"/>
          </a:xfrm>
          <a:custGeom>
            <a:avLst/>
            <a:gdLst>
              <a:gd name="T0" fmla="*/ 1763 w 2680"/>
              <a:gd name="T1" fmla="*/ 2681 h 4038"/>
              <a:gd name="T2" fmla="*/ 1862 w 2680"/>
              <a:gd name="T3" fmla="*/ 2708 h 4038"/>
              <a:gd name="T4" fmla="*/ 1967 w 2680"/>
              <a:gd name="T5" fmla="*/ 2769 h 4038"/>
              <a:gd name="T6" fmla="*/ 2044 w 2680"/>
              <a:gd name="T7" fmla="*/ 2763 h 4038"/>
              <a:gd name="T8" fmla="*/ 2242 w 2680"/>
              <a:gd name="T9" fmla="*/ 2856 h 4038"/>
              <a:gd name="T10" fmla="*/ 2302 w 2680"/>
              <a:gd name="T11" fmla="*/ 3060 h 4038"/>
              <a:gd name="T12" fmla="*/ 2329 w 2680"/>
              <a:gd name="T13" fmla="*/ 3233 h 4038"/>
              <a:gd name="T14" fmla="*/ 2446 w 2680"/>
              <a:gd name="T15" fmla="*/ 3402 h 4038"/>
              <a:gd name="T16" fmla="*/ 2548 w 2680"/>
              <a:gd name="T17" fmla="*/ 3485 h 4038"/>
              <a:gd name="T18" fmla="*/ 2615 w 2680"/>
              <a:gd name="T19" fmla="*/ 3566 h 4038"/>
              <a:gd name="T20" fmla="*/ 2584 w 2680"/>
              <a:gd name="T21" fmla="*/ 3711 h 4038"/>
              <a:gd name="T22" fmla="*/ 2437 w 2680"/>
              <a:gd name="T23" fmla="*/ 3723 h 4038"/>
              <a:gd name="T24" fmla="*/ 2399 w 2680"/>
              <a:gd name="T25" fmla="*/ 3807 h 4038"/>
              <a:gd name="T26" fmla="*/ 2429 w 2680"/>
              <a:gd name="T27" fmla="*/ 4025 h 4038"/>
              <a:gd name="T28" fmla="*/ 2591 w 2680"/>
              <a:gd name="T29" fmla="*/ 3984 h 4038"/>
              <a:gd name="T30" fmla="*/ 2402 w 2680"/>
              <a:gd name="T31" fmla="*/ 0 h 4038"/>
              <a:gd name="T32" fmla="*/ 2267 w 2680"/>
              <a:gd name="T33" fmla="*/ 288 h 4038"/>
              <a:gd name="T34" fmla="*/ 2111 w 2680"/>
              <a:gd name="T35" fmla="*/ 494 h 4038"/>
              <a:gd name="T36" fmla="*/ 1922 w 2680"/>
              <a:gd name="T37" fmla="*/ 698 h 4038"/>
              <a:gd name="T38" fmla="*/ 1873 w 2680"/>
              <a:gd name="T39" fmla="*/ 807 h 4038"/>
              <a:gd name="T40" fmla="*/ 2006 w 2680"/>
              <a:gd name="T41" fmla="*/ 747 h 4038"/>
              <a:gd name="T42" fmla="*/ 2011 w 2680"/>
              <a:gd name="T43" fmla="*/ 773 h 4038"/>
              <a:gd name="T44" fmla="*/ 2014 w 2680"/>
              <a:gd name="T45" fmla="*/ 852 h 4038"/>
              <a:gd name="T46" fmla="*/ 2027 w 2680"/>
              <a:gd name="T47" fmla="*/ 933 h 4038"/>
              <a:gd name="T48" fmla="*/ 2096 w 2680"/>
              <a:gd name="T49" fmla="*/ 956 h 4038"/>
              <a:gd name="T50" fmla="*/ 2120 w 2680"/>
              <a:gd name="T51" fmla="*/ 914 h 4038"/>
              <a:gd name="T52" fmla="*/ 2197 w 2680"/>
              <a:gd name="T53" fmla="*/ 1010 h 4038"/>
              <a:gd name="T54" fmla="*/ 2332 w 2680"/>
              <a:gd name="T55" fmla="*/ 1020 h 4038"/>
              <a:gd name="T56" fmla="*/ 2465 w 2680"/>
              <a:gd name="T57" fmla="*/ 1034 h 4038"/>
              <a:gd name="T58" fmla="*/ 2494 w 2680"/>
              <a:gd name="T59" fmla="*/ 1137 h 4038"/>
              <a:gd name="T60" fmla="*/ 2566 w 2680"/>
              <a:gd name="T61" fmla="*/ 1190 h 4038"/>
              <a:gd name="T62" fmla="*/ 2452 w 2680"/>
              <a:gd name="T63" fmla="*/ 1196 h 4038"/>
              <a:gd name="T64" fmla="*/ 2311 w 2680"/>
              <a:gd name="T65" fmla="*/ 1143 h 4038"/>
              <a:gd name="T66" fmla="*/ 2194 w 2680"/>
              <a:gd name="T67" fmla="*/ 1184 h 4038"/>
              <a:gd name="T68" fmla="*/ 2119 w 2680"/>
              <a:gd name="T69" fmla="*/ 1259 h 4038"/>
              <a:gd name="T70" fmla="*/ 2017 w 2680"/>
              <a:gd name="T71" fmla="*/ 1245 h 4038"/>
              <a:gd name="T72" fmla="*/ 1966 w 2680"/>
              <a:gd name="T73" fmla="*/ 1332 h 4038"/>
              <a:gd name="T74" fmla="*/ 1901 w 2680"/>
              <a:gd name="T75" fmla="*/ 1265 h 4038"/>
              <a:gd name="T76" fmla="*/ 1901 w 2680"/>
              <a:gd name="T77" fmla="*/ 1391 h 4038"/>
              <a:gd name="T78" fmla="*/ 1825 w 2680"/>
              <a:gd name="T79" fmla="*/ 1503 h 4038"/>
              <a:gd name="T80" fmla="*/ 1751 w 2680"/>
              <a:gd name="T81" fmla="*/ 1454 h 4038"/>
              <a:gd name="T82" fmla="*/ 1633 w 2680"/>
              <a:gd name="T83" fmla="*/ 1637 h 4038"/>
              <a:gd name="T84" fmla="*/ 1586 w 2680"/>
              <a:gd name="T85" fmla="*/ 1824 h 4038"/>
              <a:gd name="T86" fmla="*/ 1624 w 2680"/>
              <a:gd name="T87" fmla="*/ 2012 h 4038"/>
              <a:gd name="T88" fmla="*/ 1535 w 2680"/>
              <a:gd name="T89" fmla="*/ 2141 h 4038"/>
              <a:gd name="T90" fmla="*/ 1631 w 2680"/>
              <a:gd name="T91" fmla="*/ 2252 h 4038"/>
              <a:gd name="T92" fmla="*/ 1658 w 2680"/>
              <a:gd name="T93" fmla="*/ 2411 h 4038"/>
              <a:gd name="T94" fmla="*/ 1717 w 2680"/>
              <a:gd name="T95" fmla="*/ 2601 h 4038"/>
              <a:gd name="T96" fmla="*/ 466 w 2680"/>
              <a:gd name="T97" fmla="*/ 3059 h 4038"/>
              <a:gd name="T98" fmla="*/ 331 w 2680"/>
              <a:gd name="T99" fmla="*/ 3018 h 4038"/>
              <a:gd name="T100" fmla="*/ 261 w 2680"/>
              <a:gd name="T101" fmla="*/ 3033 h 4038"/>
              <a:gd name="T102" fmla="*/ 201 w 2680"/>
              <a:gd name="T103" fmla="*/ 3105 h 4038"/>
              <a:gd name="T104" fmla="*/ 49 w 2680"/>
              <a:gd name="T105" fmla="*/ 3098 h 4038"/>
              <a:gd name="T106" fmla="*/ 30 w 2680"/>
              <a:gd name="T107" fmla="*/ 3228 h 4038"/>
              <a:gd name="T108" fmla="*/ 94 w 2680"/>
              <a:gd name="T109" fmla="*/ 3285 h 4038"/>
              <a:gd name="T110" fmla="*/ 255 w 2680"/>
              <a:gd name="T111" fmla="*/ 3288 h 4038"/>
              <a:gd name="T112" fmla="*/ 495 w 2680"/>
              <a:gd name="T113" fmla="*/ 3294 h 4038"/>
              <a:gd name="T114" fmla="*/ 568 w 2680"/>
              <a:gd name="T115" fmla="*/ 3260 h 4038"/>
              <a:gd name="T116" fmla="*/ 574 w 2680"/>
              <a:gd name="T117" fmla="*/ 3177 h 4038"/>
              <a:gd name="T118" fmla="*/ 543 w 2680"/>
              <a:gd name="T119" fmla="*/ 3087 h 40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0"/>
              <a:gd name="T181" fmla="*/ 0 h 4038"/>
              <a:gd name="T182" fmla="*/ 2680 w 2680"/>
              <a:gd name="T183" fmla="*/ 4038 h 40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0" h="4038">
                <a:moveTo>
                  <a:pt x="1710" y="2628"/>
                </a:moveTo>
                <a:lnTo>
                  <a:pt x="1702" y="2648"/>
                </a:lnTo>
                <a:lnTo>
                  <a:pt x="1718" y="2655"/>
                </a:lnTo>
                <a:lnTo>
                  <a:pt x="1744" y="2657"/>
                </a:lnTo>
                <a:lnTo>
                  <a:pt x="1754" y="2666"/>
                </a:lnTo>
                <a:lnTo>
                  <a:pt x="1763" y="2681"/>
                </a:lnTo>
                <a:lnTo>
                  <a:pt x="1786" y="2678"/>
                </a:lnTo>
                <a:lnTo>
                  <a:pt x="1813" y="2676"/>
                </a:lnTo>
                <a:lnTo>
                  <a:pt x="1831" y="2687"/>
                </a:lnTo>
                <a:lnTo>
                  <a:pt x="1840" y="2699"/>
                </a:lnTo>
                <a:lnTo>
                  <a:pt x="1843" y="2717"/>
                </a:lnTo>
                <a:lnTo>
                  <a:pt x="1862" y="2708"/>
                </a:lnTo>
                <a:lnTo>
                  <a:pt x="1885" y="2702"/>
                </a:lnTo>
                <a:lnTo>
                  <a:pt x="1910" y="2705"/>
                </a:lnTo>
                <a:lnTo>
                  <a:pt x="1930" y="2715"/>
                </a:lnTo>
                <a:lnTo>
                  <a:pt x="1946" y="2726"/>
                </a:lnTo>
                <a:lnTo>
                  <a:pt x="1964" y="2748"/>
                </a:lnTo>
                <a:lnTo>
                  <a:pt x="1967" y="2769"/>
                </a:lnTo>
                <a:lnTo>
                  <a:pt x="1964" y="2790"/>
                </a:lnTo>
                <a:lnTo>
                  <a:pt x="1963" y="2805"/>
                </a:lnTo>
                <a:lnTo>
                  <a:pt x="1975" y="2805"/>
                </a:lnTo>
                <a:lnTo>
                  <a:pt x="1988" y="2790"/>
                </a:lnTo>
                <a:lnTo>
                  <a:pt x="2012" y="2774"/>
                </a:lnTo>
                <a:lnTo>
                  <a:pt x="2044" y="2763"/>
                </a:lnTo>
                <a:lnTo>
                  <a:pt x="2077" y="2762"/>
                </a:lnTo>
                <a:lnTo>
                  <a:pt x="2111" y="2765"/>
                </a:lnTo>
                <a:lnTo>
                  <a:pt x="2150" y="2783"/>
                </a:lnTo>
                <a:lnTo>
                  <a:pt x="2188" y="2805"/>
                </a:lnTo>
                <a:lnTo>
                  <a:pt x="2215" y="2834"/>
                </a:lnTo>
                <a:lnTo>
                  <a:pt x="2242" y="2856"/>
                </a:lnTo>
                <a:lnTo>
                  <a:pt x="2257" y="2879"/>
                </a:lnTo>
                <a:lnTo>
                  <a:pt x="2276" y="2909"/>
                </a:lnTo>
                <a:lnTo>
                  <a:pt x="2290" y="2943"/>
                </a:lnTo>
                <a:lnTo>
                  <a:pt x="2303" y="2984"/>
                </a:lnTo>
                <a:lnTo>
                  <a:pt x="2305" y="3020"/>
                </a:lnTo>
                <a:lnTo>
                  <a:pt x="2302" y="3060"/>
                </a:lnTo>
                <a:lnTo>
                  <a:pt x="2290" y="3084"/>
                </a:lnTo>
                <a:lnTo>
                  <a:pt x="2288" y="3114"/>
                </a:lnTo>
                <a:lnTo>
                  <a:pt x="2288" y="3137"/>
                </a:lnTo>
                <a:lnTo>
                  <a:pt x="2300" y="3164"/>
                </a:lnTo>
                <a:lnTo>
                  <a:pt x="2312" y="3195"/>
                </a:lnTo>
                <a:lnTo>
                  <a:pt x="2329" y="3233"/>
                </a:lnTo>
                <a:lnTo>
                  <a:pt x="2347" y="3263"/>
                </a:lnTo>
                <a:lnTo>
                  <a:pt x="2365" y="3297"/>
                </a:lnTo>
                <a:lnTo>
                  <a:pt x="2384" y="3329"/>
                </a:lnTo>
                <a:lnTo>
                  <a:pt x="2410" y="3353"/>
                </a:lnTo>
                <a:lnTo>
                  <a:pt x="2429" y="3378"/>
                </a:lnTo>
                <a:lnTo>
                  <a:pt x="2446" y="3402"/>
                </a:lnTo>
                <a:lnTo>
                  <a:pt x="2452" y="3423"/>
                </a:lnTo>
                <a:lnTo>
                  <a:pt x="2461" y="3444"/>
                </a:lnTo>
                <a:lnTo>
                  <a:pt x="2462" y="3464"/>
                </a:lnTo>
                <a:lnTo>
                  <a:pt x="2476" y="3474"/>
                </a:lnTo>
                <a:lnTo>
                  <a:pt x="2510" y="3479"/>
                </a:lnTo>
                <a:lnTo>
                  <a:pt x="2548" y="3485"/>
                </a:lnTo>
                <a:lnTo>
                  <a:pt x="2578" y="3486"/>
                </a:lnTo>
                <a:lnTo>
                  <a:pt x="2599" y="3494"/>
                </a:lnTo>
                <a:lnTo>
                  <a:pt x="2611" y="3515"/>
                </a:lnTo>
                <a:lnTo>
                  <a:pt x="2609" y="3536"/>
                </a:lnTo>
                <a:lnTo>
                  <a:pt x="2611" y="3551"/>
                </a:lnTo>
                <a:lnTo>
                  <a:pt x="2615" y="3566"/>
                </a:lnTo>
                <a:lnTo>
                  <a:pt x="2629" y="3578"/>
                </a:lnTo>
                <a:lnTo>
                  <a:pt x="2642" y="3611"/>
                </a:lnTo>
                <a:lnTo>
                  <a:pt x="2644" y="3635"/>
                </a:lnTo>
                <a:lnTo>
                  <a:pt x="2636" y="3671"/>
                </a:lnTo>
                <a:lnTo>
                  <a:pt x="2615" y="3689"/>
                </a:lnTo>
                <a:lnTo>
                  <a:pt x="2584" y="3711"/>
                </a:lnTo>
                <a:lnTo>
                  <a:pt x="2560" y="3722"/>
                </a:lnTo>
                <a:lnTo>
                  <a:pt x="2537" y="3728"/>
                </a:lnTo>
                <a:lnTo>
                  <a:pt x="2516" y="3734"/>
                </a:lnTo>
                <a:lnTo>
                  <a:pt x="2491" y="3741"/>
                </a:lnTo>
                <a:lnTo>
                  <a:pt x="2464" y="3735"/>
                </a:lnTo>
                <a:lnTo>
                  <a:pt x="2437" y="3723"/>
                </a:lnTo>
                <a:lnTo>
                  <a:pt x="2422" y="3713"/>
                </a:lnTo>
                <a:lnTo>
                  <a:pt x="2398" y="3714"/>
                </a:lnTo>
                <a:lnTo>
                  <a:pt x="2383" y="3729"/>
                </a:lnTo>
                <a:lnTo>
                  <a:pt x="2378" y="3746"/>
                </a:lnTo>
                <a:lnTo>
                  <a:pt x="2384" y="3771"/>
                </a:lnTo>
                <a:lnTo>
                  <a:pt x="2399" y="3807"/>
                </a:lnTo>
                <a:lnTo>
                  <a:pt x="2407" y="3839"/>
                </a:lnTo>
                <a:lnTo>
                  <a:pt x="2416" y="3878"/>
                </a:lnTo>
                <a:lnTo>
                  <a:pt x="2423" y="3920"/>
                </a:lnTo>
                <a:lnTo>
                  <a:pt x="2431" y="3959"/>
                </a:lnTo>
                <a:lnTo>
                  <a:pt x="2431" y="3999"/>
                </a:lnTo>
                <a:lnTo>
                  <a:pt x="2429" y="4025"/>
                </a:lnTo>
                <a:lnTo>
                  <a:pt x="2441" y="4038"/>
                </a:lnTo>
                <a:lnTo>
                  <a:pt x="2468" y="4037"/>
                </a:lnTo>
                <a:lnTo>
                  <a:pt x="2503" y="4029"/>
                </a:lnTo>
                <a:lnTo>
                  <a:pt x="2542" y="4022"/>
                </a:lnTo>
                <a:lnTo>
                  <a:pt x="2569" y="4004"/>
                </a:lnTo>
                <a:lnTo>
                  <a:pt x="2591" y="3984"/>
                </a:lnTo>
                <a:lnTo>
                  <a:pt x="2612" y="3978"/>
                </a:lnTo>
                <a:lnTo>
                  <a:pt x="2632" y="3978"/>
                </a:lnTo>
                <a:lnTo>
                  <a:pt x="2653" y="3978"/>
                </a:lnTo>
                <a:lnTo>
                  <a:pt x="2680" y="3981"/>
                </a:lnTo>
                <a:lnTo>
                  <a:pt x="2680" y="0"/>
                </a:lnTo>
                <a:lnTo>
                  <a:pt x="2402" y="0"/>
                </a:lnTo>
                <a:lnTo>
                  <a:pt x="2393" y="60"/>
                </a:lnTo>
                <a:lnTo>
                  <a:pt x="2372" y="122"/>
                </a:lnTo>
                <a:lnTo>
                  <a:pt x="2348" y="165"/>
                </a:lnTo>
                <a:lnTo>
                  <a:pt x="2317" y="207"/>
                </a:lnTo>
                <a:lnTo>
                  <a:pt x="2293" y="245"/>
                </a:lnTo>
                <a:lnTo>
                  <a:pt x="2267" y="288"/>
                </a:lnTo>
                <a:lnTo>
                  <a:pt x="2240" y="324"/>
                </a:lnTo>
                <a:lnTo>
                  <a:pt x="2212" y="360"/>
                </a:lnTo>
                <a:lnTo>
                  <a:pt x="2180" y="398"/>
                </a:lnTo>
                <a:lnTo>
                  <a:pt x="2159" y="428"/>
                </a:lnTo>
                <a:lnTo>
                  <a:pt x="2137" y="461"/>
                </a:lnTo>
                <a:lnTo>
                  <a:pt x="2111" y="494"/>
                </a:lnTo>
                <a:lnTo>
                  <a:pt x="2077" y="527"/>
                </a:lnTo>
                <a:lnTo>
                  <a:pt x="2054" y="555"/>
                </a:lnTo>
                <a:lnTo>
                  <a:pt x="2026" y="590"/>
                </a:lnTo>
                <a:lnTo>
                  <a:pt x="1984" y="627"/>
                </a:lnTo>
                <a:lnTo>
                  <a:pt x="1951" y="666"/>
                </a:lnTo>
                <a:lnTo>
                  <a:pt x="1922" y="698"/>
                </a:lnTo>
                <a:lnTo>
                  <a:pt x="1889" y="731"/>
                </a:lnTo>
                <a:lnTo>
                  <a:pt x="1864" y="755"/>
                </a:lnTo>
                <a:lnTo>
                  <a:pt x="1838" y="782"/>
                </a:lnTo>
                <a:lnTo>
                  <a:pt x="1829" y="797"/>
                </a:lnTo>
                <a:lnTo>
                  <a:pt x="1844" y="807"/>
                </a:lnTo>
                <a:lnTo>
                  <a:pt x="1873" y="807"/>
                </a:lnTo>
                <a:lnTo>
                  <a:pt x="1906" y="804"/>
                </a:lnTo>
                <a:lnTo>
                  <a:pt x="1940" y="788"/>
                </a:lnTo>
                <a:lnTo>
                  <a:pt x="1955" y="767"/>
                </a:lnTo>
                <a:lnTo>
                  <a:pt x="1972" y="752"/>
                </a:lnTo>
                <a:lnTo>
                  <a:pt x="1991" y="743"/>
                </a:lnTo>
                <a:lnTo>
                  <a:pt x="2006" y="747"/>
                </a:lnTo>
                <a:lnTo>
                  <a:pt x="2011" y="729"/>
                </a:lnTo>
                <a:lnTo>
                  <a:pt x="2021" y="723"/>
                </a:lnTo>
                <a:lnTo>
                  <a:pt x="2036" y="747"/>
                </a:lnTo>
                <a:lnTo>
                  <a:pt x="2036" y="768"/>
                </a:lnTo>
                <a:lnTo>
                  <a:pt x="2029" y="779"/>
                </a:lnTo>
                <a:lnTo>
                  <a:pt x="2011" y="773"/>
                </a:lnTo>
                <a:lnTo>
                  <a:pt x="2011" y="792"/>
                </a:lnTo>
                <a:lnTo>
                  <a:pt x="2024" y="810"/>
                </a:lnTo>
                <a:lnTo>
                  <a:pt x="2033" y="828"/>
                </a:lnTo>
                <a:lnTo>
                  <a:pt x="2020" y="837"/>
                </a:lnTo>
                <a:lnTo>
                  <a:pt x="2005" y="842"/>
                </a:lnTo>
                <a:lnTo>
                  <a:pt x="2014" y="852"/>
                </a:lnTo>
                <a:lnTo>
                  <a:pt x="2021" y="866"/>
                </a:lnTo>
                <a:lnTo>
                  <a:pt x="2017" y="887"/>
                </a:lnTo>
                <a:lnTo>
                  <a:pt x="2000" y="893"/>
                </a:lnTo>
                <a:lnTo>
                  <a:pt x="2003" y="908"/>
                </a:lnTo>
                <a:lnTo>
                  <a:pt x="2014" y="923"/>
                </a:lnTo>
                <a:lnTo>
                  <a:pt x="2027" y="933"/>
                </a:lnTo>
                <a:lnTo>
                  <a:pt x="2044" y="944"/>
                </a:lnTo>
                <a:lnTo>
                  <a:pt x="2054" y="951"/>
                </a:lnTo>
                <a:lnTo>
                  <a:pt x="2071" y="962"/>
                </a:lnTo>
                <a:lnTo>
                  <a:pt x="2083" y="968"/>
                </a:lnTo>
                <a:lnTo>
                  <a:pt x="2096" y="960"/>
                </a:lnTo>
                <a:lnTo>
                  <a:pt x="2096" y="956"/>
                </a:lnTo>
                <a:lnTo>
                  <a:pt x="2092" y="939"/>
                </a:lnTo>
                <a:lnTo>
                  <a:pt x="2081" y="929"/>
                </a:lnTo>
                <a:lnTo>
                  <a:pt x="2075" y="917"/>
                </a:lnTo>
                <a:lnTo>
                  <a:pt x="2080" y="909"/>
                </a:lnTo>
                <a:lnTo>
                  <a:pt x="2102" y="918"/>
                </a:lnTo>
                <a:lnTo>
                  <a:pt x="2120" y="914"/>
                </a:lnTo>
                <a:lnTo>
                  <a:pt x="2131" y="932"/>
                </a:lnTo>
                <a:lnTo>
                  <a:pt x="2144" y="951"/>
                </a:lnTo>
                <a:lnTo>
                  <a:pt x="2165" y="963"/>
                </a:lnTo>
                <a:lnTo>
                  <a:pt x="2182" y="977"/>
                </a:lnTo>
                <a:lnTo>
                  <a:pt x="2183" y="1008"/>
                </a:lnTo>
                <a:lnTo>
                  <a:pt x="2197" y="1010"/>
                </a:lnTo>
                <a:lnTo>
                  <a:pt x="2225" y="1022"/>
                </a:lnTo>
                <a:lnTo>
                  <a:pt x="2269" y="1023"/>
                </a:lnTo>
                <a:lnTo>
                  <a:pt x="2296" y="1023"/>
                </a:lnTo>
                <a:lnTo>
                  <a:pt x="2308" y="1029"/>
                </a:lnTo>
                <a:lnTo>
                  <a:pt x="2329" y="1034"/>
                </a:lnTo>
                <a:lnTo>
                  <a:pt x="2332" y="1020"/>
                </a:lnTo>
                <a:lnTo>
                  <a:pt x="2344" y="1013"/>
                </a:lnTo>
                <a:lnTo>
                  <a:pt x="2365" y="1007"/>
                </a:lnTo>
                <a:lnTo>
                  <a:pt x="2387" y="1010"/>
                </a:lnTo>
                <a:lnTo>
                  <a:pt x="2414" y="1016"/>
                </a:lnTo>
                <a:lnTo>
                  <a:pt x="2443" y="1026"/>
                </a:lnTo>
                <a:lnTo>
                  <a:pt x="2465" y="1034"/>
                </a:lnTo>
                <a:lnTo>
                  <a:pt x="2479" y="1049"/>
                </a:lnTo>
                <a:lnTo>
                  <a:pt x="2488" y="1071"/>
                </a:lnTo>
                <a:lnTo>
                  <a:pt x="2483" y="1086"/>
                </a:lnTo>
                <a:lnTo>
                  <a:pt x="2482" y="1101"/>
                </a:lnTo>
                <a:lnTo>
                  <a:pt x="2497" y="1124"/>
                </a:lnTo>
                <a:lnTo>
                  <a:pt x="2494" y="1137"/>
                </a:lnTo>
                <a:lnTo>
                  <a:pt x="2519" y="1140"/>
                </a:lnTo>
                <a:lnTo>
                  <a:pt x="2537" y="1146"/>
                </a:lnTo>
                <a:lnTo>
                  <a:pt x="2558" y="1143"/>
                </a:lnTo>
                <a:lnTo>
                  <a:pt x="2567" y="1154"/>
                </a:lnTo>
                <a:lnTo>
                  <a:pt x="2567" y="1175"/>
                </a:lnTo>
                <a:lnTo>
                  <a:pt x="2566" y="1190"/>
                </a:lnTo>
                <a:lnTo>
                  <a:pt x="2557" y="1199"/>
                </a:lnTo>
                <a:lnTo>
                  <a:pt x="2543" y="1208"/>
                </a:lnTo>
                <a:lnTo>
                  <a:pt x="2518" y="1218"/>
                </a:lnTo>
                <a:lnTo>
                  <a:pt x="2495" y="1205"/>
                </a:lnTo>
                <a:lnTo>
                  <a:pt x="2477" y="1196"/>
                </a:lnTo>
                <a:lnTo>
                  <a:pt x="2452" y="1196"/>
                </a:lnTo>
                <a:lnTo>
                  <a:pt x="2438" y="1176"/>
                </a:lnTo>
                <a:lnTo>
                  <a:pt x="2413" y="1160"/>
                </a:lnTo>
                <a:lnTo>
                  <a:pt x="2381" y="1146"/>
                </a:lnTo>
                <a:lnTo>
                  <a:pt x="2350" y="1140"/>
                </a:lnTo>
                <a:lnTo>
                  <a:pt x="2330" y="1142"/>
                </a:lnTo>
                <a:lnTo>
                  <a:pt x="2311" y="1143"/>
                </a:lnTo>
                <a:lnTo>
                  <a:pt x="2281" y="1140"/>
                </a:lnTo>
                <a:lnTo>
                  <a:pt x="2258" y="1136"/>
                </a:lnTo>
                <a:lnTo>
                  <a:pt x="2234" y="1140"/>
                </a:lnTo>
                <a:lnTo>
                  <a:pt x="2216" y="1148"/>
                </a:lnTo>
                <a:lnTo>
                  <a:pt x="2204" y="1164"/>
                </a:lnTo>
                <a:lnTo>
                  <a:pt x="2194" y="1184"/>
                </a:lnTo>
                <a:lnTo>
                  <a:pt x="2192" y="1202"/>
                </a:lnTo>
                <a:lnTo>
                  <a:pt x="2197" y="1220"/>
                </a:lnTo>
                <a:lnTo>
                  <a:pt x="2186" y="1236"/>
                </a:lnTo>
                <a:lnTo>
                  <a:pt x="2165" y="1248"/>
                </a:lnTo>
                <a:lnTo>
                  <a:pt x="2141" y="1262"/>
                </a:lnTo>
                <a:lnTo>
                  <a:pt x="2119" y="1259"/>
                </a:lnTo>
                <a:lnTo>
                  <a:pt x="2096" y="1256"/>
                </a:lnTo>
                <a:lnTo>
                  <a:pt x="2081" y="1235"/>
                </a:lnTo>
                <a:lnTo>
                  <a:pt x="2063" y="1229"/>
                </a:lnTo>
                <a:lnTo>
                  <a:pt x="2045" y="1226"/>
                </a:lnTo>
                <a:lnTo>
                  <a:pt x="2030" y="1233"/>
                </a:lnTo>
                <a:lnTo>
                  <a:pt x="2017" y="1245"/>
                </a:lnTo>
                <a:lnTo>
                  <a:pt x="2012" y="1274"/>
                </a:lnTo>
                <a:lnTo>
                  <a:pt x="2011" y="1304"/>
                </a:lnTo>
                <a:lnTo>
                  <a:pt x="2008" y="1328"/>
                </a:lnTo>
                <a:lnTo>
                  <a:pt x="1999" y="1337"/>
                </a:lnTo>
                <a:lnTo>
                  <a:pt x="1982" y="1338"/>
                </a:lnTo>
                <a:lnTo>
                  <a:pt x="1966" y="1332"/>
                </a:lnTo>
                <a:lnTo>
                  <a:pt x="1954" y="1328"/>
                </a:lnTo>
                <a:lnTo>
                  <a:pt x="1951" y="1310"/>
                </a:lnTo>
                <a:lnTo>
                  <a:pt x="1942" y="1289"/>
                </a:lnTo>
                <a:lnTo>
                  <a:pt x="1937" y="1271"/>
                </a:lnTo>
                <a:lnTo>
                  <a:pt x="1921" y="1260"/>
                </a:lnTo>
                <a:lnTo>
                  <a:pt x="1901" y="1265"/>
                </a:lnTo>
                <a:lnTo>
                  <a:pt x="1891" y="1281"/>
                </a:lnTo>
                <a:lnTo>
                  <a:pt x="1880" y="1299"/>
                </a:lnTo>
                <a:lnTo>
                  <a:pt x="1874" y="1314"/>
                </a:lnTo>
                <a:lnTo>
                  <a:pt x="1877" y="1335"/>
                </a:lnTo>
                <a:lnTo>
                  <a:pt x="1891" y="1367"/>
                </a:lnTo>
                <a:lnTo>
                  <a:pt x="1901" y="1391"/>
                </a:lnTo>
                <a:lnTo>
                  <a:pt x="1900" y="1416"/>
                </a:lnTo>
                <a:lnTo>
                  <a:pt x="1892" y="1443"/>
                </a:lnTo>
                <a:lnTo>
                  <a:pt x="1879" y="1461"/>
                </a:lnTo>
                <a:lnTo>
                  <a:pt x="1867" y="1487"/>
                </a:lnTo>
                <a:lnTo>
                  <a:pt x="1849" y="1500"/>
                </a:lnTo>
                <a:lnTo>
                  <a:pt x="1825" y="1503"/>
                </a:lnTo>
                <a:lnTo>
                  <a:pt x="1807" y="1497"/>
                </a:lnTo>
                <a:lnTo>
                  <a:pt x="1798" y="1490"/>
                </a:lnTo>
                <a:lnTo>
                  <a:pt x="1777" y="1493"/>
                </a:lnTo>
                <a:lnTo>
                  <a:pt x="1762" y="1482"/>
                </a:lnTo>
                <a:lnTo>
                  <a:pt x="1759" y="1466"/>
                </a:lnTo>
                <a:lnTo>
                  <a:pt x="1751" y="1454"/>
                </a:lnTo>
                <a:lnTo>
                  <a:pt x="1723" y="1455"/>
                </a:lnTo>
                <a:lnTo>
                  <a:pt x="1703" y="1493"/>
                </a:lnTo>
                <a:lnTo>
                  <a:pt x="1685" y="1529"/>
                </a:lnTo>
                <a:lnTo>
                  <a:pt x="1663" y="1572"/>
                </a:lnTo>
                <a:lnTo>
                  <a:pt x="1646" y="1604"/>
                </a:lnTo>
                <a:lnTo>
                  <a:pt x="1633" y="1637"/>
                </a:lnTo>
                <a:lnTo>
                  <a:pt x="1619" y="1670"/>
                </a:lnTo>
                <a:lnTo>
                  <a:pt x="1609" y="1698"/>
                </a:lnTo>
                <a:lnTo>
                  <a:pt x="1600" y="1728"/>
                </a:lnTo>
                <a:lnTo>
                  <a:pt x="1594" y="1760"/>
                </a:lnTo>
                <a:lnTo>
                  <a:pt x="1589" y="1794"/>
                </a:lnTo>
                <a:lnTo>
                  <a:pt x="1586" y="1824"/>
                </a:lnTo>
                <a:lnTo>
                  <a:pt x="1585" y="1851"/>
                </a:lnTo>
                <a:lnTo>
                  <a:pt x="1589" y="1881"/>
                </a:lnTo>
                <a:lnTo>
                  <a:pt x="1600" y="1920"/>
                </a:lnTo>
                <a:lnTo>
                  <a:pt x="1616" y="1952"/>
                </a:lnTo>
                <a:lnTo>
                  <a:pt x="1624" y="1979"/>
                </a:lnTo>
                <a:lnTo>
                  <a:pt x="1624" y="2012"/>
                </a:lnTo>
                <a:lnTo>
                  <a:pt x="1618" y="2043"/>
                </a:lnTo>
                <a:lnTo>
                  <a:pt x="1604" y="2075"/>
                </a:lnTo>
                <a:lnTo>
                  <a:pt x="1582" y="2097"/>
                </a:lnTo>
                <a:lnTo>
                  <a:pt x="1564" y="2115"/>
                </a:lnTo>
                <a:lnTo>
                  <a:pt x="1546" y="2129"/>
                </a:lnTo>
                <a:lnTo>
                  <a:pt x="1535" y="2141"/>
                </a:lnTo>
                <a:lnTo>
                  <a:pt x="1552" y="2151"/>
                </a:lnTo>
                <a:lnTo>
                  <a:pt x="1571" y="2159"/>
                </a:lnTo>
                <a:lnTo>
                  <a:pt x="1591" y="2174"/>
                </a:lnTo>
                <a:lnTo>
                  <a:pt x="1612" y="2192"/>
                </a:lnTo>
                <a:lnTo>
                  <a:pt x="1624" y="2223"/>
                </a:lnTo>
                <a:lnTo>
                  <a:pt x="1631" y="2252"/>
                </a:lnTo>
                <a:lnTo>
                  <a:pt x="1637" y="2285"/>
                </a:lnTo>
                <a:lnTo>
                  <a:pt x="1633" y="2324"/>
                </a:lnTo>
                <a:lnTo>
                  <a:pt x="1630" y="2354"/>
                </a:lnTo>
                <a:lnTo>
                  <a:pt x="1624" y="2382"/>
                </a:lnTo>
                <a:lnTo>
                  <a:pt x="1627" y="2403"/>
                </a:lnTo>
                <a:lnTo>
                  <a:pt x="1658" y="2411"/>
                </a:lnTo>
                <a:lnTo>
                  <a:pt x="1675" y="2435"/>
                </a:lnTo>
                <a:lnTo>
                  <a:pt x="1684" y="2459"/>
                </a:lnTo>
                <a:lnTo>
                  <a:pt x="1699" y="2492"/>
                </a:lnTo>
                <a:lnTo>
                  <a:pt x="1711" y="2525"/>
                </a:lnTo>
                <a:lnTo>
                  <a:pt x="1717" y="2565"/>
                </a:lnTo>
                <a:lnTo>
                  <a:pt x="1717" y="2601"/>
                </a:lnTo>
                <a:lnTo>
                  <a:pt x="1711" y="2627"/>
                </a:lnTo>
                <a:lnTo>
                  <a:pt x="541" y="3087"/>
                </a:lnTo>
                <a:lnTo>
                  <a:pt x="522" y="3075"/>
                </a:lnTo>
                <a:lnTo>
                  <a:pt x="508" y="3068"/>
                </a:lnTo>
                <a:lnTo>
                  <a:pt x="489" y="3065"/>
                </a:lnTo>
                <a:lnTo>
                  <a:pt x="466" y="3059"/>
                </a:lnTo>
                <a:lnTo>
                  <a:pt x="445" y="3060"/>
                </a:lnTo>
                <a:lnTo>
                  <a:pt x="423" y="3063"/>
                </a:lnTo>
                <a:lnTo>
                  <a:pt x="397" y="3053"/>
                </a:lnTo>
                <a:lnTo>
                  <a:pt x="375" y="3042"/>
                </a:lnTo>
                <a:lnTo>
                  <a:pt x="357" y="3029"/>
                </a:lnTo>
                <a:lnTo>
                  <a:pt x="331" y="3018"/>
                </a:lnTo>
                <a:lnTo>
                  <a:pt x="318" y="3008"/>
                </a:lnTo>
                <a:lnTo>
                  <a:pt x="303" y="2990"/>
                </a:lnTo>
                <a:lnTo>
                  <a:pt x="286" y="3002"/>
                </a:lnTo>
                <a:lnTo>
                  <a:pt x="276" y="3014"/>
                </a:lnTo>
                <a:lnTo>
                  <a:pt x="267" y="3021"/>
                </a:lnTo>
                <a:lnTo>
                  <a:pt x="261" y="3033"/>
                </a:lnTo>
                <a:lnTo>
                  <a:pt x="270" y="3057"/>
                </a:lnTo>
                <a:lnTo>
                  <a:pt x="271" y="3080"/>
                </a:lnTo>
                <a:lnTo>
                  <a:pt x="273" y="3101"/>
                </a:lnTo>
                <a:lnTo>
                  <a:pt x="258" y="3111"/>
                </a:lnTo>
                <a:lnTo>
                  <a:pt x="234" y="3113"/>
                </a:lnTo>
                <a:lnTo>
                  <a:pt x="201" y="3105"/>
                </a:lnTo>
                <a:lnTo>
                  <a:pt x="168" y="3096"/>
                </a:lnTo>
                <a:lnTo>
                  <a:pt x="147" y="3083"/>
                </a:lnTo>
                <a:lnTo>
                  <a:pt x="117" y="3098"/>
                </a:lnTo>
                <a:lnTo>
                  <a:pt x="97" y="3092"/>
                </a:lnTo>
                <a:lnTo>
                  <a:pt x="70" y="3095"/>
                </a:lnTo>
                <a:lnTo>
                  <a:pt x="49" y="3098"/>
                </a:lnTo>
                <a:lnTo>
                  <a:pt x="42" y="3119"/>
                </a:lnTo>
                <a:lnTo>
                  <a:pt x="42" y="3152"/>
                </a:lnTo>
                <a:lnTo>
                  <a:pt x="58" y="3180"/>
                </a:lnTo>
                <a:lnTo>
                  <a:pt x="87" y="3204"/>
                </a:lnTo>
                <a:lnTo>
                  <a:pt x="57" y="3215"/>
                </a:lnTo>
                <a:lnTo>
                  <a:pt x="30" y="3228"/>
                </a:lnTo>
                <a:lnTo>
                  <a:pt x="9" y="3248"/>
                </a:lnTo>
                <a:lnTo>
                  <a:pt x="0" y="3272"/>
                </a:lnTo>
                <a:lnTo>
                  <a:pt x="15" y="3285"/>
                </a:lnTo>
                <a:lnTo>
                  <a:pt x="40" y="3284"/>
                </a:lnTo>
                <a:lnTo>
                  <a:pt x="69" y="3284"/>
                </a:lnTo>
                <a:lnTo>
                  <a:pt x="94" y="3285"/>
                </a:lnTo>
                <a:lnTo>
                  <a:pt x="112" y="3284"/>
                </a:lnTo>
                <a:lnTo>
                  <a:pt x="136" y="3284"/>
                </a:lnTo>
                <a:lnTo>
                  <a:pt x="169" y="3282"/>
                </a:lnTo>
                <a:lnTo>
                  <a:pt x="193" y="3285"/>
                </a:lnTo>
                <a:lnTo>
                  <a:pt x="225" y="3285"/>
                </a:lnTo>
                <a:lnTo>
                  <a:pt x="255" y="3288"/>
                </a:lnTo>
                <a:lnTo>
                  <a:pt x="297" y="3288"/>
                </a:lnTo>
                <a:lnTo>
                  <a:pt x="339" y="3288"/>
                </a:lnTo>
                <a:lnTo>
                  <a:pt x="379" y="3288"/>
                </a:lnTo>
                <a:lnTo>
                  <a:pt x="420" y="3293"/>
                </a:lnTo>
                <a:lnTo>
                  <a:pt x="465" y="3296"/>
                </a:lnTo>
                <a:lnTo>
                  <a:pt x="495" y="3294"/>
                </a:lnTo>
                <a:lnTo>
                  <a:pt x="522" y="3291"/>
                </a:lnTo>
                <a:lnTo>
                  <a:pt x="549" y="3293"/>
                </a:lnTo>
                <a:lnTo>
                  <a:pt x="565" y="3294"/>
                </a:lnTo>
                <a:lnTo>
                  <a:pt x="582" y="3296"/>
                </a:lnTo>
                <a:lnTo>
                  <a:pt x="574" y="3276"/>
                </a:lnTo>
                <a:lnTo>
                  <a:pt x="568" y="3260"/>
                </a:lnTo>
                <a:lnTo>
                  <a:pt x="564" y="3245"/>
                </a:lnTo>
                <a:lnTo>
                  <a:pt x="562" y="3227"/>
                </a:lnTo>
                <a:lnTo>
                  <a:pt x="558" y="3216"/>
                </a:lnTo>
                <a:lnTo>
                  <a:pt x="562" y="3197"/>
                </a:lnTo>
                <a:lnTo>
                  <a:pt x="568" y="3188"/>
                </a:lnTo>
                <a:lnTo>
                  <a:pt x="574" y="3177"/>
                </a:lnTo>
                <a:lnTo>
                  <a:pt x="579" y="3164"/>
                </a:lnTo>
                <a:lnTo>
                  <a:pt x="585" y="3146"/>
                </a:lnTo>
                <a:lnTo>
                  <a:pt x="583" y="3125"/>
                </a:lnTo>
                <a:lnTo>
                  <a:pt x="573" y="3108"/>
                </a:lnTo>
                <a:lnTo>
                  <a:pt x="553" y="3096"/>
                </a:lnTo>
                <a:lnTo>
                  <a:pt x="543" y="3087"/>
                </a:lnTo>
                <a:lnTo>
                  <a:pt x="1710" y="262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0" name="Freeform 41"/>
          <p:cNvSpPr>
            <a:spLocks/>
          </p:cNvSpPr>
          <p:nvPr userDrawn="1"/>
        </p:nvSpPr>
        <p:spPr bwMode="auto">
          <a:xfrm>
            <a:off x="7694613" y="1919288"/>
            <a:ext cx="1404937" cy="1146175"/>
          </a:xfrm>
          <a:custGeom>
            <a:avLst/>
            <a:gdLst>
              <a:gd name="T0" fmla="*/ 72 w 1907"/>
              <a:gd name="T1" fmla="*/ 825 h 1610"/>
              <a:gd name="T2" fmla="*/ 108 w 1907"/>
              <a:gd name="T3" fmla="*/ 764 h 1610"/>
              <a:gd name="T4" fmla="*/ 224 w 1907"/>
              <a:gd name="T5" fmla="*/ 773 h 1610"/>
              <a:gd name="T6" fmla="*/ 311 w 1907"/>
              <a:gd name="T7" fmla="*/ 749 h 1610"/>
              <a:gd name="T8" fmla="*/ 327 w 1907"/>
              <a:gd name="T9" fmla="*/ 705 h 1610"/>
              <a:gd name="T10" fmla="*/ 422 w 1907"/>
              <a:gd name="T11" fmla="*/ 665 h 1610"/>
              <a:gd name="T12" fmla="*/ 489 w 1907"/>
              <a:gd name="T13" fmla="*/ 654 h 1610"/>
              <a:gd name="T14" fmla="*/ 480 w 1907"/>
              <a:gd name="T15" fmla="*/ 591 h 1610"/>
              <a:gd name="T16" fmla="*/ 525 w 1907"/>
              <a:gd name="T17" fmla="*/ 533 h 1610"/>
              <a:gd name="T18" fmla="*/ 555 w 1907"/>
              <a:gd name="T19" fmla="*/ 447 h 1610"/>
              <a:gd name="T20" fmla="*/ 629 w 1907"/>
              <a:gd name="T21" fmla="*/ 372 h 1610"/>
              <a:gd name="T22" fmla="*/ 698 w 1907"/>
              <a:gd name="T23" fmla="*/ 339 h 1610"/>
              <a:gd name="T24" fmla="*/ 702 w 1907"/>
              <a:gd name="T25" fmla="*/ 264 h 1610"/>
              <a:gd name="T26" fmla="*/ 696 w 1907"/>
              <a:gd name="T27" fmla="*/ 197 h 1610"/>
              <a:gd name="T28" fmla="*/ 744 w 1907"/>
              <a:gd name="T29" fmla="*/ 117 h 1610"/>
              <a:gd name="T30" fmla="*/ 845 w 1907"/>
              <a:gd name="T31" fmla="*/ 122 h 1610"/>
              <a:gd name="T32" fmla="*/ 926 w 1907"/>
              <a:gd name="T33" fmla="*/ 69 h 1610"/>
              <a:gd name="T34" fmla="*/ 1001 w 1907"/>
              <a:gd name="T35" fmla="*/ 0 h 1610"/>
              <a:gd name="T36" fmla="*/ 1038 w 1907"/>
              <a:gd name="T37" fmla="*/ 23 h 1610"/>
              <a:gd name="T38" fmla="*/ 1103 w 1907"/>
              <a:gd name="T39" fmla="*/ 27 h 1610"/>
              <a:gd name="T40" fmla="*/ 1143 w 1907"/>
              <a:gd name="T41" fmla="*/ 51 h 1610"/>
              <a:gd name="T42" fmla="*/ 1226 w 1907"/>
              <a:gd name="T43" fmla="*/ 78 h 1610"/>
              <a:gd name="T44" fmla="*/ 1235 w 1907"/>
              <a:gd name="T45" fmla="*/ 153 h 1610"/>
              <a:gd name="T46" fmla="*/ 1319 w 1907"/>
              <a:gd name="T47" fmla="*/ 113 h 1610"/>
              <a:gd name="T48" fmla="*/ 1442 w 1907"/>
              <a:gd name="T49" fmla="*/ 152 h 1610"/>
              <a:gd name="T50" fmla="*/ 1530 w 1907"/>
              <a:gd name="T51" fmla="*/ 251 h 1610"/>
              <a:gd name="T52" fmla="*/ 1553 w 1907"/>
              <a:gd name="T53" fmla="*/ 347 h 1610"/>
              <a:gd name="T54" fmla="*/ 1533 w 1907"/>
              <a:gd name="T55" fmla="*/ 422 h 1610"/>
              <a:gd name="T56" fmla="*/ 1586 w 1907"/>
              <a:gd name="T57" fmla="*/ 564 h 1610"/>
              <a:gd name="T58" fmla="*/ 1650 w 1907"/>
              <a:gd name="T59" fmla="*/ 678 h 1610"/>
              <a:gd name="T60" fmla="*/ 1716 w 1907"/>
              <a:gd name="T61" fmla="*/ 750 h 1610"/>
              <a:gd name="T62" fmla="*/ 1748 w 1907"/>
              <a:gd name="T63" fmla="*/ 819 h 1610"/>
              <a:gd name="T64" fmla="*/ 1860 w 1907"/>
              <a:gd name="T65" fmla="*/ 834 h 1610"/>
              <a:gd name="T66" fmla="*/ 1863 w 1907"/>
              <a:gd name="T67" fmla="*/ 878 h 1610"/>
              <a:gd name="T68" fmla="*/ 1907 w 1907"/>
              <a:gd name="T69" fmla="*/ 935 h 1610"/>
              <a:gd name="T70" fmla="*/ 1878 w 1907"/>
              <a:gd name="T71" fmla="*/ 987 h 1610"/>
              <a:gd name="T72" fmla="*/ 1781 w 1907"/>
              <a:gd name="T73" fmla="*/ 1028 h 1610"/>
              <a:gd name="T74" fmla="*/ 1718 w 1907"/>
              <a:gd name="T75" fmla="*/ 999 h 1610"/>
              <a:gd name="T76" fmla="*/ 1638 w 1907"/>
              <a:gd name="T77" fmla="*/ 1031 h 1610"/>
              <a:gd name="T78" fmla="*/ 1652 w 1907"/>
              <a:gd name="T79" fmla="*/ 1128 h 1610"/>
              <a:gd name="T80" fmla="*/ 1689 w 1907"/>
              <a:gd name="T81" fmla="*/ 1277 h 1610"/>
              <a:gd name="T82" fmla="*/ 1665 w 1907"/>
              <a:gd name="T83" fmla="*/ 1350 h 1610"/>
              <a:gd name="T84" fmla="*/ 1550 w 1907"/>
              <a:gd name="T85" fmla="*/ 1400 h 1610"/>
              <a:gd name="T86" fmla="*/ 1479 w 1907"/>
              <a:gd name="T87" fmla="*/ 1520 h 1610"/>
              <a:gd name="T88" fmla="*/ 1461 w 1907"/>
              <a:gd name="T89" fmla="*/ 1610 h 1610"/>
              <a:gd name="T90" fmla="*/ 1398 w 1907"/>
              <a:gd name="T91" fmla="*/ 1562 h 1610"/>
              <a:gd name="T92" fmla="*/ 1227 w 1907"/>
              <a:gd name="T93" fmla="*/ 1541 h 1610"/>
              <a:gd name="T94" fmla="*/ 1038 w 1907"/>
              <a:gd name="T95" fmla="*/ 1532 h 1610"/>
              <a:gd name="T96" fmla="*/ 893 w 1907"/>
              <a:gd name="T97" fmla="*/ 1515 h 1610"/>
              <a:gd name="T98" fmla="*/ 812 w 1907"/>
              <a:gd name="T99" fmla="*/ 1479 h 1610"/>
              <a:gd name="T100" fmla="*/ 689 w 1907"/>
              <a:gd name="T101" fmla="*/ 1440 h 1610"/>
              <a:gd name="T102" fmla="*/ 549 w 1907"/>
              <a:gd name="T103" fmla="*/ 1425 h 1610"/>
              <a:gd name="T104" fmla="*/ 399 w 1907"/>
              <a:gd name="T105" fmla="*/ 1425 h 1610"/>
              <a:gd name="T106" fmla="*/ 278 w 1907"/>
              <a:gd name="T107" fmla="*/ 1436 h 1610"/>
              <a:gd name="T108" fmla="*/ 170 w 1907"/>
              <a:gd name="T109" fmla="*/ 1478 h 1610"/>
              <a:gd name="T110" fmla="*/ 93 w 1907"/>
              <a:gd name="T111" fmla="*/ 1496 h 1610"/>
              <a:gd name="T112" fmla="*/ 89 w 1907"/>
              <a:gd name="T113" fmla="*/ 1430 h 1610"/>
              <a:gd name="T114" fmla="*/ 72 w 1907"/>
              <a:gd name="T115" fmla="*/ 1365 h 1610"/>
              <a:gd name="T116" fmla="*/ 0 w 1907"/>
              <a:gd name="T117" fmla="*/ 1280 h 1610"/>
              <a:gd name="T118" fmla="*/ 56 w 1907"/>
              <a:gd name="T119" fmla="*/ 1230 h 1610"/>
              <a:gd name="T120" fmla="*/ 111 w 1907"/>
              <a:gd name="T121" fmla="*/ 1161 h 1610"/>
              <a:gd name="T122" fmla="*/ 108 w 1907"/>
              <a:gd name="T123" fmla="*/ 1020 h 16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7"/>
              <a:gd name="T187" fmla="*/ 0 h 1610"/>
              <a:gd name="T188" fmla="*/ 1907 w 1907"/>
              <a:gd name="T189" fmla="*/ 1610 h 16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7" h="1610">
                <a:moveTo>
                  <a:pt x="101" y="968"/>
                </a:moveTo>
                <a:lnTo>
                  <a:pt x="87" y="908"/>
                </a:lnTo>
                <a:lnTo>
                  <a:pt x="78" y="867"/>
                </a:lnTo>
                <a:lnTo>
                  <a:pt x="72" y="825"/>
                </a:lnTo>
                <a:lnTo>
                  <a:pt x="75" y="806"/>
                </a:lnTo>
                <a:lnTo>
                  <a:pt x="86" y="785"/>
                </a:lnTo>
                <a:lnTo>
                  <a:pt x="98" y="770"/>
                </a:lnTo>
                <a:lnTo>
                  <a:pt x="108" y="764"/>
                </a:lnTo>
                <a:lnTo>
                  <a:pt x="131" y="764"/>
                </a:lnTo>
                <a:lnTo>
                  <a:pt x="161" y="767"/>
                </a:lnTo>
                <a:lnTo>
                  <a:pt x="192" y="771"/>
                </a:lnTo>
                <a:lnTo>
                  <a:pt x="224" y="773"/>
                </a:lnTo>
                <a:lnTo>
                  <a:pt x="255" y="770"/>
                </a:lnTo>
                <a:lnTo>
                  <a:pt x="282" y="761"/>
                </a:lnTo>
                <a:lnTo>
                  <a:pt x="299" y="755"/>
                </a:lnTo>
                <a:lnTo>
                  <a:pt x="311" y="749"/>
                </a:lnTo>
                <a:lnTo>
                  <a:pt x="315" y="735"/>
                </a:lnTo>
                <a:lnTo>
                  <a:pt x="314" y="723"/>
                </a:lnTo>
                <a:lnTo>
                  <a:pt x="315" y="710"/>
                </a:lnTo>
                <a:lnTo>
                  <a:pt x="327" y="705"/>
                </a:lnTo>
                <a:lnTo>
                  <a:pt x="345" y="695"/>
                </a:lnTo>
                <a:lnTo>
                  <a:pt x="368" y="683"/>
                </a:lnTo>
                <a:lnTo>
                  <a:pt x="398" y="672"/>
                </a:lnTo>
                <a:lnTo>
                  <a:pt x="422" y="665"/>
                </a:lnTo>
                <a:lnTo>
                  <a:pt x="438" y="660"/>
                </a:lnTo>
                <a:lnTo>
                  <a:pt x="461" y="660"/>
                </a:lnTo>
                <a:lnTo>
                  <a:pt x="482" y="662"/>
                </a:lnTo>
                <a:lnTo>
                  <a:pt x="489" y="654"/>
                </a:lnTo>
                <a:lnTo>
                  <a:pt x="486" y="633"/>
                </a:lnTo>
                <a:lnTo>
                  <a:pt x="483" y="621"/>
                </a:lnTo>
                <a:lnTo>
                  <a:pt x="476" y="609"/>
                </a:lnTo>
                <a:lnTo>
                  <a:pt x="480" y="591"/>
                </a:lnTo>
                <a:lnTo>
                  <a:pt x="492" y="578"/>
                </a:lnTo>
                <a:lnTo>
                  <a:pt x="504" y="564"/>
                </a:lnTo>
                <a:lnTo>
                  <a:pt x="518" y="551"/>
                </a:lnTo>
                <a:lnTo>
                  <a:pt x="525" y="533"/>
                </a:lnTo>
                <a:lnTo>
                  <a:pt x="531" y="513"/>
                </a:lnTo>
                <a:lnTo>
                  <a:pt x="531" y="491"/>
                </a:lnTo>
                <a:lnTo>
                  <a:pt x="540" y="471"/>
                </a:lnTo>
                <a:lnTo>
                  <a:pt x="555" y="447"/>
                </a:lnTo>
                <a:lnTo>
                  <a:pt x="572" y="426"/>
                </a:lnTo>
                <a:lnTo>
                  <a:pt x="591" y="405"/>
                </a:lnTo>
                <a:lnTo>
                  <a:pt x="612" y="387"/>
                </a:lnTo>
                <a:lnTo>
                  <a:pt x="629" y="372"/>
                </a:lnTo>
                <a:lnTo>
                  <a:pt x="647" y="363"/>
                </a:lnTo>
                <a:lnTo>
                  <a:pt x="669" y="354"/>
                </a:lnTo>
                <a:lnTo>
                  <a:pt x="686" y="351"/>
                </a:lnTo>
                <a:lnTo>
                  <a:pt x="698" y="339"/>
                </a:lnTo>
                <a:lnTo>
                  <a:pt x="710" y="321"/>
                </a:lnTo>
                <a:lnTo>
                  <a:pt x="714" y="294"/>
                </a:lnTo>
                <a:lnTo>
                  <a:pt x="714" y="275"/>
                </a:lnTo>
                <a:lnTo>
                  <a:pt x="702" y="264"/>
                </a:lnTo>
                <a:lnTo>
                  <a:pt x="690" y="261"/>
                </a:lnTo>
                <a:lnTo>
                  <a:pt x="687" y="245"/>
                </a:lnTo>
                <a:lnTo>
                  <a:pt x="687" y="219"/>
                </a:lnTo>
                <a:lnTo>
                  <a:pt x="696" y="197"/>
                </a:lnTo>
                <a:lnTo>
                  <a:pt x="705" y="174"/>
                </a:lnTo>
                <a:lnTo>
                  <a:pt x="716" y="152"/>
                </a:lnTo>
                <a:lnTo>
                  <a:pt x="728" y="134"/>
                </a:lnTo>
                <a:lnTo>
                  <a:pt x="744" y="117"/>
                </a:lnTo>
                <a:lnTo>
                  <a:pt x="765" y="114"/>
                </a:lnTo>
                <a:lnTo>
                  <a:pt x="786" y="113"/>
                </a:lnTo>
                <a:lnTo>
                  <a:pt x="813" y="119"/>
                </a:lnTo>
                <a:lnTo>
                  <a:pt x="845" y="122"/>
                </a:lnTo>
                <a:lnTo>
                  <a:pt x="869" y="116"/>
                </a:lnTo>
                <a:lnTo>
                  <a:pt x="888" y="104"/>
                </a:lnTo>
                <a:lnTo>
                  <a:pt x="908" y="87"/>
                </a:lnTo>
                <a:lnTo>
                  <a:pt x="926" y="69"/>
                </a:lnTo>
                <a:lnTo>
                  <a:pt x="944" y="48"/>
                </a:lnTo>
                <a:lnTo>
                  <a:pt x="965" y="27"/>
                </a:lnTo>
                <a:lnTo>
                  <a:pt x="983" y="12"/>
                </a:lnTo>
                <a:lnTo>
                  <a:pt x="1001" y="0"/>
                </a:lnTo>
                <a:lnTo>
                  <a:pt x="1013" y="0"/>
                </a:lnTo>
                <a:lnTo>
                  <a:pt x="1020" y="11"/>
                </a:lnTo>
                <a:lnTo>
                  <a:pt x="1025" y="21"/>
                </a:lnTo>
                <a:lnTo>
                  <a:pt x="1038" y="23"/>
                </a:lnTo>
                <a:lnTo>
                  <a:pt x="1056" y="26"/>
                </a:lnTo>
                <a:lnTo>
                  <a:pt x="1073" y="20"/>
                </a:lnTo>
                <a:lnTo>
                  <a:pt x="1089" y="20"/>
                </a:lnTo>
                <a:lnTo>
                  <a:pt x="1103" y="27"/>
                </a:lnTo>
                <a:lnTo>
                  <a:pt x="1104" y="41"/>
                </a:lnTo>
                <a:lnTo>
                  <a:pt x="1109" y="54"/>
                </a:lnTo>
                <a:lnTo>
                  <a:pt x="1122" y="60"/>
                </a:lnTo>
                <a:lnTo>
                  <a:pt x="1143" y="51"/>
                </a:lnTo>
                <a:lnTo>
                  <a:pt x="1164" y="48"/>
                </a:lnTo>
                <a:lnTo>
                  <a:pt x="1187" y="51"/>
                </a:lnTo>
                <a:lnTo>
                  <a:pt x="1209" y="63"/>
                </a:lnTo>
                <a:lnTo>
                  <a:pt x="1226" y="78"/>
                </a:lnTo>
                <a:lnTo>
                  <a:pt x="1229" y="101"/>
                </a:lnTo>
                <a:lnTo>
                  <a:pt x="1221" y="125"/>
                </a:lnTo>
                <a:lnTo>
                  <a:pt x="1221" y="143"/>
                </a:lnTo>
                <a:lnTo>
                  <a:pt x="1235" y="153"/>
                </a:lnTo>
                <a:lnTo>
                  <a:pt x="1254" y="150"/>
                </a:lnTo>
                <a:lnTo>
                  <a:pt x="1274" y="144"/>
                </a:lnTo>
                <a:lnTo>
                  <a:pt x="1299" y="126"/>
                </a:lnTo>
                <a:lnTo>
                  <a:pt x="1319" y="113"/>
                </a:lnTo>
                <a:lnTo>
                  <a:pt x="1341" y="108"/>
                </a:lnTo>
                <a:lnTo>
                  <a:pt x="1376" y="114"/>
                </a:lnTo>
                <a:lnTo>
                  <a:pt x="1409" y="131"/>
                </a:lnTo>
                <a:lnTo>
                  <a:pt x="1442" y="152"/>
                </a:lnTo>
                <a:lnTo>
                  <a:pt x="1467" y="171"/>
                </a:lnTo>
                <a:lnTo>
                  <a:pt x="1493" y="198"/>
                </a:lnTo>
                <a:lnTo>
                  <a:pt x="1512" y="221"/>
                </a:lnTo>
                <a:lnTo>
                  <a:pt x="1530" y="251"/>
                </a:lnTo>
                <a:lnTo>
                  <a:pt x="1544" y="276"/>
                </a:lnTo>
                <a:lnTo>
                  <a:pt x="1550" y="300"/>
                </a:lnTo>
                <a:lnTo>
                  <a:pt x="1553" y="329"/>
                </a:lnTo>
                <a:lnTo>
                  <a:pt x="1553" y="347"/>
                </a:lnTo>
                <a:lnTo>
                  <a:pt x="1550" y="369"/>
                </a:lnTo>
                <a:lnTo>
                  <a:pt x="1544" y="389"/>
                </a:lnTo>
                <a:lnTo>
                  <a:pt x="1535" y="407"/>
                </a:lnTo>
                <a:lnTo>
                  <a:pt x="1533" y="422"/>
                </a:lnTo>
                <a:lnTo>
                  <a:pt x="1542" y="458"/>
                </a:lnTo>
                <a:lnTo>
                  <a:pt x="1557" y="498"/>
                </a:lnTo>
                <a:lnTo>
                  <a:pt x="1569" y="533"/>
                </a:lnTo>
                <a:lnTo>
                  <a:pt x="1586" y="564"/>
                </a:lnTo>
                <a:lnTo>
                  <a:pt x="1605" y="600"/>
                </a:lnTo>
                <a:lnTo>
                  <a:pt x="1622" y="629"/>
                </a:lnTo>
                <a:lnTo>
                  <a:pt x="1638" y="654"/>
                </a:lnTo>
                <a:lnTo>
                  <a:pt x="1650" y="678"/>
                </a:lnTo>
                <a:lnTo>
                  <a:pt x="1668" y="693"/>
                </a:lnTo>
                <a:lnTo>
                  <a:pt x="1685" y="711"/>
                </a:lnTo>
                <a:lnTo>
                  <a:pt x="1704" y="731"/>
                </a:lnTo>
                <a:lnTo>
                  <a:pt x="1716" y="750"/>
                </a:lnTo>
                <a:lnTo>
                  <a:pt x="1721" y="773"/>
                </a:lnTo>
                <a:lnTo>
                  <a:pt x="1725" y="791"/>
                </a:lnTo>
                <a:lnTo>
                  <a:pt x="1734" y="809"/>
                </a:lnTo>
                <a:lnTo>
                  <a:pt x="1748" y="819"/>
                </a:lnTo>
                <a:lnTo>
                  <a:pt x="1784" y="825"/>
                </a:lnTo>
                <a:lnTo>
                  <a:pt x="1817" y="828"/>
                </a:lnTo>
                <a:lnTo>
                  <a:pt x="1841" y="830"/>
                </a:lnTo>
                <a:lnTo>
                  <a:pt x="1860" y="834"/>
                </a:lnTo>
                <a:lnTo>
                  <a:pt x="1872" y="839"/>
                </a:lnTo>
                <a:lnTo>
                  <a:pt x="1872" y="854"/>
                </a:lnTo>
                <a:lnTo>
                  <a:pt x="1866" y="866"/>
                </a:lnTo>
                <a:lnTo>
                  <a:pt x="1863" y="878"/>
                </a:lnTo>
                <a:lnTo>
                  <a:pt x="1868" y="893"/>
                </a:lnTo>
                <a:lnTo>
                  <a:pt x="1883" y="906"/>
                </a:lnTo>
                <a:lnTo>
                  <a:pt x="1898" y="921"/>
                </a:lnTo>
                <a:lnTo>
                  <a:pt x="1907" y="935"/>
                </a:lnTo>
                <a:lnTo>
                  <a:pt x="1907" y="950"/>
                </a:lnTo>
                <a:lnTo>
                  <a:pt x="1902" y="962"/>
                </a:lnTo>
                <a:lnTo>
                  <a:pt x="1892" y="975"/>
                </a:lnTo>
                <a:lnTo>
                  <a:pt x="1878" y="987"/>
                </a:lnTo>
                <a:lnTo>
                  <a:pt x="1848" y="1002"/>
                </a:lnTo>
                <a:lnTo>
                  <a:pt x="1823" y="1013"/>
                </a:lnTo>
                <a:lnTo>
                  <a:pt x="1797" y="1022"/>
                </a:lnTo>
                <a:lnTo>
                  <a:pt x="1781" y="1028"/>
                </a:lnTo>
                <a:lnTo>
                  <a:pt x="1761" y="1028"/>
                </a:lnTo>
                <a:lnTo>
                  <a:pt x="1746" y="1020"/>
                </a:lnTo>
                <a:lnTo>
                  <a:pt x="1730" y="1007"/>
                </a:lnTo>
                <a:lnTo>
                  <a:pt x="1718" y="999"/>
                </a:lnTo>
                <a:lnTo>
                  <a:pt x="1695" y="993"/>
                </a:lnTo>
                <a:lnTo>
                  <a:pt x="1673" y="1001"/>
                </a:lnTo>
                <a:lnTo>
                  <a:pt x="1653" y="1013"/>
                </a:lnTo>
                <a:lnTo>
                  <a:pt x="1638" y="1031"/>
                </a:lnTo>
                <a:lnTo>
                  <a:pt x="1632" y="1050"/>
                </a:lnTo>
                <a:lnTo>
                  <a:pt x="1631" y="1070"/>
                </a:lnTo>
                <a:lnTo>
                  <a:pt x="1638" y="1095"/>
                </a:lnTo>
                <a:lnTo>
                  <a:pt x="1652" y="1128"/>
                </a:lnTo>
                <a:lnTo>
                  <a:pt x="1664" y="1161"/>
                </a:lnTo>
                <a:lnTo>
                  <a:pt x="1677" y="1203"/>
                </a:lnTo>
                <a:lnTo>
                  <a:pt x="1683" y="1241"/>
                </a:lnTo>
                <a:lnTo>
                  <a:pt x="1689" y="1277"/>
                </a:lnTo>
                <a:lnTo>
                  <a:pt x="1692" y="1305"/>
                </a:lnTo>
                <a:lnTo>
                  <a:pt x="1692" y="1322"/>
                </a:lnTo>
                <a:lnTo>
                  <a:pt x="1683" y="1337"/>
                </a:lnTo>
                <a:lnTo>
                  <a:pt x="1665" y="1350"/>
                </a:lnTo>
                <a:lnTo>
                  <a:pt x="1641" y="1359"/>
                </a:lnTo>
                <a:lnTo>
                  <a:pt x="1613" y="1367"/>
                </a:lnTo>
                <a:lnTo>
                  <a:pt x="1580" y="1380"/>
                </a:lnTo>
                <a:lnTo>
                  <a:pt x="1550" y="1400"/>
                </a:lnTo>
                <a:lnTo>
                  <a:pt x="1526" y="1425"/>
                </a:lnTo>
                <a:lnTo>
                  <a:pt x="1506" y="1452"/>
                </a:lnTo>
                <a:lnTo>
                  <a:pt x="1491" y="1484"/>
                </a:lnTo>
                <a:lnTo>
                  <a:pt x="1479" y="1520"/>
                </a:lnTo>
                <a:lnTo>
                  <a:pt x="1475" y="1547"/>
                </a:lnTo>
                <a:lnTo>
                  <a:pt x="1472" y="1575"/>
                </a:lnTo>
                <a:lnTo>
                  <a:pt x="1467" y="1593"/>
                </a:lnTo>
                <a:lnTo>
                  <a:pt x="1461" y="1610"/>
                </a:lnTo>
                <a:lnTo>
                  <a:pt x="1451" y="1604"/>
                </a:lnTo>
                <a:lnTo>
                  <a:pt x="1443" y="1589"/>
                </a:lnTo>
                <a:lnTo>
                  <a:pt x="1424" y="1574"/>
                </a:lnTo>
                <a:lnTo>
                  <a:pt x="1398" y="1562"/>
                </a:lnTo>
                <a:lnTo>
                  <a:pt x="1368" y="1553"/>
                </a:lnTo>
                <a:lnTo>
                  <a:pt x="1328" y="1548"/>
                </a:lnTo>
                <a:lnTo>
                  <a:pt x="1281" y="1544"/>
                </a:lnTo>
                <a:lnTo>
                  <a:pt x="1227" y="1541"/>
                </a:lnTo>
                <a:lnTo>
                  <a:pt x="1176" y="1539"/>
                </a:lnTo>
                <a:lnTo>
                  <a:pt x="1128" y="1538"/>
                </a:lnTo>
                <a:lnTo>
                  <a:pt x="1085" y="1535"/>
                </a:lnTo>
                <a:lnTo>
                  <a:pt x="1038" y="1532"/>
                </a:lnTo>
                <a:lnTo>
                  <a:pt x="993" y="1527"/>
                </a:lnTo>
                <a:lnTo>
                  <a:pt x="960" y="1524"/>
                </a:lnTo>
                <a:lnTo>
                  <a:pt x="924" y="1520"/>
                </a:lnTo>
                <a:lnTo>
                  <a:pt x="893" y="1515"/>
                </a:lnTo>
                <a:lnTo>
                  <a:pt x="867" y="1506"/>
                </a:lnTo>
                <a:lnTo>
                  <a:pt x="845" y="1505"/>
                </a:lnTo>
                <a:lnTo>
                  <a:pt x="828" y="1499"/>
                </a:lnTo>
                <a:lnTo>
                  <a:pt x="812" y="1479"/>
                </a:lnTo>
                <a:lnTo>
                  <a:pt x="789" y="1469"/>
                </a:lnTo>
                <a:lnTo>
                  <a:pt x="762" y="1458"/>
                </a:lnTo>
                <a:lnTo>
                  <a:pt x="728" y="1446"/>
                </a:lnTo>
                <a:lnTo>
                  <a:pt x="689" y="1440"/>
                </a:lnTo>
                <a:lnTo>
                  <a:pt x="648" y="1434"/>
                </a:lnTo>
                <a:lnTo>
                  <a:pt x="614" y="1430"/>
                </a:lnTo>
                <a:lnTo>
                  <a:pt x="582" y="1427"/>
                </a:lnTo>
                <a:lnTo>
                  <a:pt x="549" y="1425"/>
                </a:lnTo>
                <a:lnTo>
                  <a:pt x="501" y="1422"/>
                </a:lnTo>
                <a:lnTo>
                  <a:pt x="462" y="1422"/>
                </a:lnTo>
                <a:lnTo>
                  <a:pt x="422" y="1422"/>
                </a:lnTo>
                <a:lnTo>
                  <a:pt x="399" y="1425"/>
                </a:lnTo>
                <a:lnTo>
                  <a:pt x="366" y="1427"/>
                </a:lnTo>
                <a:lnTo>
                  <a:pt x="339" y="1431"/>
                </a:lnTo>
                <a:lnTo>
                  <a:pt x="303" y="1433"/>
                </a:lnTo>
                <a:lnTo>
                  <a:pt x="278" y="1436"/>
                </a:lnTo>
                <a:lnTo>
                  <a:pt x="251" y="1442"/>
                </a:lnTo>
                <a:lnTo>
                  <a:pt x="225" y="1443"/>
                </a:lnTo>
                <a:lnTo>
                  <a:pt x="198" y="1458"/>
                </a:lnTo>
                <a:lnTo>
                  <a:pt x="170" y="1478"/>
                </a:lnTo>
                <a:lnTo>
                  <a:pt x="149" y="1493"/>
                </a:lnTo>
                <a:lnTo>
                  <a:pt x="128" y="1500"/>
                </a:lnTo>
                <a:lnTo>
                  <a:pt x="110" y="1502"/>
                </a:lnTo>
                <a:lnTo>
                  <a:pt x="93" y="1496"/>
                </a:lnTo>
                <a:lnTo>
                  <a:pt x="86" y="1484"/>
                </a:lnTo>
                <a:lnTo>
                  <a:pt x="83" y="1470"/>
                </a:lnTo>
                <a:lnTo>
                  <a:pt x="86" y="1454"/>
                </a:lnTo>
                <a:lnTo>
                  <a:pt x="89" y="1430"/>
                </a:lnTo>
                <a:lnTo>
                  <a:pt x="90" y="1412"/>
                </a:lnTo>
                <a:lnTo>
                  <a:pt x="89" y="1394"/>
                </a:lnTo>
                <a:lnTo>
                  <a:pt x="81" y="1377"/>
                </a:lnTo>
                <a:lnTo>
                  <a:pt x="72" y="1365"/>
                </a:lnTo>
                <a:lnTo>
                  <a:pt x="39" y="1344"/>
                </a:lnTo>
                <a:lnTo>
                  <a:pt x="14" y="1325"/>
                </a:lnTo>
                <a:lnTo>
                  <a:pt x="2" y="1302"/>
                </a:lnTo>
                <a:lnTo>
                  <a:pt x="0" y="1280"/>
                </a:lnTo>
                <a:lnTo>
                  <a:pt x="8" y="1263"/>
                </a:lnTo>
                <a:lnTo>
                  <a:pt x="20" y="1245"/>
                </a:lnTo>
                <a:lnTo>
                  <a:pt x="35" y="1235"/>
                </a:lnTo>
                <a:lnTo>
                  <a:pt x="56" y="1230"/>
                </a:lnTo>
                <a:lnTo>
                  <a:pt x="78" y="1229"/>
                </a:lnTo>
                <a:lnTo>
                  <a:pt x="92" y="1218"/>
                </a:lnTo>
                <a:lnTo>
                  <a:pt x="102" y="1194"/>
                </a:lnTo>
                <a:lnTo>
                  <a:pt x="111" y="1161"/>
                </a:lnTo>
                <a:lnTo>
                  <a:pt x="116" y="1128"/>
                </a:lnTo>
                <a:lnTo>
                  <a:pt x="116" y="1091"/>
                </a:lnTo>
                <a:lnTo>
                  <a:pt x="114" y="1053"/>
                </a:lnTo>
                <a:lnTo>
                  <a:pt x="108" y="1020"/>
                </a:lnTo>
                <a:lnTo>
                  <a:pt x="104" y="992"/>
                </a:lnTo>
                <a:lnTo>
                  <a:pt x="101" y="96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1" name="Freeform 42"/>
          <p:cNvSpPr>
            <a:spLocks/>
          </p:cNvSpPr>
          <p:nvPr userDrawn="1"/>
        </p:nvSpPr>
        <p:spPr bwMode="auto">
          <a:xfrm>
            <a:off x="7553325" y="2860675"/>
            <a:ext cx="1589088" cy="1485900"/>
          </a:xfrm>
          <a:custGeom>
            <a:avLst/>
            <a:gdLst>
              <a:gd name="T0" fmla="*/ 256 w 2166"/>
              <a:gd name="T1" fmla="*/ 658 h 2106"/>
              <a:gd name="T2" fmla="*/ 336 w 2166"/>
              <a:gd name="T3" fmla="*/ 610 h 2106"/>
              <a:gd name="T4" fmla="*/ 366 w 2166"/>
              <a:gd name="T5" fmla="*/ 495 h 2106"/>
              <a:gd name="T6" fmla="*/ 298 w 2166"/>
              <a:gd name="T7" fmla="*/ 322 h 2106"/>
              <a:gd name="T8" fmla="*/ 325 w 2166"/>
              <a:gd name="T9" fmla="*/ 214 h 2106"/>
              <a:gd name="T10" fmla="*/ 412 w 2166"/>
              <a:gd name="T11" fmla="*/ 160 h 2106"/>
              <a:gd name="T12" fmla="*/ 580 w 2166"/>
              <a:gd name="T13" fmla="*/ 127 h 2106"/>
              <a:gd name="T14" fmla="*/ 774 w 2166"/>
              <a:gd name="T15" fmla="*/ 130 h 2106"/>
              <a:gd name="T16" fmla="*/ 913 w 2166"/>
              <a:gd name="T17" fmla="*/ 154 h 2106"/>
              <a:gd name="T18" fmla="*/ 1000 w 2166"/>
              <a:gd name="T19" fmla="*/ 205 h 2106"/>
              <a:gd name="T20" fmla="*/ 1132 w 2166"/>
              <a:gd name="T21" fmla="*/ 226 h 2106"/>
              <a:gd name="T22" fmla="*/ 1224 w 2166"/>
              <a:gd name="T23" fmla="*/ 229 h 2106"/>
              <a:gd name="T24" fmla="*/ 1324 w 2166"/>
              <a:gd name="T25" fmla="*/ 256 h 2106"/>
              <a:gd name="T26" fmla="*/ 1425 w 2166"/>
              <a:gd name="T27" fmla="*/ 234 h 2106"/>
              <a:gd name="T28" fmla="*/ 1560 w 2166"/>
              <a:gd name="T29" fmla="*/ 258 h 2106"/>
              <a:gd name="T30" fmla="*/ 1638 w 2166"/>
              <a:gd name="T31" fmla="*/ 304 h 2106"/>
              <a:gd name="T32" fmla="*/ 1704 w 2166"/>
              <a:gd name="T33" fmla="*/ 285 h 2106"/>
              <a:gd name="T34" fmla="*/ 1714 w 2166"/>
              <a:gd name="T35" fmla="*/ 174 h 2106"/>
              <a:gd name="T36" fmla="*/ 1788 w 2166"/>
              <a:gd name="T37" fmla="*/ 85 h 2106"/>
              <a:gd name="T38" fmla="*/ 1947 w 2166"/>
              <a:gd name="T39" fmla="*/ 60 h 2106"/>
              <a:gd name="T40" fmla="*/ 2065 w 2166"/>
              <a:gd name="T41" fmla="*/ 36 h 2106"/>
              <a:gd name="T42" fmla="*/ 2145 w 2166"/>
              <a:gd name="T43" fmla="*/ 10 h 2106"/>
              <a:gd name="T44" fmla="*/ 2074 w 2166"/>
              <a:gd name="T45" fmla="*/ 1849 h 2106"/>
              <a:gd name="T46" fmla="*/ 2016 w 2166"/>
              <a:gd name="T47" fmla="*/ 1812 h 2106"/>
              <a:gd name="T48" fmla="*/ 2005 w 2166"/>
              <a:gd name="T49" fmla="*/ 1729 h 2106"/>
              <a:gd name="T50" fmla="*/ 1863 w 2166"/>
              <a:gd name="T51" fmla="*/ 1714 h 2106"/>
              <a:gd name="T52" fmla="*/ 1726 w 2166"/>
              <a:gd name="T53" fmla="*/ 1750 h 2106"/>
              <a:gd name="T54" fmla="*/ 1690 w 2166"/>
              <a:gd name="T55" fmla="*/ 1837 h 2106"/>
              <a:gd name="T56" fmla="*/ 1579 w 2166"/>
              <a:gd name="T57" fmla="*/ 1950 h 2106"/>
              <a:gd name="T58" fmla="*/ 1437 w 2166"/>
              <a:gd name="T59" fmla="*/ 2047 h 2106"/>
              <a:gd name="T60" fmla="*/ 1305 w 2166"/>
              <a:gd name="T61" fmla="*/ 2100 h 2106"/>
              <a:gd name="T62" fmla="*/ 1275 w 2166"/>
              <a:gd name="T63" fmla="*/ 2056 h 2106"/>
              <a:gd name="T64" fmla="*/ 1353 w 2166"/>
              <a:gd name="T65" fmla="*/ 1909 h 2106"/>
              <a:gd name="T66" fmla="*/ 1444 w 2166"/>
              <a:gd name="T67" fmla="*/ 1780 h 2106"/>
              <a:gd name="T68" fmla="*/ 1477 w 2166"/>
              <a:gd name="T69" fmla="*/ 1807 h 2106"/>
              <a:gd name="T70" fmla="*/ 1609 w 2166"/>
              <a:gd name="T71" fmla="*/ 1792 h 2106"/>
              <a:gd name="T72" fmla="*/ 1570 w 2166"/>
              <a:gd name="T73" fmla="*/ 1756 h 2106"/>
              <a:gd name="T74" fmla="*/ 1549 w 2166"/>
              <a:gd name="T75" fmla="*/ 1657 h 2106"/>
              <a:gd name="T76" fmla="*/ 1504 w 2166"/>
              <a:gd name="T77" fmla="*/ 1551 h 2106"/>
              <a:gd name="T78" fmla="*/ 1435 w 2166"/>
              <a:gd name="T79" fmla="*/ 1485 h 2106"/>
              <a:gd name="T80" fmla="*/ 1428 w 2166"/>
              <a:gd name="T81" fmla="*/ 1359 h 2106"/>
              <a:gd name="T82" fmla="*/ 1324 w 2166"/>
              <a:gd name="T83" fmla="*/ 1270 h 2106"/>
              <a:gd name="T84" fmla="*/ 1182 w 2166"/>
              <a:gd name="T85" fmla="*/ 1215 h 2106"/>
              <a:gd name="T86" fmla="*/ 993 w 2166"/>
              <a:gd name="T87" fmla="*/ 1192 h 2106"/>
              <a:gd name="T88" fmla="*/ 849 w 2166"/>
              <a:gd name="T89" fmla="*/ 1234 h 2106"/>
              <a:gd name="T90" fmla="*/ 715 w 2166"/>
              <a:gd name="T91" fmla="*/ 1321 h 2106"/>
              <a:gd name="T92" fmla="*/ 552 w 2166"/>
              <a:gd name="T93" fmla="*/ 1371 h 2106"/>
              <a:gd name="T94" fmla="*/ 475 w 2166"/>
              <a:gd name="T95" fmla="*/ 1344 h 2106"/>
              <a:gd name="T96" fmla="*/ 313 w 2166"/>
              <a:gd name="T97" fmla="*/ 1326 h 2106"/>
              <a:gd name="T98" fmla="*/ 129 w 2166"/>
              <a:gd name="T99" fmla="*/ 1290 h 2106"/>
              <a:gd name="T100" fmla="*/ 15 w 2166"/>
              <a:gd name="T101" fmla="*/ 1224 h 2106"/>
              <a:gd name="T102" fmla="*/ 9 w 2166"/>
              <a:gd name="T103" fmla="*/ 1093 h 2106"/>
              <a:gd name="T104" fmla="*/ 78 w 2166"/>
              <a:gd name="T105" fmla="*/ 1029 h 2106"/>
              <a:gd name="T106" fmla="*/ 115 w 2166"/>
              <a:gd name="T107" fmla="*/ 984 h 2106"/>
              <a:gd name="T108" fmla="*/ 84 w 2166"/>
              <a:gd name="T109" fmla="*/ 874 h 21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6"/>
              <a:gd name="T166" fmla="*/ 0 h 2106"/>
              <a:gd name="T167" fmla="*/ 2166 w 2166"/>
              <a:gd name="T168" fmla="*/ 2106 h 21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6" h="2106">
                <a:moveTo>
                  <a:pt x="135" y="795"/>
                </a:moveTo>
                <a:lnTo>
                  <a:pt x="169" y="753"/>
                </a:lnTo>
                <a:lnTo>
                  <a:pt x="195" y="723"/>
                </a:lnTo>
                <a:lnTo>
                  <a:pt x="226" y="687"/>
                </a:lnTo>
                <a:lnTo>
                  <a:pt x="256" y="658"/>
                </a:lnTo>
                <a:lnTo>
                  <a:pt x="279" y="645"/>
                </a:lnTo>
                <a:lnTo>
                  <a:pt x="292" y="628"/>
                </a:lnTo>
                <a:lnTo>
                  <a:pt x="310" y="616"/>
                </a:lnTo>
                <a:lnTo>
                  <a:pt x="324" y="612"/>
                </a:lnTo>
                <a:lnTo>
                  <a:pt x="336" y="610"/>
                </a:lnTo>
                <a:lnTo>
                  <a:pt x="348" y="601"/>
                </a:lnTo>
                <a:lnTo>
                  <a:pt x="358" y="583"/>
                </a:lnTo>
                <a:lnTo>
                  <a:pt x="360" y="555"/>
                </a:lnTo>
                <a:lnTo>
                  <a:pt x="363" y="526"/>
                </a:lnTo>
                <a:lnTo>
                  <a:pt x="366" y="495"/>
                </a:lnTo>
                <a:lnTo>
                  <a:pt x="366" y="474"/>
                </a:lnTo>
                <a:lnTo>
                  <a:pt x="355" y="448"/>
                </a:lnTo>
                <a:lnTo>
                  <a:pt x="339" y="409"/>
                </a:lnTo>
                <a:lnTo>
                  <a:pt x="315" y="366"/>
                </a:lnTo>
                <a:lnTo>
                  <a:pt x="298" y="322"/>
                </a:lnTo>
                <a:lnTo>
                  <a:pt x="291" y="279"/>
                </a:lnTo>
                <a:lnTo>
                  <a:pt x="291" y="247"/>
                </a:lnTo>
                <a:lnTo>
                  <a:pt x="301" y="231"/>
                </a:lnTo>
                <a:lnTo>
                  <a:pt x="312" y="219"/>
                </a:lnTo>
                <a:lnTo>
                  <a:pt x="325" y="214"/>
                </a:lnTo>
                <a:lnTo>
                  <a:pt x="340" y="213"/>
                </a:lnTo>
                <a:lnTo>
                  <a:pt x="354" y="207"/>
                </a:lnTo>
                <a:lnTo>
                  <a:pt x="369" y="193"/>
                </a:lnTo>
                <a:lnTo>
                  <a:pt x="384" y="180"/>
                </a:lnTo>
                <a:lnTo>
                  <a:pt x="412" y="160"/>
                </a:lnTo>
                <a:lnTo>
                  <a:pt x="439" y="150"/>
                </a:lnTo>
                <a:lnTo>
                  <a:pt x="468" y="141"/>
                </a:lnTo>
                <a:lnTo>
                  <a:pt x="510" y="135"/>
                </a:lnTo>
                <a:lnTo>
                  <a:pt x="543" y="132"/>
                </a:lnTo>
                <a:lnTo>
                  <a:pt x="580" y="127"/>
                </a:lnTo>
                <a:lnTo>
                  <a:pt x="628" y="124"/>
                </a:lnTo>
                <a:lnTo>
                  <a:pt x="679" y="124"/>
                </a:lnTo>
                <a:lnTo>
                  <a:pt x="706" y="124"/>
                </a:lnTo>
                <a:lnTo>
                  <a:pt x="735" y="129"/>
                </a:lnTo>
                <a:lnTo>
                  <a:pt x="774" y="130"/>
                </a:lnTo>
                <a:lnTo>
                  <a:pt x="801" y="135"/>
                </a:lnTo>
                <a:lnTo>
                  <a:pt x="840" y="141"/>
                </a:lnTo>
                <a:lnTo>
                  <a:pt x="862" y="144"/>
                </a:lnTo>
                <a:lnTo>
                  <a:pt x="886" y="148"/>
                </a:lnTo>
                <a:lnTo>
                  <a:pt x="913" y="154"/>
                </a:lnTo>
                <a:lnTo>
                  <a:pt x="946" y="165"/>
                </a:lnTo>
                <a:lnTo>
                  <a:pt x="966" y="172"/>
                </a:lnTo>
                <a:lnTo>
                  <a:pt x="975" y="184"/>
                </a:lnTo>
                <a:lnTo>
                  <a:pt x="985" y="195"/>
                </a:lnTo>
                <a:lnTo>
                  <a:pt x="1000" y="205"/>
                </a:lnTo>
                <a:lnTo>
                  <a:pt x="1027" y="211"/>
                </a:lnTo>
                <a:lnTo>
                  <a:pt x="1053" y="217"/>
                </a:lnTo>
                <a:lnTo>
                  <a:pt x="1078" y="222"/>
                </a:lnTo>
                <a:lnTo>
                  <a:pt x="1104" y="225"/>
                </a:lnTo>
                <a:lnTo>
                  <a:pt x="1132" y="226"/>
                </a:lnTo>
                <a:lnTo>
                  <a:pt x="1159" y="225"/>
                </a:lnTo>
                <a:lnTo>
                  <a:pt x="1180" y="226"/>
                </a:lnTo>
                <a:lnTo>
                  <a:pt x="1194" y="226"/>
                </a:lnTo>
                <a:lnTo>
                  <a:pt x="1207" y="231"/>
                </a:lnTo>
                <a:lnTo>
                  <a:pt x="1224" y="229"/>
                </a:lnTo>
                <a:lnTo>
                  <a:pt x="1245" y="235"/>
                </a:lnTo>
                <a:lnTo>
                  <a:pt x="1264" y="240"/>
                </a:lnTo>
                <a:lnTo>
                  <a:pt x="1287" y="249"/>
                </a:lnTo>
                <a:lnTo>
                  <a:pt x="1305" y="256"/>
                </a:lnTo>
                <a:lnTo>
                  <a:pt x="1324" y="256"/>
                </a:lnTo>
                <a:lnTo>
                  <a:pt x="1345" y="246"/>
                </a:lnTo>
                <a:lnTo>
                  <a:pt x="1369" y="234"/>
                </a:lnTo>
                <a:lnTo>
                  <a:pt x="1387" y="228"/>
                </a:lnTo>
                <a:lnTo>
                  <a:pt x="1405" y="228"/>
                </a:lnTo>
                <a:lnTo>
                  <a:pt x="1425" y="234"/>
                </a:lnTo>
                <a:lnTo>
                  <a:pt x="1452" y="247"/>
                </a:lnTo>
                <a:lnTo>
                  <a:pt x="1473" y="253"/>
                </a:lnTo>
                <a:lnTo>
                  <a:pt x="1503" y="261"/>
                </a:lnTo>
                <a:lnTo>
                  <a:pt x="1536" y="264"/>
                </a:lnTo>
                <a:lnTo>
                  <a:pt x="1560" y="258"/>
                </a:lnTo>
                <a:lnTo>
                  <a:pt x="1585" y="256"/>
                </a:lnTo>
                <a:lnTo>
                  <a:pt x="1605" y="259"/>
                </a:lnTo>
                <a:lnTo>
                  <a:pt x="1617" y="268"/>
                </a:lnTo>
                <a:lnTo>
                  <a:pt x="1626" y="286"/>
                </a:lnTo>
                <a:lnTo>
                  <a:pt x="1638" y="304"/>
                </a:lnTo>
                <a:lnTo>
                  <a:pt x="1651" y="322"/>
                </a:lnTo>
                <a:lnTo>
                  <a:pt x="1669" y="330"/>
                </a:lnTo>
                <a:lnTo>
                  <a:pt x="1686" y="325"/>
                </a:lnTo>
                <a:lnTo>
                  <a:pt x="1698" y="309"/>
                </a:lnTo>
                <a:lnTo>
                  <a:pt x="1704" y="285"/>
                </a:lnTo>
                <a:lnTo>
                  <a:pt x="1707" y="259"/>
                </a:lnTo>
                <a:lnTo>
                  <a:pt x="1710" y="238"/>
                </a:lnTo>
                <a:lnTo>
                  <a:pt x="1710" y="216"/>
                </a:lnTo>
                <a:lnTo>
                  <a:pt x="1711" y="198"/>
                </a:lnTo>
                <a:lnTo>
                  <a:pt x="1714" y="174"/>
                </a:lnTo>
                <a:lnTo>
                  <a:pt x="1719" y="159"/>
                </a:lnTo>
                <a:lnTo>
                  <a:pt x="1728" y="139"/>
                </a:lnTo>
                <a:lnTo>
                  <a:pt x="1743" y="117"/>
                </a:lnTo>
                <a:lnTo>
                  <a:pt x="1764" y="97"/>
                </a:lnTo>
                <a:lnTo>
                  <a:pt x="1788" y="85"/>
                </a:lnTo>
                <a:lnTo>
                  <a:pt x="1819" y="75"/>
                </a:lnTo>
                <a:lnTo>
                  <a:pt x="1854" y="66"/>
                </a:lnTo>
                <a:lnTo>
                  <a:pt x="1890" y="63"/>
                </a:lnTo>
                <a:lnTo>
                  <a:pt x="1918" y="63"/>
                </a:lnTo>
                <a:lnTo>
                  <a:pt x="1947" y="60"/>
                </a:lnTo>
                <a:lnTo>
                  <a:pt x="1972" y="58"/>
                </a:lnTo>
                <a:lnTo>
                  <a:pt x="1996" y="55"/>
                </a:lnTo>
                <a:lnTo>
                  <a:pt x="2023" y="51"/>
                </a:lnTo>
                <a:lnTo>
                  <a:pt x="2050" y="46"/>
                </a:lnTo>
                <a:lnTo>
                  <a:pt x="2065" y="36"/>
                </a:lnTo>
                <a:lnTo>
                  <a:pt x="2076" y="19"/>
                </a:lnTo>
                <a:lnTo>
                  <a:pt x="2095" y="7"/>
                </a:lnTo>
                <a:lnTo>
                  <a:pt x="2109" y="0"/>
                </a:lnTo>
                <a:lnTo>
                  <a:pt x="2130" y="3"/>
                </a:lnTo>
                <a:lnTo>
                  <a:pt x="2145" y="10"/>
                </a:lnTo>
                <a:lnTo>
                  <a:pt x="2166" y="16"/>
                </a:lnTo>
                <a:lnTo>
                  <a:pt x="2166" y="1858"/>
                </a:lnTo>
                <a:lnTo>
                  <a:pt x="2140" y="1854"/>
                </a:lnTo>
                <a:lnTo>
                  <a:pt x="2107" y="1854"/>
                </a:lnTo>
                <a:lnTo>
                  <a:pt x="2074" y="1849"/>
                </a:lnTo>
                <a:lnTo>
                  <a:pt x="2040" y="1843"/>
                </a:lnTo>
                <a:lnTo>
                  <a:pt x="2013" y="1839"/>
                </a:lnTo>
                <a:lnTo>
                  <a:pt x="1999" y="1830"/>
                </a:lnTo>
                <a:lnTo>
                  <a:pt x="1998" y="1821"/>
                </a:lnTo>
                <a:lnTo>
                  <a:pt x="2016" y="1812"/>
                </a:lnTo>
                <a:lnTo>
                  <a:pt x="2037" y="1794"/>
                </a:lnTo>
                <a:lnTo>
                  <a:pt x="2050" y="1780"/>
                </a:lnTo>
                <a:lnTo>
                  <a:pt x="2050" y="1767"/>
                </a:lnTo>
                <a:lnTo>
                  <a:pt x="2031" y="1749"/>
                </a:lnTo>
                <a:lnTo>
                  <a:pt x="2005" y="1729"/>
                </a:lnTo>
                <a:lnTo>
                  <a:pt x="1975" y="1713"/>
                </a:lnTo>
                <a:lnTo>
                  <a:pt x="1944" y="1705"/>
                </a:lnTo>
                <a:lnTo>
                  <a:pt x="1915" y="1701"/>
                </a:lnTo>
                <a:lnTo>
                  <a:pt x="1885" y="1708"/>
                </a:lnTo>
                <a:lnTo>
                  <a:pt x="1863" y="1714"/>
                </a:lnTo>
                <a:lnTo>
                  <a:pt x="1837" y="1717"/>
                </a:lnTo>
                <a:lnTo>
                  <a:pt x="1809" y="1725"/>
                </a:lnTo>
                <a:lnTo>
                  <a:pt x="1776" y="1729"/>
                </a:lnTo>
                <a:lnTo>
                  <a:pt x="1749" y="1740"/>
                </a:lnTo>
                <a:lnTo>
                  <a:pt x="1726" y="1750"/>
                </a:lnTo>
                <a:lnTo>
                  <a:pt x="1713" y="1762"/>
                </a:lnTo>
                <a:lnTo>
                  <a:pt x="1707" y="1780"/>
                </a:lnTo>
                <a:lnTo>
                  <a:pt x="1705" y="1798"/>
                </a:lnTo>
                <a:lnTo>
                  <a:pt x="1701" y="1818"/>
                </a:lnTo>
                <a:lnTo>
                  <a:pt x="1690" y="1837"/>
                </a:lnTo>
                <a:lnTo>
                  <a:pt x="1675" y="1858"/>
                </a:lnTo>
                <a:lnTo>
                  <a:pt x="1656" y="1882"/>
                </a:lnTo>
                <a:lnTo>
                  <a:pt x="1633" y="1903"/>
                </a:lnTo>
                <a:lnTo>
                  <a:pt x="1609" y="1926"/>
                </a:lnTo>
                <a:lnTo>
                  <a:pt x="1579" y="1950"/>
                </a:lnTo>
                <a:lnTo>
                  <a:pt x="1555" y="1971"/>
                </a:lnTo>
                <a:lnTo>
                  <a:pt x="1528" y="1987"/>
                </a:lnTo>
                <a:lnTo>
                  <a:pt x="1500" y="2011"/>
                </a:lnTo>
                <a:lnTo>
                  <a:pt x="1467" y="2029"/>
                </a:lnTo>
                <a:lnTo>
                  <a:pt x="1437" y="2047"/>
                </a:lnTo>
                <a:lnTo>
                  <a:pt x="1404" y="2065"/>
                </a:lnTo>
                <a:lnTo>
                  <a:pt x="1371" y="2079"/>
                </a:lnTo>
                <a:lnTo>
                  <a:pt x="1344" y="2089"/>
                </a:lnTo>
                <a:lnTo>
                  <a:pt x="1321" y="2097"/>
                </a:lnTo>
                <a:lnTo>
                  <a:pt x="1305" y="2100"/>
                </a:lnTo>
                <a:lnTo>
                  <a:pt x="1284" y="2106"/>
                </a:lnTo>
                <a:lnTo>
                  <a:pt x="1269" y="2103"/>
                </a:lnTo>
                <a:lnTo>
                  <a:pt x="1264" y="2091"/>
                </a:lnTo>
                <a:lnTo>
                  <a:pt x="1269" y="2076"/>
                </a:lnTo>
                <a:lnTo>
                  <a:pt x="1275" y="2056"/>
                </a:lnTo>
                <a:lnTo>
                  <a:pt x="1285" y="2029"/>
                </a:lnTo>
                <a:lnTo>
                  <a:pt x="1302" y="1998"/>
                </a:lnTo>
                <a:lnTo>
                  <a:pt x="1317" y="1969"/>
                </a:lnTo>
                <a:lnTo>
                  <a:pt x="1336" y="1941"/>
                </a:lnTo>
                <a:lnTo>
                  <a:pt x="1353" y="1909"/>
                </a:lnTo>
                <a:lnTo>
                  <a:pt x="1372" y="1878"/>
                </a:lnTo>
                <a:lnTo>
                  <a:pt x="1393" y="1845"/>
                </a:lnTo>
                <a:lnTo>
                  <a:pt x="1413" y="1815"/>
                </a:lnTo>
                <a:lnTo>
                  <a:pt x="1431" y="1795"/>
                </a:lnTo>
                <a:lnTo>
                  <a:pt x="1444" y="1780"/>
                </a:lnTo>
                <a:lnTo>
                  <a:pt x="1459" y="1776"/>
                </a:lnTo>
                <a:lnTo>
                  <a:pt x="1471" y="1779"/>
                </a:lnTo>
                <a:lnTo>
                  <a:pt x="1474" y="1788"/>
                </a:lnTo>
                <a:lnTo>
                  <a:pt x="1477" y="1797"/>
                </a:lnTo>
                <a:lnTo>
                  <a:pt x="1477" y="1807"/>
                </a:lnTo>
                <a:lnTo>
                  <a:pt x="1491" y="1815"/>
                </a:lnTo>
                <a:lnTo>
                  <a:pt x="1521" y="1816"/>
                </a:lnTo>
                <a:lnTo>
                  <a:pt x="1557" y="1812"/>
                </a:lnTo>
                <a:lnTo>
                  <a:pt x="1590" y="1801"/>
                </a:lnTo>
                <a:lnTo>
                  <a:pt x="1609" y="1792"/>
                </a:lnTo>
                <a:lnTo>
                  <a:pt x="1618" y="1786"/>
                </a:lnTo>
                <a:lnTo>
                  <a:pt x="1623" y="1779"/>
                </a:lnTo>
                <a:lnTo>
                  <a:pt x="1603" y="1774"/>
                </a:lnTo>
                <a:lnTo>
                  <a:pt x="1585" y="1771"/>
                </a:lnTo>
                <a:lnTo>
                  <a:pt x="1570" y="1756"/>
                </a:lnTo>
                <a:lnTo>
                  <a:pt x="1573" y="1740"/>
                </a:lnTo>
                <a:lnTo>
                  <a:pt x="1579" y="1720"/>
                </a:lnTo>
                <a:lnTo>
                  <a:pt x="1575" y="1696"/>
                </a:lnTo>
                <a:lnTo>
                  <a:pt x="1563" y="1674"/>
                </a:lnTo>
                <a:lnTo>
                  <a:pt x="1549" y="1657"/>
                </a:lnTo>
                <a:lnTo>
                  <a:pt x="1537" y="1639"/>
                </a:lnTo>
                <a:lnTo>
                  <a:pt x="1519" y="1618"/>
                </a:lnTo>
                <a:lnTo>
                  <a:pt x="1512" y="1600"/>
                </a:lnTo>
                <a:lnTo>
                  <a:pt x="1506" y="1576"/>
                </a:lnTo>
                <a:lnTo>
                  <a:pt x="1504" y="1551"/>
                </a:lnTo>
                <a:lnTo>
                  <a:pt x="1506" y="1530"/>
                </a:lnTo>
                <a:lnTo>
                  <a:pt x="1495" y="1504"/>
                </a:lnTo>
                <a:lnTo>
                  <a:pt x="1477" y="1491"/>
                </a:lnTo>
                <a:lnTo>
                  <a:pt x="1455" y="1489"/>
                </a:lnTo>
                <a:lnTo>
                  <a:pt x="1435" y="1485"/>
                </a:lnTo>
                <a:lnTo>
                  <a:pt x="1426" y="1474"/>
                </a:lnTo>
                <a:lnTo>
                  <a:pt x="1428" y="1449"/>
                </a:lnTo>
                <a:lnTo>
                  <a:pt x="1429" y="1422"/>
                </a:lnTo>
                <a:lnTo>
                  <a:pt x="1435" y="1392"/>
                </a:lnTo>
                <a:lnTo>
                  <a:pt x="1428" y="1359"/>
                </a:lnTo>
                <a:lnTo>
                  <a:pt x="1417" y="1335"/>
                </a:lnTo>
                <a:lnTo>
                  <a:pt x="1399" y="1318"/>
                </a:lnTo>
                <a:lnTo>
                  <a:pt x="1371" y="1297"/>
                </a:lnTo>
                <a:lnTo>
                  <a:pt x="1351" y="1287"/>
                </a:lnTo>
                <a:lnTo>
                  <a:pt x="1324" y="1270"/>
                </a:lnTo>
                <a:lnTo>
                  <a:pt x="1303" y="1260"/>
                </a:lnTo>
                <a:lnTo>
                  <a:pt x="1281" y="1249"/>
                </a:lnTo>
                <a:lnTo>
                  <a:pt x="1254" y="1240"/>
                </a:lnTo>
                <a:lnTo>
                  <a:pt x="1213" y="1225"/>
                </a:lnTo>
                <a:lnTo>
                  <a:pt x="1182" y="1215"/>
                </a:lnTo>
                <a:lnTo>
                  <a:pt x="1147" y="1207"/>
                </a:lnTo>
                <a:lnTo>
                  <a:pt x="1110" y="1200"/>
                </a:lnTo>
                <a:lnTo>
                  <a:pt x="1065" y="1195"/>
                </a:lnTo>
                <a:lnTo>
                  <a:pt x="1026" y="1191"/>
                </a:lnTo>
                <a:lnTo>
                  <a:pt x="993" y="1192"/>
                </a:lnTo>
                <a:lnTo>
                  <a:pt x="960" y="1192"/>
                </a:lnTo>
                <a:lnTo>
                  <a:pt x="931" y="1198"/>
                </a:lnTo>
                <a:lnTo>
                  <a:pt x="901" y="1206"/>
                </a:lnTo>
                <a:lnTo>
                  <a:pt x="871" y="1216"/>
                </a:lnTo>
                <a:lnTo>
                  <a:pt x="849" y="1234"/>
                </a:lnTo>
                <a:lnTo>
                  <a:pt x="829" y="1252"/>
                </a:lnTo>
                <a:lnTo>
                  <a:pt x="810" y="1269"/>
                </a:lnTo>
                <a:lnTo>
                  <a:pt x="789" y="1285"/>
                </a:lnTo>
                <a:lnTo>
                  <a:pt x="756" y="1302"/>
                </a:lnTo>
                <a:lnTo>
                  <a:pt x="715" y="1321"/>
                </a:lnTo>
                <a:lnTo>
                  <a:pt x="681" y="1339"/>
                </a:lnTo>
                <a:lnTo>
                  <a:pt x="645" y="1350"/>
                </a:lnTo>
                <a:lnTo>
                  <a:pt x="609" y="1362"/>
                </a:lnTo>
                <a:lnTo>
                  <a:pt x="577" y="1368"/>
                </a:lnTo>
                <a:lnTo>
                  <a:pt x="552" y="1371"/>
                </a:lnTo>
                <a:lnTo>
                  <a:pt x="528" y="1375"/>
                </a:lnTo>
                <a:lnTo>
                  <a:pt x="511" y="1375"/>
                </a:lnTo>
                <a:lnTo>
                  <a:pt x="498" y="1368"/>
                </a:lnTo>
                <a:lnTo>
                  <a:pt x="486" y="1356"/>
                </a:lnTo>
                <a:lnTo>
                  <a:pt x="475" y="1344"/>
                </a:lnTo>
                <a:lnTo>
                  <a:pt x="457" y="1332"/>
                </a:lnTo>
                <a:lnTo>
                  <a:pt x="433" y="1324"/>
                </a:lnTo>
                <a:lnTo>
                  <a:pt x="400" y="1324"/>
                </a:lnTo>
                <a:lnTo>
                  <a:pt x="352" y="1326"/>
                </a:lnTo>
                <a:lnTo>
                  <a:pt x="313" y="1326"/>
                </a:lnTo>
                <a:lnTo>
                  <a:pt x="274" y="1321"/>
                </a:lnTo>
                <a:lnTo>
                  <a:pt x="232" y="1315"/>
                </a:lnTo>
                <a:lnTo>
                  <a:pt x="196" y="1309"/>
                </a:lnTo>
                <a:lnTo>
                  <a:pt x="160" y="1300"/>
                </a:lnTo>
                <a:lnTo>
                  <a:pt x="129" y="1290"/>
                </a:lnTo>
                <a:lnTo>
                  <a:pt x="97" y="1279"/>
                </a:lnTo>
                <a:lnTo>
                  <a:pt x="73" y="1269"/>
                </a:lnTo>
                <a:lnTo>
                  <a:pt x="48" y="1254"/>
                </a:lnTo>
                <a:lnTo>
                  <a:pt x="28" y="1242"/>
                </a:lnTo>
                <a:lnTo>
                  <a:pt x="15" y="1224"/>
                </a:lnTo>
                <a:lnTo>
                  <a:pt x="4" y="1204"/>
                </a:lnTo>
                <a:lnTo>
                  <a:pt x="0" y="1180"/>
                </a:lnTo>
                <a:lnTo>
                  <a:pt x="0" y="1149"/>
                </a:lnTo>
                <a:lnTo>
                  <a:pt x="3" y="1122"/>
                </a:lnTo>
                <a:lnTo>
                  <a:pt x="9" y="1093"/>
                </a:lnTo>
                <a:lnTo>
                  <a:pt x="18" y="1074"/>
                </a:lnTo>
                <a:lnTo>
                  <a:pt x="27" y="1054"/>
                </a:lnTo>
                <a:lnTo>
                  <a:pt x="40" y="1038"/>
                </a:lnTo>
                <a:lnTo>
                  <a:pt x="58" y="1032"/>
                </a:lnTo>
                <a:lnTo>
                  <a:pt x="78" y="1029"/>
                </a:lnTo>
                <a:lnTo>
                  <a:pt x="97" y="1036"/>
                </a:lnTo>
                <a:lnTo>
                  <a:pt x="111" y="1038"/>
                </a:lnTo>
                <a:lnTo>
                  <a:pt x="121" y="1035"/>
                </a:lnTo>
                <a:lnTo>
                  <a:pt x="118" y="1012"/>
                </a:lnTo>
                <a:lnTo>
                  <a:pt x="115" y="984"/>
                </a:lnTo>
                <a:lnTo>
                  <a:pt x="106" y="960"/>
                </a:lnTo>
                <a:lnTo>
                  <a:pt x="96" y="930"/>
                </a:lnTo>
                <a:lnTo>
                  <a:pt x="91" y="909"/>
                </a:lnTo>
                <a:lnTo>
                  <a:pt x="87" y="891"/>
                </a:lnTo>
                <a:lnTo>
                  <a:pt x="84" y="874"/>
                </a:lnTo>
                <a:lnTo>
                  <a:pt x="90" y="858"/>
                </a:lnTo>
                <a:lnTo>
                  <a:pt x="103" y="835"/>
                </a:lnTo>
                <a:lnTo>
                  <a:pt x="120" y="814"/>
                </a:lnTo>
                <a:lnTo>
                  <a:pt x="135" y="795"/>
                </a:lnTo>
                <a:close/>
              </a:path>
            </a:pathLst>
          </a:custGeom>
          <a:solidFill>
            <a:srgbClr val="F5F5F5"/>
          </a:solidFill>
          <a:ln w="9525">
            <a:solidFill>
              <a:srgbClr val="E6EBED"/>
            </a:solidFill>
            <a:round/>
            <a:headEnd/>
            <a:tailEnd/>
          </a:ln>
        </p:spPr>
        <p:txBody>
          <a:bodyPr/>
          <a:lstStyle/>
          <a:p>
            <a:pPr>
              <a:spcBef>
                <a:spcPct val="20000"/>
              </a:spcBef>
            </a:pPr>
            <a:endParaRPr lang="de-DE" sz="1800"/>
          </a:p>
        </p:txBody>
      </p:sp>
      <p:sp>
        <p:nvSpPr>
          <p:cNvPr id="1785882" name="Freeform 43"/>
          <p:cNvSpPr>
            <a:spLocks/>
          </p:cNvSpPr>
          <p:nvPr userDrawn="1"/>
        </p:nvSpPr>
        <p:spPr bwMode="auto">
          <a:xfrm>
            <a:off x="8234363" y="3719513"/>
            <a:ext cx="454025" cy="573087"/>
          </a:xfrm>
          <a:custGeom>
            <a:avLst/>
            <a:gdLst>
              <a:gd name="T0" fmla="*/ 51 w 615"/>
              <a:gd name="T1" fmla="*/ 105 h 798"/>
              <a:gd name="T2" fmla="*/ 0 w 615"/>
              <a:gd name="T3" fmla="*/ 16 h 798"/>
              <a:gd name="T4" fmla="*/ 60 w 615"/>
              <a:gd name="T5" fmla="*/ 3 h 798"/>
              <a:gd name="T6" fmla="*/ 117 w 615"/>
              <a:gd name="T7" fmla="*/ 0 h 798"/>
              <a:gd name="T8" fmla="*/ 183 w 615"/>
              <a:gd name="T9" fmla="*/ 7 h 798"/>
              <a:gd name="T10" fmla="*/ 246 w 615"/>
              <a:gd name="T11" fmla="*/ 25 h 798"/>
              <a:gd name="T12" fmla="*/ 300 w 615"/>
              <a:gd name="T13" fmla="*/ 54 h 798"/>
              <a:gd name="T14" fmla="*/ 312 w 615"/>
              <a:gd name="T15" fmla="*/ 78 h 798"/>
              <a:gd name="T16" fmla="*/ 328 w 615"/>
              <a:gd name="T17" fmla="*/ 93 h 798"/>
              <a:gd name="T18" fmla="*/ 360 w 615"/>
              <a:gd name="T19" fmla="*/ 82 h 798"/>
              <a:gd name="T20" fmla="*/ 388 w 615"/>
              <a:gd name="T21" fmla="*/ 84 h 798"/>
              <a:gd name="T22" fmla="*/ 399 w 615"/>
              <a:gd name="T23" fmla="*/ 103 h 798"/>
              <a:gd name="T24" fmla="*/ 414 w 615"/>
              <a:gd name="T25" fmla="*/ 126 h 798"/>
              <a:gd name="T26" fmla="*/ 450 w 615"/>
              <a:gd name="T27" fmla="*/ 130 h 798"/>
              <a:gd name="T28" fmla="*/ 481 w 615"/>
              <a:gd name="T29" fmla="*/ 145 h 798"/>
              <a:gd name="T30" fmla="*/ 475 w 615"/>
              <a:gd name="T31" fmla="*/ 177 h 798"/>
              <a:gd name="T32" fmla="*/ 444 w 615"/>
              <a:gd name="T33" fmla="*/ 216 h 798"/>
              <a:gd name="T34" fmla="*/ 450 w 615"/>
              <a:gd name="T35" fmla="*/ 262 h 798"/>
              <a:gd name="T36" fmla="*/ 486 w 615"/>
              <a:gd name="T37" fmla="*/ 304 h 798"/>
              <a:gd name="T38" fmla="*/ 523 w 615"/>
              <a:gd name="T39" fmla="*/ 351 h 798"/>
              <a:gd name="T40" fmla="*/ 550 w 615"/>
              <a:gd name="T41" fmla="*/ 402 h 798"/>
              <a:gd name="T42" fmla="*/ 574 w 615"/>
              <a:gd name="T43" fmla="*/ 451 h 798"/>
              <a:gd name="T44" fmla="*/ 603 w 615"/>
              <a:gd name="T45" fmla="*/ 471 h 798"/>
              <a:gd name="T46" fmla="*/ 615 w 615"/>
              <a:gd name="T47" fmla="*/ 496 h 798"/>
              <a:gd name="T48" fmla="*/ 601 w 615"/>
              <a:gd name="T49" fmla="*/ 528 h 798"/>
              <a:gd name="T50" fmla="*/ 567 w 615"/>
              <a:gd name="T51" fmla="*/ 540 h 798"/>
              <a:gd name="T52" fmla="*/ 520 w 615"/>
              <a:gd name="T53" fmla="*/ 534 h 798"/>
              <a:gd name="T54" fmla="*/ 475 w 615"/>
              <a:gd name="T55" fmla="*/ 535 h 798"/>
              <a:gd name="T56" fmla="*/ 445 w 615"/>
              <a:gd name="T57" fmla="*/ 567 h 798"/>
              <a:gd name="T58" fmla="*/ 415 w 615"/>
              <a:gd name="T59" fmla="*/ 621 h 798"/>
              <a:gd name="T60" fmla="*/ 387 w 615"/>
              <a:gd name="T61" fmla="*/ 682 h 798"/>
              <a:gd name="T62" fmla="*/ 355 w 615"/>
              <a:gd name="T63" fmla="*/ 744 h 798"/>
              <a:gd name="T64" fmla="*/ 331 w 615"/>
              <a:gd name="T65" fmla="*/ 774 h 798"/>
              <a:gd name="T66" fmla="*/ 306 w 615"/>
              <a:gd name="T67" fmla="*/ 795 h 798"/>
              <a:gd name="T68" fmla="*/ 286 w 615"/>
              <a:gd name="T69" fmla="*/ 787 h 798"/>
              <a:gd name="T70" fmla="*/ 279 w 615"/>
              <a:gd name="T71" fmla="*/ 736 h 798"/>
              <a:gd name="T72" fmla="*/ 277 w 615"/>
              <a:gd name="T73" fmla="*/ 672 h 798"/>
              <a:gd name="T74" fmla="*/ 274 w 615"/>
              <a:gd name="T75" fmla="*/ 619 h 798"/>
              <a:gd name="T76" fmla="*/ 270 w 615"/>
              <a:gd name="T77" fmla="*/ 562 h 798"/>
              <a:gd name="T78" fmla="*/ 267 w 615"/>
              <a:gd name="T79" fmla="*/ 508 h 798"/>
              <a:gd name="T80" fmla="*/ 256 w 615"/>
              <a:gd name="T81" fmla="*/ 441 h 798"/>
              <a:gd name="T82" fmla="*/ 253 w 615"/>
              <a:gd name="T83" fmla="*/ 403 h 798"/>
              <a:gd name="T84" fmla="*/ 211 w 615"/>
              <a:gd name="T85" fmla="*/ 363 h 798"/>
              <a:gd name="T86" fmla="*/ 172 w 615"/>
              <a:gd name="T87" fmla="*/ 306 h 798"/>
              <a:gd name="T88" fmla="*/ 133 w 615"/>
              <a:gd name="T89" fmla="*/ 237 h 798"/>
              <a:gd name="T90" fmla="*/ 99 w 615"/>
              <a:gd name="T91" fmla="*/ 178 h 7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5"/>
              <a:gd name="T139" fmla="*/ 0 h 798"/>
              <a:gd name="T140" fmla="*/ 615 w 615"/>
              <a:gd name="T141" fmla="*/ 798 h 7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5" h="798">
                <a:moveTo>
                  <a:pt x="99" y="178"/>
                </a:moveTo>
                <a:lnTo>
                  <a:pt x="51" y="105"/>
                </a:lnTo>
                <a:lnTo>
                  <a:pt x="22" y="54"/>
                </a:lnTo>
                <a:lnTo>
                  <a:pt x="0" y="16"/>
                </a:lnTo>
                <a:lnTo>
                  <a:pt x="34" y="6"/>
                </a:lnTo>
                <a:lnTo>
                  <a:pt x="60" y="3"/>
                </a:lnTo>
                <a:lnTo>
                  <a:pt x="81" y="0"/>
                </a:lnTo>
                <a:lnTo>
                  <a:pt x="117" y="0"/>
                </a:lnTo>
                <a:lnTo>
                  <a:pt x="153" y="1"/>
                </a:lnTo>
                <a:lnTo>
                  <a:pt x="183" y="7"/>
                </a:lnTo>
                <a:lnTo>
                  <a:pt x="210" y="13"/>
                </a:lnTo>
                <a:lnTo>
                  <a:pt x="246" y="25"/>
                </a:lnTo>
                <a:lnTo>
                  <a:pt x="273" y="37"/>
                </a:lnTo>
                <a:lnTo>
                  <a:pt x="300" y="54"/>
                </a:lnTo>
                <a:lnTo>
                  <a:pt x="309" y="63"/>
                </a:lnTo>
                <a:lnTo>
                  <a:pt x="312" y="78"/>
                </a:lnTo>
                <a:lnTo>
                  <a:pt x="316" y="88"/>
                </a:lnTo>
                <a:lnTo>
                  <a:pt x="328" y="93"/>
                </a:lnTo>
                <a:lnTo>
                  <a:pt x="346" y="91"/>
                </a:lnTo>
                <a:lnTo>
                  <a:pt x="360" y="82"/>
                </a:lnTo>
                <a:lnTo>
                  <a:pt x="376" y="82"/>
                </a:lnTo>
                <a:lnTo>
                  <a:pt x="388" y="84"/>
                </a:lnTo>
                <a:lnTo>
                  <a:pt x="397" y="93"/>
                </a:lnTo>
                <a:lnTo>
                  <a:pt x="399" y="103"/>
                </a:lnTo>
                <a:lnTo>
                  <a:pt x="403" y="117"/>
                </a:lnTo>
                <a:lnTo>
                  <a:pt x="414" y="126"/>
                </a:lnTo>
                <a:lnTo>
                  <a:pt x="430" y="130"/>
                </a:lnTo>
                <a:lnTo>
                  <a:pt x="450" y="130"/>
                </a:lnTo>
                <a:lnTo>
                  <a:pt x="466" y="135"/>
                </a:lnTo>
                <a:lnTo>
                  <a:pt x="481" y="145"/>
                </a:lnTo>
                <a:lnTo>
                  <a:pt x="484" y="156"/>
                </a:lnTo>
                <a:lnTo>
                  <a:pt x="475" y="177"/>
                </a:lnTo>
                <a:lnTo>
                  <a:pt x="462" y="196"/>
                </a:lnTo>
                <a:lnTo>
                  <a:pt x="444" y="216"/>
                </a:lnTo>
                <a:lnTo>
                  <a:pt x="439" y="238"/>
                </a:lnTo>
                <a:lnTo>
                  <a:pt x="450" y="262"/>
                </a:lnTo>
                <a:lnTo>
                  <a:pt x="469" y="285"/>
                </a:lnTo>
                <a:lnTo>
                  <a:pt x="486" y="304"/>
                </a:lnTo>
                <a:lnTo>
                  <a:pt x="507" y="327"/>
                </a:lnTo>
                <a:lnTo>
                  <a:pt x="523" y="351"/>
                </a:lnTo>
                <a:lnTo>
                  <a:pt x="540" y="379"/>
                </a:lnTo>
                <a:lnTo>
                  <a:pt x="550" y="402"/>
                </a:lnTo>
                <a:lnTo>
                  <a:pt x="565" y="433"/>
                </a:lnTo>
                <a:lnTo>
                  <a:pt x="574" y="451"/>
                </a:lnTo>
                <a:lnTo>
                  <a:pt x="586" y="465"/>
                </a:lnTo>
                <a:lnTo>
                  <a:pt x="603" y="471"/>
                </a:lnTo>
                <a:lnTo>
                  <a:pt x="615" y="481"/>
                </a:lnTo>
                <a:lnTo>
                  <a:pt x="615" y="496"/>
                </a:lnTo>
                <a:lnTo>
                  <a:pt x="610" y="511"/>
                </a:lnTo>
                <a:lnTo>
                  <a:pt x="601" y="528"/>
                </a:lnTo>
                <a:lnTo>
                  <a:pt x="586" y="538"/>
                </a:lnTo>
                <a:lnTo>
                  <a:pt x="567" y="540"/>
                </a:lnTo>
                <a:lnTo>
                  <a:pt x="546" y="538"/>
                </a:lnTo>
                <a:lnTo>
                  <a:pt x="520" y="534"/>
                </a:lnTo>
                <a:lnTo>
                  <a:pt x="499" y="531"/>
                </a:lnTo>
                <a:lnTo>
                  <a:pt x="475" y="535"/>
                </a:lnTo>
                <a:lnTo>
                  <a:pt x="460" y="546"/>
                </a:lnTo>
                <a:lnTo>
                  <a:pt x="445" y="567"/>
                </a:lnTo>
                <a:lnTo>
                  <a:pt x="430" y="591"/>
                </a:lnTo>
                <a:lnTo>
                  <a:pt x="415" y="621"/>
                </a:lnTo>
                <a:lnTo>
                  <a:pt x="402" y="651"/>
                </a:lnTo>
                <a:lnTo>
                  <a:pt x="387" y="682"/>
                </a:lnTo>
                <a:lnTo>
                  <a:pt x="366" y="724"/>
                </a:lnTo>
                <a:lnTo>
                  <a:pt x="355" y="744"/>
                </a:lnTo>
                <a:lnTo>
                  <a:pt x="342" y="762"/>
                </a:lnTo>
                <a:lnTo>
                  <a:pt x="331" y="774"/>
                </a:lnTo>
                <a:lnTo>
                  <a:pt x="318" y="786"/>
                </a:lnTo>
                <a:lnTo>
                  <a:pt x="306" y="795"/>
                </a:lnTo>
                <a:lnTo>
                  <a:pt x="292" y="798"/>
                </a:lnTo>
                <a:lnTo>
                  <a:pt x="286" y="787"/>
                </a:lnTo>
                <a:lnTo>
                  <a:pt x="280" y="763"/>
                </a:lnTo>
                <a:lnTo>
                  <a:pt x="279" y="736"/>
                </a:lnTo>
                <a:lnTo>
                  <a:pt x="277" y="703"/>
                </a:lnTo>
                <a:lnTo>
                  <a:pt x="277" y="672"/>
                </a:lnTo>
                <a:lnTo>
                  <a:pt x="276" y="652"/>
                </a:lnTo>
                <a:lnTo>
                  <a:pt x="274" y="619"/>
                </a:lnTo>
                <a:lnTo>
                  <a:pt x="274" y="592"/>
                </a:lnTo>
                <a:lnTo>
                  <a:pt x="270" y="562"/>
                </a:lnTo>
                <a:lnTo>
                  <a:pt x="268" y="534"/>
                </a:lnTo>
                <a:lnTo>
                  <a:pt x="267" y="508"/>
                </a:lnTo>
                <a:lnTo>
                  <a:pt x="262" y="472"/>
                </a:lnTo>
                <a:lnTo>
                  <a:pt x="256" y="441"/>
                </a:lnTo>
                <a:lnTo>
                  <a:pt x="250" y="420"/>
                </a:lnTo>
                <a:lnTo>
                  <a:pt x="253" y="403"/>
                </a:lnTo>
                <a:lnTo>
                  <a:pt x="231" y="385"/>
                </a:lnTo>
                <a:lnTo>
                  <a:pt x="211" y="363"/>
                </a:lnTo>
                <a:lnTo>
                  <a:pt x="195" y="336"/>
                </a:lnTo>
                <a:lnTo>
                  <a:pt x="172" y="306"/>
                </a:lnTo>
                <a:lnTo>
                  <a:pt x="153" y="273"/>
                </a:lnTo>
                <a:lnTo>
                  <a:pt x="133" y="237"/>
                </a:lnTo>
                <a:lnTo>
                  <a:pt x="112" y="204"/>
                </a:lnTo>
                <a:lnTo>
                  <a:pt x="99" y="178"/>
                </a:lnTo>
                <a:close/>
              </a:path>
            </a:pathLst>
          </a:custGeom>
          <a:solidFill>
            <a:srgbClr val="F5F5F5"/>
          </a:solidFill>
          <a:ln w="9525">
            <a:solidFill>
              <a:srgbClr val="E6EBED"/>
            </a:solidFill>
            <a:round/>
            <a:headEnd/>
            <a:tailEnd/>
          </a:ln>
        </p:spPr>
        <p:txBody>
          <a:bodyPr/>
          <a:lstStyle/>
          <a:p>
            <a:pPr>
              <a:spcBef>
                <a:spcPct val="20000"/>
              </a:spcBef>
            </a:pPr>
            <a:endParaRPr lang="de-DE" sz="1800"/>
          </a:p>
        </p:txBody>
      </p:sp>
      <p:sp>
        <p:nvSpPr>
          <p:cNvPr id="1785883" name="Freeform 44"/>
          <p:cNvSpPr>
            <a:spLocks/>
          </p:cNvSpPr>
          <p:nvPr userDrawn="1"/>
        </p:nvSpPr>
        <p:spPr bwMode="auto">
          <a:xfrm>
            <a:off x="6232525" y="4060825"/>
            <a:ext cx="398463" cy="258763"/>
          </a:xfrm>
          <a:custGeom>
            <a:avLst/>
            <a:gdLst>
              <a:gd name="T0" fmla="*/ 255 w 548"/>
              <a:gd name="T1" fmla="*/ 71 h 362"/>
              <a:gd name="T2" fmla="*/ 348 w 548"/>
              <a:gd name="T3" fmla="*/ 51 h 362"/>
              <a:gd name="T4" fmla="*/ 434 w 548"/>
              <a:gd name="T5" fmla="*/ 29 h 362"/>
              <a:gd name="T6" fmla="*/ 489 w 548"/>
              <a:gd name="T7" fmla="*/ 8 h 362"/>
              <a:gd name="T8" fmla="*/ 531 w 548"/>
              <a:gd name="T9" fmla="*/ 0 h 362"/>
              <a:gd name="T10" fmla="*/ 548 w 548"/>
              <a:gd name="T11" fmla="*/ 18 h 362"/>
              <a:gd name="T12" fmla="*/ 537 w 548"/>
              <a:gd name="T13" fmla="*/ 48 h 362"/>
              <a:gd name="T14" fmla="*/ 507 w 548"/>
              <a:gd name="T15" fmla="*/ 80 h 362"/>
              <a:gd name="T16" fmla="*/ 471 w 548"/>
              <a:gd name="T17" fmla="*/ 107 h 362"/>
              <a:gd name="T18" fmla="*/ 435 w 548"/>
              <a:gd name="T19" fmla="*/ 126 h 362"/>
              <a:gd name="T20" fmla="*/ 413 w 548"/>
              <a:gd name="T21" fmla="*/ 152 h 362"/>
              <a:gd name="T22" fmla="*/ 404 w 548"/>
              <a:gd name="T23" fmla="*/ 189 h 362"/>
              <a:gd name="T24" fmla="*/ 410 w 548"/>
              <a:gd name="T25" fmla="*/ 222 h 362"/>
              <a:gd name="T26" fmla="*/ 407 w 548"/>
              <a:gd name="T27" fmla="*/ 246 h 362"/>
              <a:gd name="T28" fmla="*/ 383 w 548"/>
              <a:gd name="T29" fmla="*/ 261 h 362"/>
              <a:gd name="T30" fmla="*/ 347 w 548"/>
              <a:gd name="T31" fmla="*/ 273 h 362"/>
              <a:gd name="T32" fmla="*/ 326 w 548"/>
              <a:gd name="T33" fmla="*/ 287 h 362"/>
              <a:gd name="T34" fmla="*/ 321 w 548"/>
              <a:gd name="T35" fmla="*/ 317 h 362"/>
              <a:gd name="T36" fmla="*/ 332 w 548"/>
              <a:gd name="T37" fmla="*/ 344 h 362"/>
              <a:gd name="T38" fmla="*/ 315 w 548"/>
              <a:gd name="T39" fmla="*/ 359 h 362"/>
              <a:gd name="T40" fmla="*/ 279 w 548"/>
              <a:gd name="T41" fmla="*/ 350 h 362"/>
              <a:gd name="T42" fmla="*/ 242 w 548"/>
              <a:gd name="T43" fmla="*/ 332 h 362"/>
              <a:gd name="T44" fmla="*/ 207 w 548"/>
              <a:gd name="T45" fmla="*/ 321 h 362"/>
              <a:gd name="T46" fmla="*/ 176 w 548"/>
              <a:gd name="T47" fmla="*/ 329 h 362"/>
              <a:gd name="T48" fmla="*/ 150 w 548"/>
              <a:gd name="T49" fmla="*/ 357 h 362"/>
              <a:gd name="T50" fmla="*/ 111 w 548"/>
              <a:gd name="T51" fmla="*/ 360 h 362"/>
              <a:gd name="T52" fmla="*/ 77 w 548"/>
              <a:gd name="T53" fmla="*/ 333 h 362"/>
              <a:gd name="T54" fmla="*/ 47 w 548"/>
              <a:gd name="T55" fmla="*/ 293 h 362"/>
              <a:gd name="T56" fmla="*/ 26 w 548"/>
              <a:gd name="T57" fmla="*/ 252 h 362"/>
              <a:gd name="T58" fmla="*/ 8 w 548"/>
              <a:gd name="T59" fmla="*/ 212 h 362"/>
              <a:gd name="T60" fmla="*/ 0 w 548"/>
              <a:gd name="T61" fmla="*/ 164 h 362"/>
              <a:gd name="T62" fmla="*/ 12 w 548"/>
              <a:gd name="T63" fmla="*/ 123 h 362"/>
              <a:gd name="T64" fmla="*/ 48 w 548"/>
              <a:gd name="T65" fmla="*/ 99 h 362"/>
              <a:gd name="T66" fmla="*/ 98 w 548"/>
              <a:gd name="T67" fmla="*/ 92 h 362"/>
              <a:gd name="T68" fmla="*/ 155 w 548"/>
              <a:gd name="T69" fmla="*/ 87 h 362"/>
              <a:gd name="T70" fmla="*/ 210 w 548"/>
              <a:gd name="T71" fmla="*/ 78 h 3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8"/>
              <a:gd name="T109" fmla="*/ 0 h 362"/>
              <a:gd name="T110" fmla="*/ 548 w 548"/>
              <a:gd name="T111" fmla="*/ 362 h 3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8" h="362">
                <a:moveTo>
                  <a:pt x="210" y="78"/>
                </a:moveTo>
                <a:lnTo>
                  <a:pt x="255" y="71"/>
                </a:lnTo>
                <a:lnTo>
                  <a:pt x="302" y="63"/>
                </a:lnTo>
                <a:lnTo>
                  <a:pt x="348" y="51"/>
                </a:lnTo>
                <a:lnTo>
                  <a:pt x="393" y="39"/>
                </a:lnTo>
                <a:lnTo>
                  <a:pt x="434" y="29"/>
                </a:lnTo>
                <a:lnTo>
                  <a:pt x="464" y="18"/>
                </a:lnTo>
                <a:lnTo>
                  <a:pt x="489" y="8"/>
                </a:lnTo>
                <a:lnTo>
                  <a:pt x="512" y="0"/>
                </a:lnTo>
                <a:lnTo>
                  <a:pt x="531" y="0"/>
                </a:lnTo>
                <a:lnTo>
                  <a:pt x="542" y="8"/>
                </a:lnTo>
                <a:lnTo>
                  <a:pt x="548" y="18"/>
                </a:lnTo>
                <a:lnTo>
                  <a:pt x="546" y="33"/>
                </a:lnTo>
                <a:lnTo>
                  <a:pt x="537" y="48"/>
                </a:lnTo>
                <a:lnTo>
                  <a:pt x="524" y="63"/>
                </a:lnTo>
                <a:lnTo>
                  <a:pt x="507" y="80"/>
                </a:lnTo>
                <a:lnTo>
                  <a:pt x="486" y="95"/>
                </a:lnTo>
                <a:lnTo>
                  <a:pt x="471" y="107"/>
                </a:lnTo>
                <a:lnTo>
                  <a:pt x="453" y="117"/>
                </a:lnTo>
                <a:lnTo>
                  <a:pt x="435" y="126"/>
                </a:lnTo>
                <a:lnTo>
                  <a:pt x="423" y="138"/>
                </a:lnTo>
                <a:lnTo>
                  <a:pt x="413" y="152"/>
                </a:lnTo>
                <a:lnTo>
                  <a:pt x="405" y="168"/>
                </a:lnTo>
                <a:lnTo>
                  <a:pt x="404" y="189"/>
                </a:lnTo>
                <a:lnTo>
                  <a:pt x="408" y="204"/>
                </a:lnTo>
                <a:lnTo>
                  <a:pt x="410" y="222"/>
                </a:lnTo>
                <a:lnTo>
                  <a:pt x="410" y="236"/>
                </a:lnTo>
                <a:lnTo>
                  <a:pt x="407" y="246"/>
                </a:lnTo>
                <a:lnTo>
                  <a:pt x="395" y="254"/>
                </a:lnTo>
                <a:lnTo>
                  <a:pt x="383" y="261"/>
                </a:lnTo>
                <a:lnTo>
                  <a:pt x="365" y="267"/>
                </a:lnTo>
                <a:lnTo>
                  <a:pt x="347" y="273"/>
                </a:lnTo>
                <a:lnTo>
                  <a:pt x="336" y="279"/>
                </a:lnTo>
                <a:lnTo>
                  <a:pt x="326" y="287"/>
                </a:lnTo>
                <a:lnTo>
                  <a:pt x="320" y="299"/>
                </a:lnTo>
                <a:lnTo>
                  <a:pt x="321" y="317"/>
                </a:lnTo>
                <a:lnTo>
                  <a:pt x="329" y="329"/>
                </a:lnTo>
                <a:lnTo>
                  <a:pt x="332" y="344"/>
                </a:lnTo>
                <a:lnTo>
                  <a:pt x="330" y="356"/>
                </a:lnTo>
                <a:lnTo>
                  <a:pt x="315" y="359"/>
                </a:lnTo>
                <a:lnTo>
                  <a:pt x="300" y="356"/>
                </a:lnTo>
                <a:lnTo>
                  <a:pt x="279" y="350"/>
                </a:lnTo>
                <a:lnTo>
                  <a:pt x="261" y="339"/>
                </a:lnTo>
                <a:lnTo>
                  <a:pt x="242" y="332"/>
                </a:lnTo>
                <a:lnTo>
                  <a:pt x="225" y="324"/>
                </a:lnTo>
                <a:lnTo>
                  <a:pt x="207" y="321"/>
                </a:lnTo>
                <a:lnTo>
                  <a:pt x="192" y="320"/>
                </a:lnTo>
                <a:lnTo>
                  <a:pt x="176" y="329"/>
                </a:lnTo>
                <a:lnTo>
                  <a:pt x="168" y="341"/>
                </a:lnTo>
                <a:lnTo>
                  <a:pt x="150" y="357"/>
                </a:lnTo>
                <a:lnTo>
                  <a:pt x="132" y="362"/>
                </a:lnTo>
                <a:lnTo>
                  <a:pt x="111" y="360"/>
                </a:lnTo>
                <a:lnTo>
                  <a:pt x="95" y="347"/>
                </a:lnTo>
                <a:lnTo>
                  <a:pt x="77" y="333"/>
                </a:lnTo>
                <a:lnTo>
                  <a:pt x="63" y="315"/>
                </a:lnTo>
                <a:lnTo>
                  <a:pt x="47" y="293"/>
                </a:lnTo>
                <a:lnTo>
                  <a:pt x="36" y="272"/>
                </a:lnTo>
                <a:lnTo>
                  <a:pt x="26" y="252"/>
                </a:lnTo>
                <a:lnTo>
                  <a:pt x="17" y="234"/>
                </a:lnTo>
                <a:lnTo>
                  <a:pt x="8" y="212"/>
                </a:lnTo>
                <a:lnTo>
                  <a:pt x="2" y="189"/>
                </a:lnTo>
                <a:lnTo>
                  <a:pt x="0" y="164"/>
                </a:lnTo>
                <a:lnTo>
                  <a:pt x="3" y="143"/>
                </a:lnTo>
                <a:lnTo>
                  <a:pt x="12" y="123"/>
                </a:lnTo>
                <a:lnTo>
                  <a:pt x="27" y="110"/>
                </a:lnTo>
                <a:lnTo>
                  <a:pt x="48" y="99"/>
                </a:lnTo>
                <a:lnTo>
                  <a:pt x="74" y="96"/>
                </a:lnTo>
                <a:lnTo>
                  <a:pt x="98" y="92"/>
                </a:lnTo>
                <a:lnTo>
                  <a:pt x="125" y="89"/>
                </a:lnTo>
                <a:lnTo>
                  <a:pt x="155" y="87"/>
                </a:lnTo>
                <a:lnTo>
                  <a:pt x="183" y="83"/>
                </a:lnTo>
                <a:lnTo>
                  <a:pt x="210" y="78"/>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4" name="Freeform 45"/>
          <p:cNvSpPr>
            <a:spLocks/>
          </p:cNvSpPr>
          <p:nvPr userDrawn="1"/>
        </p:nvSpPr>
        <p:spPr bwMode="auto">
          <a:xfrm>
            <a:off x="6361113" y="4143375"/>
            <a:ext cx="1262062" cy="858838"/>
          </a:xfrm>
          <a:custGeom>
            <a:avLst/>
            <a:gdLst>
              <a:gd name="T0" fmla="*/ 749 w 1721"/>
              <a:gd name="T1" fmla="*/ 174 h 1200"/>
              <a:gd name="T2" fmla="*/ 858 w 1721"/>
              <a:gd name="T3" fmla="*/ 144 h 1200"/>
              <a:gd name="T4" fmla="*/ 899 w 1721"/>
              <a:gd name="T5" fmla="*/ 211 h 1200"/>
              <a:gd name="T6" fmla="*/ 924 w 1721"/>
              <a:gd name="T7" fmla="*/ 297 h 1200"/>
              <a:gd name="T8" fmla="*/ 951 w 1721"/>
              <a:gd name="T9" fmla="*/ 226 h 1200"/>
              <a:gd name="T10" fmla="*/ 945 w 1721"/>
              <a:gd name="T11" fmla="*/ 124 h 1200"/>
              <a:gd name="T12" fmla="*/ 1100 w 1721"/>
              <a:gd name="T13" fmla="*/ 85 h 1200"/>
              <a:gd name="T14" fmla="*/ 1221 w 1721"/>
              <a:gd name="T15" fmla="*/ 129 h 1200"/>
              <a:gd name="T16" fmla="*/ 1284 w 1721"/>
              <a:gd name="T17" fmla="*/ 241 h 1200"/>
              <a:gd name="T18" fmla="*/ 1356 w 1721"/>
              <a:gd name="T19" fmla="*/ 313 h 1200"/>
              <a:gd name="T20" fmla="*/ 1413 w 1721"/>
              <a:gd name="T21" fmla="*/ 418 h 1200"/>
              <a:gd name="T22" fmla="*/ 1482 w 1721"/>
              <a:gd name="T23" fmla="*/ 492 h 1200"/>
              <a:gd name="T24" fmla="*/ 1577 w 1721"/>
              <a:gd name="T25" fmla="*/ 550 h 1200"/>
              <a:gd name="T26" fmla="*/ 1637 w 1721"/>
              <a:gd name="T27" fmla="*/ 513 h 1200"/>
              <a:gd name="T28" fmla="*/ 1634 w 1721"/>
              <a:gd name="T29" fmla="*/ 634 h 1200"/>
              <a:gd name="T30" fmla="*/ 1619 w 1721"/>
              <a:gd name="T31" fmla="*/ 742 h 1200"/>
              <a:gd name="T32" fmla="*/ 1679 w 1721"/>
              <a:gd name="T33" fmla="*/ 855 h 1200"/>
              <a:gd name="T34" fmla="*/ 1704 w 1721"/>
              <a:gd name="T35" fmla="*/ 924 h 1200"/>
              <a:gd name="T36" fmla="*/ 1632 w 1721"/>
              <a:gd name="T37" fmla="*/ 1020 h 1200"/>
              <a:gd name="T38" fmla="*/ 1605 w 1721"/>
              <a:gd name="T39" fmla="*/ 1113 h 1200"/>
              <a:gd name="T40" fmla="*/ 1461 w 1721"/>
              <a:gd name="T41" fmla="*/ 1128 h 1200"/>
              <a:gd name="T42" fmla="*/ 1334 w 1721"/>
              <a:gd name="T43" fmla="*/ 1167 h 1200"/>
              <a:gd name="T44" fmla="*/ 1254 w 1721"/>
              <a:gd name="T45" fmla="*/ 1195 h 1200"/>
              <a:gd name="T46" fmla="*/ 1206 w 1721"/>
              <a:gd name="T47" fmla="*/ 1101 h 1200"/>
              <a:gd name="T48" fmla="*/ 1088 w 1721"/>
              <a:gd name="T49" fmla="*/ 1044 h 1200"/>
              <a:gd name="T50" fmla="*/ 981 w 1721"/>
              <a:gd name="T51" fmla="*/ 1120 h 1200"/>
              <a:gd name="T52" fmla="*/ 909 w 1721"/>
              <a:gd name="T53" fmla="*/ 1137 h 1200"/>
              <a:gd name="T54" fmla="*/ 831 w 1721"/>
              <a:gd name="T55" fmla="*/ 1005 h 1200"/>
              <a:gd name="T56" fmla="*/ 867 w 1721"/>
              <a:gd name="T57" fmla="*/ 940 h 1200"/>
              <a:gd name="T58" fmla="*/ 902 w 1721"/>
              <a:gd name="T59" fmla="*/ 880 h 1200"/>
              <a:gd name="T60" fmla="*/ 968 w 1721"/>
              <a:gd name="T61" fmla="*/ 829 h 1200"/>
              <a:gd name="T62" fmla="*/ 1046 w 1721"/>
              <a:gd name="T63" fmla="*/ 792 h 1200"/>
              <a:gd name="T64" fmla="*/ 1014 w 1721"/>
              <a:gd name="T65" fmla="*/ 706 h 1200"/>
              <a:gd name="T66" fmla="*/ 1059 w 1721"/>
              <a:gd name="T67" fmla="*/ 639 h 1200"/>
              <a:gd name="T68" fmla="*/ 972 w 1721"/>
              <a:gd name="T69" fmla="*/ 550 h 1200"/>
              <a:gd name="T70" fmla="*/ 1020 w 1721"/>
              <a:gd name="T71" fmla="*/ 441 h 1200"/>
              <a:gd name="T72" fmla="*/ 984 w 1721"/>
              <a:gd name="T73" fmla="*/ 357 h 1200"/>
              <a:gd name="T74" fmla="*/ 1013 w 1721"/>
              <a:gd name="T75" fmla="*/ 301 h 1200"/>
              <a:gd name="T76" fmla="*/ 939 w 1721"/>
              <a:gd name="T77" fmla="*/ 363 h 1200"/>
              <a:gd name="T78" fmla="*/ 876 w 1721"/>
              <a:gd name="T79" fmla="*/ 370 h 1200"/>
              <a:gd name="T80" fmla="*/ 707 w 1721"/>
              <a:gd name="T81" fmla="*/ 339 h 1200"/>
              <a:gd name="T82" fmla="*/ 564 w 1721"/>
              <a:gd name="T83" fmla="*/ 328 h 1200"/>
              <a:gd name="T84" fmla="*/ 378 w 1721"/>
              <a:gd name="T85" fmla="*/ 321 h 1200"/>
              <a:gd name="T86" fmla="*/ 263 w 1721"/>
              <a:gd name="T87" fmla="*/ 334 h 1200"/>
              <a:gd name="T88" fmla="*/ 255 w 1721"/>
              <a:gd name="T89" fmla="*/ 426 h 1200"/>
              <a:gd name="T90" fmla="*/ 324 w 1721"/>
              <a:gd name="T91" fmla="*/ 558 h 1200"/>
              <a:gd name="T92" fmla="*/ 443 w 1721"/>
              <a:gd name="T93" fmla="*/ 729 h 1200"/>
              <a:gd name="T94" fmla="*/ 468 w 1721"/>
              <a:gd name="T95" fmla="*/ 807 h 1200"/>
              <a:gd name="T96" fmla="*/ 363 w 1721"/>
              <a:gd name="T97" fmla="*/ 789 h 1200"/>
              <a:gd name="T98" fmla="*/ 260 w 1721"/>
              <a:gd name="T99" fmla="*/ 729 h 1200"/>
              <a:gd name="T100" fmla="*/ 185 w 1721"/>
              <a:gd name="T101" fmla="*/ 651 h 1200"/>
              <a:gd name="T102" fmla="*/ 192 w 1721"/>
              <a:gd name="T103" fmla="*/ 583 h 1200"/>
              <a:gd name="T104" fmla="*/ 101 w 1721"/>
              <a:gd name="T105" fmla="*/ 450 h 1200"/>
              <a:gd name="T106" fmla="*/ 18 w 1721"/>
              <a:gd name="T107" fmla="*/ 310 h 1200"/>
              <a:gd name="T108" fmla="*/ 24 w 1721"/>
              <a:gd name="T109" fmla="*/ 231 h 1200"/>
              <a:gd name="T110" fmla="*/ 104 w 1721"/>
              <a:gd name="T111" fmla="*/ 271 h 1200"/>
              <a:gd name="T112" fmla="*/ 209 w 1721"/>
              <a:gd name="T113" fmla="*/ 198 h 1200"/>
              <a:gd name="T114" fmla="*/ 270 w 1721"/>
              <a:gd name="T115" fmla="*/ 120 h 1200"/>
              <a:gd name="T116" fmla="*/ 315 w 1721"/>
              <a:gd name="T117" fmla="*/ 9 h 1200"/>
              <a:gd name="T118" fmla="*/ 429 w 1721"/>
              <a:gd name="T119" fmla="*/ 18 h 1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1"/>
              <a:gd name="T181" fmla="*/ 0 h 1200"/>
              <a:gd name="T182" fmla="*/ 1721 w 1721"/>
              <a:gd name="T183" fmla="*/ 1200 h 12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1" h="1200">
                <a:moveTo>
                  <a:pt x="543" y="82"/>
                </a:moveTo>
                <a:lnTo>
                  <a:pt x="585" y="106"/>
                </a:lnTo>
                <a:lnTo>
                  <a:pt x="629" y="129"/>
                </a:lnTo>
                <a:lnTo>
                  <a:pt x="672" y="147"/>
                </a:lnTo>
                <a:lnTo>
                  <a:pt x="711" y="163"/>
                </a:lnTo>
                <a:lnTo>
                  <a:pt x="749" y="174"/>
                </a:lnTo>
                <a:lnTo>
                  <a:pt x="780" y="178"/>
                </a:lnTo>
                <a:lnTo>
                  <a:pt x="810" y="181"/>
                </a:lnTo>
                <a:lnTo>
                  <a:pt x="830" y="180"/>
                </a:lnTo>
                <a:lnTo>
                  <a:pt x="842" y="174"/>
                </a:lnTo>
                <a:lnTo>
                  <a:pt x="848" y="156"/>
                </a:lnTo>
                <a:lnTo>
                  <a:pt x="858" y="144"/>
                </a:lnTo>
                <a:lnTo>
                  <a:pt x="869" y="138"/>
                </a:lnTo>
                <a:lnTo>
                  <a:pt x="879" y="144"/>
                </a:lnTo>
                <a:lnTo>
                  <a:pt x="887" y="157"/>
                </a:lnTo>
                <a:lnTo>
                  <a:pt x="894" y="172"/>
                </a:lnTo>
                <a:lnTo>
                  <a:pt x="899" y="190"/>
                </a:lnTo>
                <a:lnTo>
                  <a:pt x="899" y="211"/>
                </a:lnTo>
                <a:lnTo>
                  <a:pt x="899" y="234"/>
                </a:lnTo>
                <a:lnTo>
                  <a:pt x="899" y="253"/>
                </a:lnTo>
                <a:lnTo>
                  <a:pt x="900" y="267"/>
                </a:lnTo>
                <a:lnTo>
                  <a:pt x="906" y="276"/>
                </a:lnTo>
                <a:lnTo>
                  <a:pt x="914" y="288"/>
                </a:lnTo>
                <a:lnTo>
                  <a:pt x="924" y="297"/>
                </a:lnTo>
                <a:lnTo>
                  <a:pt x="938" y="298"/>
                </a:lnTo>
                <a:lnTo>
                  <a:pt x="951" y="294"/>
                </a:lnTo>
                <a:lnTo>
                  <a:pt x="959" y="280"/>
                </a:lnTo>
                <a:lnTo>
                  <a:pt x="960" y="267"/>
                </a:lnTo>
                <a:lnTo>
                  <a:pt x="957" y="247"/>
                </a:lnTo>
                <a:lnTo>
                  <a:pt x="951" y="226"/>
                </a:lnTo>
                <a:lnTo>
                  <a:pt x="947" y="207"/>
                </a:lnTo>
                <a:lnTo>
                  <a:pt x="942" y="189"/>
                </a:lnTo>
                <a:lnTo>
                  <a:pt x="935" y="172"/>
                </a:lnTo>
                <a:lnTo>
                  <a:pt x="933" y="153"/>
                </a:lnTo>
                <a:lnTo>
                  <a:pt x="935" y="136"/>
                </a:lnTo>
                <a:lnTo>
                  <a:pt x="945" y="124"/>
                </a:lnTo>
                <a:lnTo>
                  <a:pt x="960" y="115"/>
                </a:lnTo>
                <a:lnTo>
                  <a:pt x="978" y="111"/>
                </a:lnTo>
                <a:lnTo>
                  <a:pt x="1010" y="103"/>
                </a:lnTo>
                <a:lnTo>
                  <a:pt x="1041" y="94"/>
                </a:lnTo>
                <a:lnTo>
                  <a:pt x="1073" y="90"/>
                </a:lnTo>
                <a:lnTo>
                  <a:pt x="1100" y="85"/>
                </a:lnTo>
                <a:lnTo>
                  <a:pt x="1124" y="82"/>
                </a:lnTo>
                <a:lnTo>
                  <a:pt x="1148" y="85"/>
                </a:lnTo>
                <a:lnTo>
                  <a:pt x="1166" y="88"/>
                </a:lnTo>
                <a:lnTo>
                  <a:pt x="1182" y="97"/>
                </a:lnTo>
                <a:lnTo>
                  <a:pt x="1202" y="111"/>
                </a:lnTo>
                <a:lnTo>
                  <a:pt x="1221" y="129"/>
                </a:lnTo>
                <a:lnTo>
                  <a:pt x="1236" y="148"/>
                </a:lnTo>
                <a:lnTo>
                  <a:pt x="1254" y="169"/>
                </a:lnTo>
                <a:lnTo>
                  <a:pt x="1266" y="183"/>
                </a:lnTo>
                <a:lnTo>
                  <a:pt x="1274" y="201"/>
                </a:lnTo>
                <a:lnTo>
                  <a:pt x="1280" y="223"/>
                </a:lnTo>
                <a:lnTo>
                  <a:pt x="1284" y="241"/>
                </a:lnTo>
                <a:lnTo>
                  <a:pt x="1286" y="255"/>
                </a:lnTo>
                <a:lnTo>
                  <a:pt x="1299" y="271"/>
                </a:lnTo>
                <a:lnTo>
                  <a:pt x="1311" y="282"/>
                </a:lnTo>
                <a:lnTo>
                  <a:pt x="1323" y="292"/>
                </a:lnTo>
                <a:lnTo>
                  <a:pt x="1338" y="300"/>
                </a:lnTo>
                <a:lnTo>
                  <a:pt x="1356" y="313"/>
                </a:lnTo>
                <a:lnTo>
                  <a:pt x="1374" y="331"/>
                </a:lnTo>
                <a:lnTo>
                  <a:pt x="1391" y="351"/>
                </a:lnTo>
                <a:lnTo>
                  <a:pt x="1401" y="367"/>
                </a:lnTo>
                <a:lnTo>
                  <a:pt x="1407" y="385"/>
                </a:lnTo>
                <a:lnTo>
                  <a:pt x="1409" y="402"/>
                </a:lnTo>
                <a:lnTo>
                  <a:pt x="1413" y="418"/>
                </a:lnTo>
                <a:lnTo>
                  <a:pt x="1419" y="435"/>
                </a:lnTo>
                <a:lnTo>
                  <a:pt x="1427" y="447"/>
                </a:lnTo>
                <a:lnTo>
                  <a:pt x="1437" y="459"/>
                </a:lnTo>
                <a:lnTo>
                  <a:pt x="1449" y="468"/>
                </a:lnTo>
                <a:lnTo>
                  <a:pt x="1466" y="478"/>
                </a:lnTo>
                <a:lnTo>
                  <a:pt x="1482" y="492"/>
                </a:lnTo>
                <a:lnTo>
                  <a:pt x="1499" y="504"/>
                </a:lnTo>
                <a:lnTo>
                  <a:pt x="1517" y="516"/>
                </a:lnTo>
                <a:lnTo>
                  <a:pt x="1532" y="528"/>
                </a:lnTo>
                <a:lnTo>
                  <a:pt x="1544" y="543"/>
                </a:lnTo>
                <a:lnTo>
                  <a:pt x="1560" y="552"/>
                </a:lnTo>
                <a:lnTo>
                  <a:pt x="1577" y="550"/>
                </a:lnTo>
                <a:lnTo>
                  <a:pt x="1589" y="529"/>
                </a:lnTo>
                <a:lnTo>
                  <a:pt x="1599" y="517"/>
                </a:lnTo>
                <a:lnTo>
                  <a:pt x="1610" y="501"/>
                </a:lnTo>
                <a:lnTo>
                  <a:pt x="1619" y="499"/>
                </a:lnTo>
                <a:lnTo>
                  <a:pt x="1629" y="504"/>
                </a:lnTo>
                <a:lnTo>
                  <a:pt x="1637" y="513"/>
                </a:lnTo>
                <a:lnTo>
                  <a:pt x="1640" y="526"/>
                </a:lnTo>
                <a:lnTo>
                  <a:pt x="1643" y="553"/>
                </a:lnTo>
                <a:lnTo>
                  <a:pt x="1641" y="576"/>
                </a:lnTo>
                <a:lnTo>
                  <a:pt x="1643" y="597"/>
                </a:lnTo>
                <a:lnTo>
                  <a:pt x="1640" y="613"/>
                </a:lnTo>
                <a:lnTo>
                  <a:pt x="1634" y="634"/>
                </a:lnTo>
                <a:lnTo>
                  <a:pt x="1623" y="651"/>
                </a:lnTo>
                <a:lnTo>
                  <a:pt x="1614" y="666"/>
                </a:lnTo>
                <a:lnTo>
                  <a:pt x="1611" y="685"/>
                </a:lnTo>
                <a:lnTo>
                  <a:pt x="1613" y="703"/>
                </a:lnTo>
                <a:lnTo>
                  <a:pt x="1614" y="723"/>
                </a:lnTo>
                <a:lnTo>
                  <a:pt x="1619" y="742"/>
                </a:lnTo>
                <a:lnTo>
                  <a:pt x="1628" y="763"/>
                </a:lnTo>
                <a:lnTo>
                  <a:pt x="1637" y="786"/>
                </a:lnTo>
                <a:lnTo>
                  <a:pt x="1649" y="808"/>
                </a:lnTo>
                <a:lnTo>
                  <a:pt x="1656" y="819"/>
                </a:lnTo>
                <a:lnTo>
                  <a:pt x="1668" y="841"/>
                </a:lnTo>
                <a:lnTo>
                  <a:pt x="1679" y="855"/>
                </a:lnTo>
                <a:lnTo>
                  <a:pt x="1692" y="865"/>
                </a:lnTo>
                <a:lnTo>
                  <a:pt x="1709" y="877"/>
                </a:lnTo>
                <a:lnTo>
                  <a:pt x="1719" y="889"/>
                </a:lnTo>
                <a:lnTo>
                  <a:pt x="1721" y="901"/>
                </a:lnTo>
                <a:lnTo>
                  <a:pt x="1715" y="912"/>
                </a:lnTo>
                <a:lnTo>
                  <a:pt x="1704" y="924"/>
                </a:lnTo>
                <a:lnTo>
                  <a:pt x="1683" y="939"/>
                </a:lnTo>
                <a:lnTo>
                  <a:pt x="1668" y="952"/>
                </a:lnTo>
                <a:lnTo>
                  <a:pt x="1655" y="966"/>
                </a:lnTo>
                <a:lnTo>
                  <a:pt x="1640" y="982"/>
                </a:lnTo>
                <a:lnTo>
                  <a:pt x="1634" y="999"/>
                </a:lnTo>
                <a:lnTo>
                  <a:pt x="1632" y="1020"/>
                </a:lnTo>
                <a:lnTo>
                  <a:pt x="1635" y="1044"/>
                </a:lnTo>
                <a:lnTo>
                  <a:pt x="1637" y="1063"/>
                </a:lnTo>
                <a:lnTo>
                  <a:pt x="1637" y="1084"/>
                </a:lnTo>
                <a:lnTo>
                  <a:pt x="1629" y="1096"/>
                </a:lnTo>
                <a:lnTo>
                  <a:pt x="1617" y="1107"/>
                </a:lnTo>
                <a:lnTo>
                  <a:pt x="1605" y="1113"/>
                </a:lnTo>
                <a:lnTo>
                  <a:pt x="1586" y="1117"/>
                </a:lnTo>
                <a:lnTo>
                  <a:pt x="1565" y="1123"/>
                </a:lnTo>
                <a:lnTo>
                  <a:pt x="1539" y="1125"/>
                </a:lnTo>
                <a:lnTo>
                  <a:pt x="1514" y="1125"/>
                </a:lnTo>
                <a:lnTo>
                  <a:pt x="1485" y="1125"/>
                </a:lnTo>
                <a:lnTo>
                  <a:pt x="1461" y="1128"/>
                </a:lnTo>
                <a:lnTo>
                  <a:pt x="1442" y="1131"/>
                </a:lnTo>
                <a:lnTo>
                  <a:pt x="1424" y="1135"/>
                </a:lnTo>
                <a:lnTo>
                  <a:pt x="1401" y="1141"/>
                </a:lnTo>
                <a:lnTo>
                  <a:pt x="1380" y="1147"/>
                </a:lnTo>
                <a:lnTo>
                  <a:pt x="1356" y="1155"/>
                </a:lnTo>
                <a:lnTo>
                  <a:pt x="1334" y="1167"/>
                </a:lnTo>
                <a:lnTo>
                  <a:pt x="1320" y="1176"/>
                </a:lnTo>
                <a:lnTo>
                  <a:pt x="1302" y="1186"/>
                </a:lnTo>
                <a:lnTo>
                  <a:pt x="1290" y="1194"/>
                </a:lnTo>
                <a:lnTo>
                  <a:pt x="1277" y="1200"/>
                </a:lnTo>
                <a:lnTo>
                  <a:pt x="1265" y="1200"/>
                </a:lnTo>
                <a:lnTo>
                  <a:pt x="1254" y="1195"/>
                </a:lnTo>
                <a:lnTo>
                  <a:pt x="1253" y="1182"/>
                </a:lnTo>
                <a:lnTo>
                  <a:pt x="1254" y="1170"/>
                </a:lnTo>
                <a:lnTo>
                  <a:pt x="1250" y="1155"/>
                </a:lnTo>
                <a:lnTo>
                  <a:pt x="1242" y="1140"/>
                </a:lnTo>
                <a:lnTo>
                  <a:pt x="1227" y="1120"/>
                </a:lnTo>
                <a:lnTo>
                  <a:pt x="1206" y="1101"/>
                </a:lnTo>
                <a:lnTo>
                  <a:pt x="1188" y="1086"/>
                </a:lnTo>
                <a:lnTo>
                  <a:pt x="1164" y="1071"/>
                </a:lnTo>
                <a:lnTo>
                  <a:pt x="1140" y="1063"/>
                </a:lnTo>
                <a:lnTo>
                  <a:pt x="1124" y="1054"/>
                </a:lnTo>
                <a:lnTo>
                  <a:pt x="1106" y="1045"/>
                </a:lnTo>
                <a:lnTo>
                  <a:pt x="1088" y="1044"/>
                </a:lnTo>
                <a:lnTo>
                  <a:pt x="1067" y="1045"/>
                </a:lnTo>
                <a:lnTo>
                  <a:pt x="1047" y="1054"/>
                </a:lnTo>
                <a:lnTo>
                  <a:pt x="1032" y="1071"/>
                </a:lnTo>
                <a:lnTo>
                  <a:pt x="1016" y="1086"/>
                </a:lnTo>
                <a:lnTo>
                  <a:pt x="1002" y="1102"/>
                </a:lnTo>
                <a:lnTo>
                  <a:pt x="981" y="1120"/>
                </a:lnTo>
                <a:lnTo>
                  <a:pt x="971" y="1140"/>
                </a:lnTo>
                <a:lnTo>
                  <a:pt x="957" y="1147"/>
                </a:lnTo>
                <a:lnTo>
                  <a:pt x="947" y="1156"/>
                </a:lnTo>
                <a:lnTo>
                  <a:pt x="932" y="1155"/>
                </a:lnTo>
                <a:lnTo>
                  <a:pt x="917" y="1147"/>
                </a:lnTo>
                <a:lnTo>
                  <a:pt x="909" y="1137"/>
                </a:lnTo>
                <a:lnTo>
                  <a:pt x="894" y="1122"/>
                </a:lnTo>
                <a:lnTo>
                  <a:pt x="881" y="1101"/>
                </a:lnTo>
                <a:lnTo>
                  <a:pt x="866" y="1084"/>
                </a:lnTo>
                <a:lnTo>
                  <a:pt x="855" y="1060"/>
                </a:lnTo>
                <a:lnTo>
                  <a:pt x="840" y="1029"/>
                </a:lnTo>
                <a:lnTo>
                  <a:pt x="831" y="1005"/>
                </a:lnTo>
                <a:lnTo>
                  <a:pt x="830" y="985"/>
                </a:lnTo>
                <a:lnTo>
                  <a:pt x="833" y="967"/>
                </a:lnTo>
                <a:lnTo>
                  <a:pt x="836" y="955"/>
                </a:lnTo>
                <a:lnTo>
                  <a:pt x="846" y="951"/>
                </a:lnTo>
                <a:lnTo>
                  <a:pt x="860" y="948"/>
                </a:lnTo>
                <a:lnTo>
                  <a:pt x="867" y="940"/>
                </a:lnTo>
                <a:lnTo>
                  <a:pt x="876" y="924"/>
                </a:lnTo>
                <a:lnTo>
                  <a:pt x="879" y="909"/>
                </a:lnTo>
                <a:lnTo>
                  <a:pt x="878" y="894"/>
                </a:lnTo>
                <a:lnTo>
                  <a:pt x="885" y="885"/>
                </a:lnTo>
                <a:lnTo>
                  <a:pt x="893" y="879"/>
                </a:lnTo>
                <a:lnTo>
                  <a:pt x="902" y="880"/>
                </a:lnTo>
                <a:lnTo>
                  <a:pt x="912" y="883"/>
                </a:lnTo>
                <a:lnTo>
                  <a:pt x="926" y="883"/>
                </a:lnTo>
                <a:lnTo>
                  <a:pt x="938" y="877"/>
                </a:lnTo>
                <a:lnTo>
                  <a:pt x="948" y="865"/>
                </a:lnTo>
                <a:lnTo>
                  <a:pt x="959" y="846"/>
                </a:lnTo>
                <a:lnTo>
                  <a:pt x="968" y="829"/>
                </a:lnTo>
                <a:lnTo>
                  <a:pt x="980" y="820"/>
                </a:lnTo>
                <a:lnTo>
                  <a:pt x="993" y="814"/>
                </a:lnTo>
                <a:lnTo>
                  <a:pt x="1008" y="813"/>
                </a:lnTo>
                <a:lnTo>
                  <a:pt x="1026" y="808"/>
                </a:lnTo>
                <a:lnTo>
                  <a:pt x="1040" y="802"/>
                </a:lnTo>
                <a:lnTo>
                  <a:pt x="1046" y="792"/>
                </a:lnTo>
                <a:lnTo>
                  <a:pt x="1050" y="778"/>
                </a:lnTo>
                <a:lnTo>
                  <a:pt x="1046" y="760"/>
                </a:lnTo>
                <a:lnTo>
                  <a:pt x="1017" y="736"/>
                </a:lnTo>
                <a:lnTo>
                  <a:pt x="1008" y="726"/>
                </a:lnTo>
                <a:lnTo>
                  <a:pt x="1004" y="714"/>
                </a:lnTo>
                <a:lnTo>
                  <a:pt x="1014" y="706"/>
                </a:lnTo>
                <a:lnTo>
                  <a:pt x="1028" y="694"/>
                </a:lnTo>
                <a:lnTo>
                  <a:pt x="1040" y="687"/>
                </a:lnTo>
                <a:lnTo>
                  <a:pt x="1058" y="679"/>
                </a:lnTo>
                <a:lnTo>
                  <a:pt x="1067" y="667"/>
                </a:lnTo>
                <a:lnTo>
                  <a:pt x="1064" y="652"/>
                </a:lnTo>
                <a:lnTo>
                  <a:pt x="1059" y="639"/>
                </a:lnTo>
                <a:lnTo>
                  <a:pt x="1034" y="622"/>
                </a:lnTo>
                <a:lnTo>
                  <a:pt x="1013" y="604"/>
                </a:lnTo>
                <a:lnTo>
                  <a:pt x="996" y="588"/>
                </a:lnTo>
                <a:lnTo>
                  <a:pt x="984" y="573"/>
                </a:lnTo>
                <a:lnTo>
                  <a:pt x="974" y="562"/>
                </a:lnTo>
                <a:lnTo>
                  <a:pt x="972" y="550"/>
                </a:lnTo>
                <a:lnTo>
                  <a:pt x="980" y="538"/>
                </a:lnTo>
                <a:lnTo>
                  <a:pt x="987" y="519"/>
                </a:lnTo>
                <a:lnTo>
                  <a:pt x="1001" y="496"/>
                </a:lnTo>
                <a:lnTo>
                  <a:pt x="1013" y="472"/>
                </a:lnTo>
                <a:lnTo>
                  <a:pt x="1020" y="454"/>
                </a:lnTo>
                <a:lnTo>
                  <a:pt x="1020" y="441"/>
                </a:lnTo>
                <a:lnTo>
                  <a:pt x="1013" y="423"/>
                </a:lnTo>
                <a:lnTo>
                  <a:pt x="993" y="396"/>
                </a:lnTo>
                <a:lnTo>
                  <a:pt x="981" y="382"/>
                </a:lnTo>
                <a:lnTo>
                  <a:pt x="977" y="372"/>
                </a:lnTo>
                <a:lnTo>
                  <a:pt x="974" y="364"/>
                </a:lnTo>
                <a:lnTo>
                  <a:pt x="984" y="357"/>
                </a:lnTo>
                <a:lnTo>
                  <a:pt x="998" y="355"/>
                </a:lnTo>
                <a:lnTo>
                  <a:pt x="1013" y="351"/>
                </a:lnTo>
                <a:lnTo>
                  <a:pt x="1019" y="340"/>
                </a:lnTo>
                <a:lnTo>
                  <a:pt x="1020" y="328"/>
                </a:lnTo>
                <a:lnTo>
                  <a:pt x="1020" y="316"/>
                </a:lnTo>
                <a:lnTo>
                  <a:pt x="1013" y="301"/>
                </a:lnTo>
                <a:lnTo>
                  <a:pt x="995" y="298"/>
                </a:lnTo>
                <a:lnTo>
                  <a:pt x="980" y="300"/>
                </a:lnTo>
                <a:lnTo>
                  <a:pt x="966" y="307"/>
                </a:lnTo>
                <a:lnTo>
                  <a:pt x="956" y="327"/>
                </a:lnTo>
                <a:lnTo>
                  <a:pt x="947" y="342"/>
                </a:lnTo>
                <a:lnTo>
                  <a:pt x="939" y="363"/>
                </a:lnTo>
                <a:lnTo>
                  <a:pt x="932" y="379"/>
                </a:lnTo>
                <a:lnTo>
                  <a:pt x="926" y="387"/>
                </a:lnTo>
                <a:lnTo>
                  <a:pt x="918" y="391"/>
                </a:lnTo>
                <a:lnTo>
                  <a:pt x="906" y="391"/>
                </a:lnTo>
                <a:lnTo>
                  <a:pt x="888" y="381"/>
                </a:lnTo>
                <a:lnTo>
                  <a:pt x="876" y="370"/>
                </a:lnTo>
                <a:lnTo>
                  <a:pt x="855" y="364"/>
                </a:lnTo>
                <a:lnTo>
                  <a:pt x="828" y="357"/>
                </a:lnTo>
                <a:lnTo>
                  <a:pt x="797" y="352"/>
                </a:lnTo>
                <a:lnTo>
                  <a:pt x="761" y="346"/>
                </a:lnTo>
                <a:lnTo>
                  <a:pt x="728" y="342"/>
                </a:lnTo>
                <a:lnTo>
                  <a:pt x="707" y="339"/>
                </a:lnTo>
                <a:lnTo>
                  <a:pt x="684" y="337"/>
                </a:lnTo>
                <a:lnTo>
                  <a:pt x="659" y="334"/>
                </a:lnTo>
                <a:lnTo>
                  <a:pt x="633" y="333"/>
                </a:lnTo>
                <a:lnTo>
                  <a:pt x="606" y="331"/>
                </a:lnTo>
                <a:lnTo>
                  <a:pt x="582" y="333"/>
                </a:lnTo>
                <a:lnTo>
                  <a:pt x="564" y="328"/>
                </a:lnTo>
                <a:lnTo>
                  <a:pt x="537" y="327"/>
                </a:lnTo>
                <a:lnTo>
                  <a:pt x="503" y="325"/>
                </a:lnTo>
                <a:lnTo>
                  <a:pt x="473" y="324"/>
                </a:lnTo>
                <a:lnTo>
                  <a:pt x="438" y="321"/>
                </a:lnTo>
                <a:lnTo>
                  <a:pt x="405" y="321"/>
                </a:lnTo>
                <a:lnTo>
                  <a:pt x="378" y="321"/>
                </a:lnTo>
                <a:lnTo>
                  <a:pt x="351" y="321"/>
                </a:lnTo>
                <a:lnTo>
                  <a:pt x="320" y="321"/>
                </a:lnTo>
                <a:lnTo>
                  <a:pt x="305" y="319"/>
                </a:lnTo>
                <a:lnTo>
                  <a:pt x="287" y="319"/>
                </a:lnTo>
                <a:lnTo>
                  <a:pt x="273" y="324"/>
                </a:lnTo>
                <a:lnTo>
                  <a:pt x="263" y="334"/>
                </a:lnTo>
                <a:lnTo>
                  <a:pt x="254" y="346"/>
                </a:lnTo>
                <a:lnTo>
                  <a:pt x="251" y="363"/>
                </a:lnTo>
                <a:lnTo>
                  <a:pt x="249" y="379"/>
                </a:lnTo>
                <a:lnTo>
                  <a:pt x="249" y="394"/>
                </a:lnTo>
                <a:lnTo>
                  <a:pt x="249" y="411"/>
                </a:lnTo>
                <a:lnTo>
                  <a:pt x="255" y="426"/>
                </a:lnTo>
                <a:lnTo>
                  <a:pt x="261" y="444"/>
                </a:lnTo>
                <a:lnTo>
                  <a:pt x="270" y="463"/>
                </a:lnTo>
                <a:lnTo>
                  <a:pt x="281" y="484"/>
                </a:lnTo>
                <a:lnTo>
                  <a:pt x="294" y="507"/>
                </a:lnTo>
                <a:lnTo>
                  <a:pt x="308" y="529"/>
                </a:lnTo>
                <a:lnTo>
                  <a:pt x="324" y="558"/>
                </a:lnTo>
                <a:lnTo>
                  <a:pt x="342" y="585"/>
                </a:lnTo>
                <a:lnTo>
                  <a:pt x="362" y="613"/>
                </a:lnTo>
                <a:lnTo>
                  <a:pt x="383" y="642"/>
                </a:lnTo>
                <a:lnTo>
                  <a:pt x="401" y="672"/>
                </a:lnTo>
                <a:lnTo>
                  <a:pt x="423" y="700"/>
                </a:lnTo>
                <a:lnTo>
                  <a:pt x="443" y="729"/>
                </a:lnTo>
                <a:lnTo>
                  <a:pt x="461" y="751"/>
                </a:lnTo>
                <a:lnTo>
                  <a:pt x="476" y="771"/>
                </a:lnTo>
                <a:lnTo>
                  <a:pt x="491" y="792"/>
                </a:lnTo>
                <a:lnTo>
                  <a:pt x="497" y="807"/>
                </a:lnTo>
                <a:lnTo>
                  <a:pt x="483" y="808"/>
                </a:lnTo>
                <a:lnTo>
                  <a:pt x="468" y="807"/>
                </a:lnTo>
                <a:lnTo>
                  <a:pt x="453" y="802"/>
                </a:lnTo>
                <a:lnTo>
                  <a:pt x="435" y="801"/>
                </a:lnTo>
                <a:lnTo>
                  <a:pt x="414" y="801"/>
                </a:lnTo>
                <a:lnTo>
                  <a:pt x="398" y="801"/>
                </a:lnTo>
                <a:lnTo>
                  <a:pt x="380" y="792"/>
                </a:lnTo>
                <a:lnTo>
                  <a:pt x="363" y="789"/>
                </a:lnTo>
                <a:lnTo>
                  <a:pt x="347" y="781"/>
                </a:lnTo>
                <a:lnTo>
                  <a:pt x="330" y="772"/>
                </a:lnTo>
                <a:lnTo>
                  <a:pt x="311" y="763"/>
                </a:lnTo>
                <a:lnTo>
                  <a:pt x="296" y="753"/>
                </a:lnTo>
                <a:lnTo>
                  <a:pt x="278" y="739"/>
                </a:lnTo>
                <a:lnTo>
                  <a:pt x="260" y="729"/>
                </a:lnTo>
                <a:lnTo>
                  <a:pt x="243" y="715"/>
                </a:lnTo>
                <a:lnTo>
                  <a:pt x="228" y="705"/>
                </a:lnTo>
                <a:lnTo>
                  <a:pt x="216" y="693"/>
                </a:lnTo>
                <a:lnTo>
                  <a:pt x="207" y="681"/>
                </a:lnTo>
                <a:lnTo>
                  <a:pt x="198" y="667"/>
                </a:lnTo>
                <a:lnTo>
                  <a:pt x="185" y="651"/>
                </a:lnTo>
                <a:lnTo>
                  <a:pt x="176" y="634"/>
                </a:lnTo>
                <a:lnTo>
                  <a:pt x="176" y="622"/>
                </a:lnTo>
                <a:lnTo>
                  <a:pt x="185" y="613"/>
                </a:lnTo>
                <a:lnTo>
                  <a:pt x="192" y="606"/>
                </a:lnTo>
                <a:lnTo>
                  <a:pt x="194" y="597"/>
                </a:lnTo>
                <a:lnTo>
                  <a:pt x="192" y="583"/>
                </a:lnTo>
                <a:lnTo>
                  <a:pt x="186" y="567"/>
                </a:lnTo>
                <a:lnTo>
                  <a:pt x="161" y="544"/>
                </a:lnTo>
                <a:lnTo>
                  <a:pt x="138" y="522"/>
                </a:lnTo>
                <a:lnTo>
                  <a:pt x="120" y="499"/>
                </a:lnTo>
                <a:lnTo>
                  <a:pt x="110" y="475"/>
                </a:lnTo>
                <a:lnTo>
                  <a:pt x="101" y="450"/>
                </a:lnTo>
                <a:lnTo>
                  <a:pt x="99" y="426"/>
                </a:lnTo>
                <a:lnTo>
                  <a:pt x="92" y="399"/>
                </a:lnTo>
                <a:lnTo>
                  <a:pt x="75" y="372"/>
                </a:lnTo>
                <a:lnTo>
                  <a:pt x="62" y="352"/>
                </a:lnTo>
                <a:lnTo>
                  <a:pt x="39" y="330"/>
                </a:lnTo>
                <a:lnTo>
                  <a:pt x="18" y="310"/>
                </a:lnTo>
                <a:lnTo>
                  <a:pt x="6" y="292"/>
                </a:lnTo>
                <a:lnTo>
                  <a:pt x="0" y="279"/>
                </a:lnTo>
                <a:lnTo>
                  <a:pt x="2" y="265"/>
                </a:lnTo>
                <a:lnTo>
                  <a:pt x="9" y="252"/>
                </a:lnTo>
                <a:lnTo>
                  <a:pt x="15" y="240"/>
                </a:lnTo>
                <a:lnTo>
                  <a:pt x="24" y="231"/>
                </a:lnTo>
                <a:lnTo>
                  <a:pt x="35" y="228"/>
                </a:lnTo>
                <a:lnTo>
                  <a:pt x="45" y="235"/>
                </a:lnTo>
                <a:lnTo>
                  <a:pt x="57" y="246"/>
                </a:lnTo>
                <a:lnTo>
                  <a:pt x="68" y="261"/>
                </a:lnTo>
                <a:lnTo>
                  <a:pt x="86" y="267"/>
                </a:lnTo>
                <a:lnTo>
                  <a:pt x="104" y="271"/>
                </a:lnTo>
                <a:lnTo>
                  <a:pt x="126" y="271"/>
                </a:lnTo>
                <a:lnTo>
                  <a:pt x="144" y="267"/>
                </a:lnTo>
                <a:lnTo>
                  <a:pt x="165" y="259"/>
                </a:lnTo>
                <a:lnTo>
                  <a:pt x="183" y="246"/>
                </a:lnTo>
                <a:lnTo>
                  <a:pt x="194" y="225"/>
                </a:lnTo>
                <a:lnTo>
                  <a:pt x="209" y="198"/>
                </a:lnTo>
                <a:lnTo>
                  <a:pt x="219" y="175"/>
                </a:lnTo>
                <a:lnTo>
                  <a:pt x="233" y="160"/>
                </a:lnTo>
                <a:lnTo>
                  <a:pt x="246" y="159"/>
                </a:lnTo>
                <a:lnTo>
                  <a:pt x="261" y="157"/>
                </a:lnTo>
                <a:lnTo>
                  <a:pt x="269" y="139"/>
                </a:lnTo>
                <a:lnTo>
                  <a:pt x="270" y="120"/>
                </a:lnTo>
                <a:lnTo>
                  <a:pt x="261" y="103"/>
                </a:lnTo>
                <a:lnTo>
                  <a:pt x="260" y="81"/>
                </a:lnTo>
                <a:lnTo>
                  <a:pt x="264" y="60"/>
                </a:lnTo>
                <a:lnTo>
                  <a:pt x="278" y="36"/>
                </a:lnTo>
                <a:lnTo>
                  <a:pt x="294" y="21"/>
                </a:lnTo>
                <a:lnTo>
                  <a:pt x="315" y="9"/>
                </a:lnTo>
                <a:lnTo>
                  <a:pt x="338" y="4"/>
                </a:lnTo>
                <a:lnTo>
                  <a:pt x="357" y="0"/>
                </a:lnTo>
                <a:lnTo>
                  <a:pt x="375" y="1"/>
                </a:lnTo>
                <a:lnTo>
                  <a:pt x="390" y="6"/>
                </a:lnTo>
                <a:lnTo>
                  <a:pt x="408" y="9"/>
                </a:lnTo>
                <a:lnTo>
                  <a:pt x="429" y="18"/>
                </a:lnTo>
                <a:lnTo>
                  <a:pt x="449" y="27"/>
                </a:lnTo>
                <a:lnTo>
                  <a:pt x="473" y="39"/>
                </a:lnTo>
                <a:lnTo>
                  <a:pt x="497" y="52"/>
                </a:lnTo>
                <a:lnTo>
                  <a:pt x="518" y="66"/>
                </a:lnTo>
                <a:lnTo>
                  <a:pt x="543" y="8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5" name="Freeform 46"/>
          <p:cNvSpPr>
            <a:spLocks/>
          </p:cNvSpPr>
          <p:nvPr userDrawn="1"/>
        </p:nvSpPr>
        <p:spPr bwMode="auto">
          <a:xfrm>
            <a:off x="6559550" y="4387850"/>
            <a:ext cx="539750" cy="504825"/>
          </a:xfrm>
          <a:custGeom>
            <a:avLst/>
            <a:gdLst>
              <a:gd name="T0" fmla="*/ 26 w 737"/>
              <a:gd name="T1" fmla="*/ 117 h 726"/>
              <a:gd name="T2" fmla="*/ 2 w 737"/>
              <a:gd name="T3" fmla="*/ 60 h 726"/>
              <a:gd name="T4" fmla="*/ 0 w 737"/>
              <a:gd name="T5" fmla="*/ 22 h 726"/>
              <a:gd name="T6" fmla="*/ 12 w 737"/>
              <a:gd name="T7" fmla="*/ 3 h 726"/>
              <a:gd name="T8" fmla="*/ 35 w 737"/>
              <a:gd name="T9" fmla="*/ 4 h 726"/>
              <a:gd name="T10" fmla="*/ 59 w 737"/>
              <a:gd name="T11" fmla="*/ 27 h 726"/>
              <a:gd name="T12" fmla="*/ 83 w 737"/>
              <a:gd name="T13" fmla="*/ 58 h 726"/>
              <a:gd name="T14" fmla="*/ 105 w 737"/>
              <a:gd name="T15" fmla="*/ 78 h 726"/>
              <a:gd name="T16" fmla="*/ 114 w 737"/>
              <a:gd name="T17" fmla="*/ 42 h 726"/>
              <a:gd name="T18" fmla="*/ 131 w 737"/>
              <a:gd name="T19" fmla="*/ 16 h 726"/>
              <a:gd name="T20" fmla="*/ 168 w 737"/>
              <a:gd name="T21" fmla="*/ 12 h 726"/>
              <a:gd name="T22" fmla="*/ 251 w 737"/>
              <a:gd name="T23" fmla="*/ 19 h 726"/>
              <a:gd name="T24" fmla="*/ 389 w 737"/>
              <a:gd name="T25" fmla="*/ 36 h 726"/>
              <a:gd name="T26" fmla="*/ 480 w 737"/>
              <a:gd name="T27" fmla="*/ 49 h 726"/>
              <a:gd name="T28" fmla="*/ 560 w 737"/>
              <a:gd name="T29" fmla="*/ 67 h 726"/>
              <a:gd name="T30" fmla="*/ 609 w 737"/>
              <a:gd name="T31" fmla="*/ 91 h 726"/>
              <a:gd name="T32" fmla="*/ 656 w 737"/>
              <a:gd name="T33" fmla="*/ 100 h 726"/>
              <a:gd name="T34" fmla="*/ 689 w 737"/>
              <a:gd name="T35" fmla="*/ 94 h 726"/>
              <a:gd name="T36" fmla="*/ 713 w 737"/>
              <a:gd name="T37" fmla="*/ 103 h 726"/>
              <a:gd name="T38" fmla="*/ 716 w 737"/>
              <a:gd name="T39" fmla="*/ 133 h 726"/>
              <a:gd name="T40" fmla="*/ 707 w 737"/>
              <a:gd name="T41" fmla="*/ 154 h 726"/>
              <a:gd name="T42" fmla="*/ 684 w 737"/>
              <a:gd name="T43" fmla="*/ 163 h 726"/>
              <a:gd name="T44" fmla="*/ 662 w 737"/>
              <a:gd name="T45" fmla="*/ 192 h 726"/>
              <a:gd name="T46" fmla="*/ 660 w 737"/>
              <a:gd name="T47" fmla="*/ 241 h 726"/>
              <a:gd name="T48" fmla="*/ 675 w 737"/>
              <a:gd name="T49" fmla="*/ 268 h 726"/>
              <a:gd name="T50" fmla="*/ 702 w 737"/>
              <a:gd name="T51" fmla="*/ 285 h 726"/>
              <a:gd name="T52" fmla="*/ 702 w 737"/>
              <a:gd name="T53" fmla="*/ 309 h 726"/>
              <a:gd name="T54" fmla="*/ 696 w 737"/>
              <a:gd name="T55" fmla="*/ 342 h 726"/>
              <a:gd name="T56" fmla="*/ 702 w 737"/>
              <a:gd name="T57" fmla="*/ 379 h 726"/>
              <a:gd name="T58" fmla="*/ 719 w 737"/>
              <a:gd name="T59" fmla="*/ 411 h 726"/>
              <a:gd name="T60" fmla="*/ 734 w 737"/>
              <a:gd name="T61" fmla="*/ 426 h 726"/>
              <a:gd name="T62" fmla="*/ 725 w 737"/>
              <a:gd name="T63" fmla="*/ 444 h 726"/>
              <a:gd name="T64" fmla="*/ 687 w 737"/>
              <a:gd name="T65" fmla="*/ 448 h 726"/>
              <a:gd name="T66" fmla="*/ 659 w 737"/>
              <a:gd name="T67" fmla="*/ 450 h 726"/>
              <a:gd name="T68" fmla="*/ 650 w 737"/>
              <a:gd name="T69" fmla="*/ 469 h 726"/>
              <a:gd name="T70" fmla="*/ 653 w 737"/>
              <a:gd name="T71" fmla="*/ 501 h 726"/>
              <a:gd name="T72" fmla="*/ 656 w 737"/>
              <a:gd name="T73" fmla="*/ 523 h 726"/>
              <a:gd name="T74" fmla="*/ 633 w 737"/>
              <a:gd name="T75" fmla="*/ 520 h 726"/>
              <a:gd name="T76" fmla="*/ 611 w 737"/>
              <a:gd name="T77" fmla="*/ 523 h 726"/>
              <a:gd name="T78" fmla="*/ 582 w 737"/>
              <a:gd name="T79" fmla="*/ 547 h 726"/>
              <a:gd name="T80" fmla="*/ 561 w 737"/>
              <a:gd name="T81" fmla="*/ 579 h 726"/>
              <a:gd name="T82" fmla="*/ 540 w 737"/>
              <a:gd name="T83" fmla="*/ 615 h 726"/>
              <a:gd name="T84" fmla="*/ 534 w 737"/>
              <a:gd name="T85" fmla="*/ 649 h 726"/>
              <a:gd name="T86" fmla="*/ 530 w 737"/>
              <a:gd name="T87" fmla="*/ 672 h 726"/>
              <a:gd name="T88" fmla="*/ 540 w 737"/>
              <a:gd name="T89" fmla="*/ 703 h 726"/>
              <a:gd name="T90" fmla="*/ 545 w 737"/>
              <a:gd name="T91" fmla="*/ 724 h 726"/>
              <a:gd name="T92" fmla="*/ 518 w 737"/>
              <a:gd name="T93" fmla="*/ 715 h 726"/>
              <a:gd name="T94" fmla="*/ 465 w 737"/>
              <a:gd name="T95" fmla="*/ 685 h 726"/>
              <a:gd name="T96" fmla="*/ 407 w 737"/>
              <a:gd name="T97" fmla="*/ 643 h 726"/>
              <a:gd name="T98" fmla="*/ 357 w 737"/>
              <a:gd name="T99" fmla="*/ 595 h 726"/>
              <a:gd name="T100" fmla="*/ 321 w 737"/>
              <a:gd name="T101" fmla="*/ 555 h 726"/>
              <a:gd name="T102" fmla="*/ 314 w 737"/>
              <a:gd name="T103" fmla="*/ 514 h 726"/>
              <a:gd name="T104" fmla="*/ 293 w 737"/>
              <a:gd name="T105" fmla="*/ 474 h 726"/>
              <a:gd name="T106" fmla="*/ 249 w 737"/>
              <a:gd name="T107" fmla="*/ 448 h 726"/>
              <a:gd name="T108" fmla="*/ 206 w 737"/>
              <a:gd name="T109" fmla="*/ 393 h 726"/>
              <a:gd name="T110" fmla="*/ 156 w 737"/>
              <a:gd name="T111" fmla="*/ 328 h 726"/>
              <a:gd name="T112" fmla="*/ 114 w 737"/>
              <a:gd name="T113" fmla="*/ 267 h 726"/>
              <a:gd name="T114" fmla="*/ 75 w 737"/>
              <a:gd name="T115" fmla="*/ 205 h 726"/>
              <a:gd name="T116" fmla="*/ 44 w 737"/>
              <a:gd name="T117" fmla="*/ 153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7"/>
              <a:gd name="T178" fmla="*/ 0 h 726"/>
              <a:gd name="T179" fmla="*/ 737 w 737"/>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7" h="726">
                <a:moveTo>
                  <a:pt x="44" y="153"/>
                </a:moveTo>
                <a:lnTo>
                  <a:pt x="26" y="117"/>
                </a:lnTo>
                <a:lnTo>
                  <a:pt x="6" y="81"/>
                </a:lnTo>
                <a:lnTo>
                  <a:pt x="2" y="60"/>
                </a:lnTo>
                <a:lnTo>
                  <a:pt x="0" y="37"/>
                </a:lnTo>
                <a:lnTo>
                  <a:pt x="0" y="22"/>
                </a:lnTo>
                <a:lnTo>
                  <a:pt x="5" y="10"/>
                </a:lnTo>
                <a:lnTo>
                  <a:pt x="12" y="3"/>
                </a:lnTo>
                <a:lnTo>
                  <a:pt x="23" y="0"/>
                </a:lnTo>
                <a:lnTo>
                  <a:pt x="35" y="4"/>
                </a:lnTo>
                <a:lnTo>
                  <a:pt x="47" y="13"/>
                </a:lnTo>
                <a:lnTo>
                  <a:pt x="59" y="27"/>
                </a:lnTo>
                <a:lnTo>
                  <a:pt x="71" y="42"/>
                </a:lnTo>
                <a:lnTo>
                  <a:pt x="83" y="58"/>
                </a:lnTo>
                <a:lnTo>
                  <a:pt x="95" y="69"/>
                </a:lnTo>
                <a:lnTo>
                  <a:pt x="105" y="78"/>
                </a:lnTo>
                <a:lnTo>
                  <a:pt x="114" y="75"/>
                </a:lnTo>
                <a:lnTo>
                  <a:pt x="114" y="42"/>
                </a:lnTo>
                <a:lnTo>
                  <a:pt x="117" y="24"/>
                </a:lnTo>
                <a:lnTo>
                  <a:pt x="131" y="16"/>
                </a:lnTo>
                <a:lnTo>
                  <a:pt x="147" y="12"/>
                </a:lnTo>
                <a:lnTo>
                  <a:pt x="168" y="12"/>
                </a:lnTo>
                <a:lnTo>
                  <a:pt x="203" y="15"/>
                </a:lnTo>
                <a:lnTo>
                  <a:pt x="251" y="19"/>
                </a:lnTo>
                <a:lnTo>
                  <a:pt x="321" y="28"/>
                </a:lnTo>
                <a:lnTo>
                  <a:pt x="389" y="36"/>
                </a:lnTo>
                <a:lnTo>
                  <a:pt x="440" y="42"/>
                </a:lnTo>
                <a:lnTo>
                  <a:pt x="480" y="49"/>
                </a:lnTo>
                <a:lnTo>
                  <a:pt x="521" y="55"/>
                </a:lnTo>
                <a:lnTo>
                  <a:pt x="560" y="67"/>
                </a:lnTo>
                <a:lnTo>
                  <a:pt x="590" y="81"/>
                </a:lnTo>
                <a:lnTo>
                  <a:pt x="609" y="91"/>
                </a:lnTo>
                <a:lnTo>
                  <a:pt x="629" y="99"/>
                </a:lnTo>
                <a:lnTo>
                  <a:pt x="656" y="100"/>
                </a:lnTo>
                <a:lnTo>
                  <a:pt x="677" y="97"/>
                </a:lnTo>
                <a:lnTo>
                  <a:pt x="689" y="94"/>
                </a:lnTo>
                <a:lnTo>
                  <a:pt x="701" y="96"/>
                </a:lnTo>
                <a:lnTo>
                  <a:pt x="713" y="103"/>
                </a:lnTo>
                <a:lnTo>
                  <a:pt x="716" y="120"/>
                </a:lnTo>
                <a:lnTo>
                  <a:pt x="716" y="133"/>
                </a:lnTo>
                <a:lnTo>
                  <a:pt x="714" y="145"/>
                </a:lnTo>
                <a:lnTo>
                  <a:pt x="707" y="154"/>
                </a:lnTo>
                <a:lnTo>
                  <a:pt x="696" y="159"/>
                </a:lnTo>
                <a:lnTo>
                  <a:pt x="684" y="163"/>
                </a:lnTo>
                <a:lnTo>
                  <a:pt x="669" y="177"/>
                </a:lnTo>
                <a:lnTo>
                  <a:pt x="662" y="192"/>
                </a:lnTo>
                <a:lnTo>
                  <a:pt x="660" y="219"/>
                </a:lnTo>
                <a:lnTo>
                  <a:pt x="660" y="241"/>
                </a:lnTo>
                <a:lnTo>
                  <a:pt x="665" y="256"/>
                </a:lnTo>
                <a:lnTo>
                  <a:pt x="675" y="268"/>
                </a:lnTo>
                <a:lnTo>
                  <a:pt x="689" y="276"/>
                </a:lnTo>
                <a:lnTo>
                  <a:pt x="702" y="285"/>
                </a:lnTo>
                <a:lnTo>
                  <a:pt x="705" y="294"/>
                </a:lnTo>
                <a:lnTo>
                  <a:pt x="702" y="309"/>
                </a:lnTo>
                <a:lnTo>
                  <a:pt x="699" y="322"/>
                </a:lnTo>
                <a:lnTo>
                  <a:pt x="696" y="342"/>
                </a:lnTo>
                <a:lnTo>
                  <a:pt x="698" y="363"/>
                </a:lnTo>
                <a:lnTo>
                  <a:pt x="702" y="379"/>
                </a:lnTo>
                <a:lnTo>
                  <a:pt x="711" y="397"/>
                </a:lnTo>
                <a:lnTo>
                  <a:pt x="719" y="411"/>
                </a:lnTo>
                <a:lnTo>
                  <a:pt x="726" y="421"/>
                </a:lnTo>
                <a:lnTo>
                  <a:pt x="734" y="426"/>
                </a:lnTo>
                <a:lnTo>
                  <a:pt x="737" y="438"/>
                </a:lnTo>
                <a:lnTo>
                  <a:pt x="725" y="444"/>
                </a:lnTo>
                <a:lnTo>
                  <a:pt x="705" y="447"/>
                </a:lnTo>
                <a:lnTo>
                  <a:pt x="687" y="448"/>
                </a:lnTo>
                <a:lnTo>
                  <a:pt x="671" y="447"/>
                </a:lnTo>
                <a:lnTo>
                  <a:pt x="659" y="450"/>
                </a:lnTo>
                <a:lnTo>
                  <a:pt x="650" y="457"/>
                </a:lnTo>
                <a:lnTo>
                  <a:pt x="650" y="469"/>
                </a:lnTo>
                <a:lnTo>
                  <a:pt x="651" y="484"/>
                </a:lnTo>
                <a:lnTo>
                  <a:pt x="653" y="501"/>
                </a:lnTo>
                <a:lnTo>
                  <a:pt x="654" y="513"/>
                </a:lnTo>
                <a:lnTo>
                  <a:pt x="656" y="523"/>
                </a:lnTo>
                <a:lnTo>
                  <a:pt x="647" y="523"/>
                </a:lnTo>
                <a:lnTo>
                  <a:pt x="633" y="520"/>
                </a:lnTo>
                <a:lnTo>
                  <a:pt x="623" y="519"/>
                </a:lnTo>
                <a:lnTo>
                  <a:pt x="611" y="523"/>
                </a:lnTo>
                <a:lnTo>
                  <a:pt x="597" y="532"/>
                </a:lnTo>
                <a:lnTo>
                  <a:pt x="582" y="547"/>
                </a:lnTo>
                <a:lnTo>
                  <a:pt x="570" y="562"/>
                </a:lnTo>
                <a:lnTo>
                  <a:pt x="561" y="579"/>
                </a:lnTo>
                <a:lnTo>
                  <a:pt x="549" y="595"/>
                </a:lnTo>
                <a:lnTo>
                  <a:pt x="540" y="615"/>
                </a:lnTo>
                <a:lnTo>
                  <a:pt x="536" y="634"/>
                </a:lnTo>
                <a:lnTo>
                  <a:pt x="534" y="649"/>
                </a:lnTo>
                <a:lnTo>
                  <a:pt x="528" y="660"/>
                </a:lnTo>
                <a:lnTo>
                  <a:pt x="530" y="672"/>
                </a:lnTo>
                <a:lnTo>
                  <a:pt x="537" y="688"/>
                </a:lnTo>
                <a:lnTo>
                  <a:pt x="540" y="703"/>
                </a:lnTo>
                <a:lnTo>
                  <a:pt x="543" y="717"/>
                </a:lnTo>
                <a:lnTo>
                  <a:pt x="545" y="724"/>
                </a:lnTo>
                <a:lnTo>
                  <a:pt x="534" y="726"/>
                </a:lnTo>
                <a:lnTo>
                  <a:pt x="518" y="715"/>
                </a:lnTo>
                <a:lnTo>
                  <a:pt x="498" y="705"/>
                </a:lnTo>
                <a:lnTo>
                  <a:pt x="465" y="685"/>
                </a:lnTo>
                <a:lnTo>
                  <a:pt x="434" y="664"/>
                </a:lnTo>
                <a:lnTo>
                  <a:pt x="407" y="643"/>
                </a:lnTo>
                <a:lnTo>
                  <a:pt x="378" y="621"/>
                </a:lnTo>
                <a:lnTo>
                  <a:pt x="357" y="595"/>
                </a:lnTo>
                <a:lnTo>
                  <a:pt x="333" y="573"/>
                </a:lnTo>
                <a:lnTo>
                  <a:pt x="321" y="555"/>
                </a:lnTo>
                <a:lnTo>
                  <a:pt x="317" y="535"/>
                </a:lnTo>
                <a:lnTo>
                  <a:pt x="314" y="514"/>
                </a:lnTo>
                <a:lnTo>
                  <a:pt x="303" y="493"/>
                </a:lnTo>
                <a:lnTo>
                  <a:pt x="293" y="474"/>
                </a:lnTo>
                <a:lnTo>
                  <a:pt x="263" y="460"/>
                </a:lnTo>
                <a:lnTo>
                  <a:pt x="249" y="448"/>
                </a:lnTo>
                <a:lnTo>
                  <a:pt x="230" y="421"/>
                </a:lnTo>
                <a:lnTo>
                  <a:pt x="206" y="393"/>
                </a:lnTo>
                <a:lnTo>
                  <a:pt x="180" y="361"/>
                </a:lnTo>
                <a:lnTo>
                  <a:pt x="156" y="328"/>
                </a:lnTo>
                <a:lnTo>
                  <a:pt x="138" y="298"/>
                </a:lnTo>
                <a:lnTo>
                  <a:pt x="114" y="267"/>
                </a:lnTo>
                <a:lnTo>
                  <a:pt x="95" y="237"/>
                </a:lnTo>
                <a:lnTo>
                  <a:pt x="75" y="205"/>
                </a:lnTo>
                <a:lnTo>
                  <a:pt x="57" y="177"/>
                </a:lnTo>
                <a:lnTo>
                  <a:pt x="44" y="15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6" name="Freeform 47"/>
          <p:cNvSpPr>
            <a:spLocks/>
          </p:cNvSpPr>
          <p:nvPr userDrawn="1"/>
        </p:nvSpPr>
        <p:spPr bwMode="auto">
          <a:xfrm>
            <a:off x="7099300" y="4905375"/>
            <a:ext cx="227013" cy="531813"/>
          </a:xfrm>
          <a:custGeom>
            <a:avLst/>
            <a:gdLst>
              <a:gd name="T0" fmla="*/ 33 w 313"/>
              <a:gd name="T1" fmla="*/ 269 h 738"/>
              <a:gd name="T2" fmla="*/ 31 w 313"/>
              <a:gd name="T3" fmla="*/ 201 h 738"/>
              <a:gd name="T4" fmla="*/ 25 w 313"/>
              <a:gd name="T5" fmla="*/ 159 h 738"/>
              <a:gd name="T6" fmla="*/ 7 w 313"/>
              <a:gd name="T7" fmla="*/ 108 h 738"/>
              <a:gd name="T8" fmla="*/ 3 w 313"/>
              <a:gd name="T9" fmla="*/ 62 h 738"/>
              <a:gd name="T10" fmla="*/ 25 w 313"/>
              <a:gd name="T11" fmla="*/ 20 h 738"/>
              <a:gd name="T12" fmla="*/ 60 w 313"/>
              <a:gd name="T13" fmla="*/ 2 h 738"/>
              <a:gd name="T14" fmla="*/ 94 w 313"/>
              <a:gd name="T15" fmla="*/ 3 h 738"/>
              <a:gd name="T16" fmla="*/ 127 w 313"/>
              <a:gd name="T17" fmla="*/ 18 h 738"/>
              <a:gd name="T18" fmla="*/ 160 w 313"/>
              <a:gd name="T19" fmla="*/ 41 h 738"/>
              <a:gd name="T20" fmla="*/ 187 w 313"/>
              <a:gd name="T21" fmla="*/ 66 h 738"/>
              <a:gd name="T22" fmla="*/ 210 w 313"/>
              <a:gd name="T23" fmla="*/ 102 h 738"/>
              <a:gd name="T24" fmla="*/ 225 w 313"/>
              <a:gd name="T25" fmla="*/ 143 h 738"/>
              <a:gd name="T26" fmla="*/ 226 w 313"/>
              <a:gd name="T27" fmla="*/ 186 h 738"/>
              <a:gd name="T28" fmla="*/ 223 w 313"/>
              <a:gd name="T29" fmla="*/ 234 h 738"/>
              <a:gd name="T30" fmla="*/ 223 w 313"/>
              <a:gd name="T31" fmla="*/ 291 h 738"/>
              <a:gd name="T32" fmla="*/ 231 w 313"/>
              <a:gd name="T33" fmla="*/ 338 h 738"/>
              <a:gd name="T34" fmla="*/ 252 w 313"/>
              <a:gd name="T35" fmla="*/ 386 h 738"/>
              <a:gd name="T36" fmla="*/ 279 w 313"/>
              <a:gd name="T37" fmla="*/ 437 h 738"/>
              <a:gd name="T38" fmla="*/ 303 w 313"/>
              <a:gd name="T39" fmla="*/ 482 h 738"/>
              <a:gd name="T40" fmla="*/ 313 w 313"/>
              <a:gd name="T41" fmla="*/ 512 h 738"/>
              <a:gd name="T42" fmla="*/ 297 w 313"/>
              <a:gd name="T43" fmla="*/ 519 h 738"/>
              <a:gd name="T44" fmla="*/ 279 w 313"/>
              <a:gd name="T45" fmla="*/ 537 h 738"/>
              <a:gd name="T46" fmla="*/ 264 w 313"/>
              <a:gd name="T47" fmla="*/ 566 h 738"/>
              <a:gd name="T48" fmla="*/ 247 w 313"/>
              <a:gd name="T49" fmla="*/ 603 h 738"/>
              <a:gd name="T50" fmla="*/ 226 w 313"/>
              <a:gd name="T51" fmla="*/ 636 h 738"/>
              <a:gd name="T52" fmla="*/ 207 w 313"/>
              <a:gd name="T53" fmla="*/ 665 h 738"/>
              <a:gd name="T54" fmla="*/ 181 w 313"/>
              <a:gd name="T55" fmla="*/ 698 h 738"/>
              <a:gd name="T56" fmla="*/ 165 w 313"/>
              <a:gd name="T57" fmla="*/ 723 h 738"/>
              <a:gd name="T58" fmla="*/ 145 w 313"/>
              <a:gd name="T59" fmla="*/ 737 h 738"/>
              <a:gd name="T60" fmla="*/ 135 w 313"/>
              <a:gd name="T61" fmla="*/ 729 h 738"/>
              <a:gd name="T62" fmla="*/ 129 w 313"/>
              <a:gd name="T63" fmla="*/ 698 h 738"/>
              <a:gd name="T64" fmla="*/ 114 w 313"/>
              <a:gd name="T65" fmla="*/ 663 h 738"/>
              <a:gd name="T66" fmla="*/ 78 w 313"/>
              <a:gd name="T67" fmla="*/ 638 h 738"/>
              <a:gd name="T68" fmla="*/ 48 w 313"/>
              <a:gd name="T69" fmla="*/ 618 h 738"/>
              <a:gd name="T70" fmla="*/ 27 w 313"/>
              <a:gd name="T71" fmla="*/ 597 h 738"/>
              <a:gd name="T72" fmla="*/ 33 w 313"/>
              <a:gd name="T73" fmla="*/ 572 h 738"/>
              <a:gd name="T74" fmla="*/ 25 w 313"/>
              <a:gd name="T75" fmla="*/ 539 h 738"/>
              <a:gd name="T76" fmla="*/ 10 w 313"/>
              <a:gd name="T77" fmla="*/ 509 h 738"/>
              <a:gd name="T78" fmla="*/ 10 w 313"/>
              <a:gd name="T79" fmla="*/ 494 h 738"/>
              <a:gd name="T80" fmla="*/ 3 w 313"/>
              <a:gd name="T81" fmla="*/ 473 h 738"/>
              <a:gd name="T82" fmla="*/ 21 w 313"/>
              <a:gd name="T83" fmla="*/ 434 h 738"/>
              <a:gd name="T84" fmla="*/ 31 w 313"/>
              <a:gd name="T85" fmla="*/ 377 h 738"/>
              <a:gd name="T86" fmla="*/ 33 w 313"/>
              <a:gd name="T87" fmla="*/ 321 h 7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3"/>
              <a:gd name="T133" fmla="*/ 0 h 738"/>
              <a:gd name="T134" fmla="*/ 313 w 313"/>
              <a:gd name="T135" fmla="*/ 738 h 7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3" h="738">
                <a:moveTo>
                  <a:pt x="34" y="296"/>
                </a:moveTo>
                <a:lnTo>
                  <a:pt x="33" y="269"/>
                </a:lnTo>
                <a:lnTo>
                  <a:pt x="31" y="236"/>
                </a:lnTo>
                <a:lnTo>
                  <a:pt x="31" y="201"/>
                </a:lnTo>
                <a:lnTo>
                  <a:pt x="27" y="183"/>
                </a:lnTo>
                <a:lnTo>
                  <a:pt x="25" y="159"/>
                </a:lnTo>
                <a:lnTo>
                  <a:pt x="18" y="132"/>
                </a:lnTo>
                <a:lnTo>
                  <a:pt x="7" y="108"/>
                </a:lnTo>
                <a:lnTo>
                  <a:pt x="1" y="81"/>
                </a:lnTo>
                <a:lnTo>
                  <a:pt x="3" y="62"/>
                </a:lnTo>
                <a:lnTo>
                  <a:pt x="12" y="38"/>
                </a:lnTo>
                <a:lnTo>
                  <a:pt x="25" y="20"/>
                </a:lnTo>
                <a:lnTo>
                  <a:pt x="42" y="9"/>
                </a:lnTo>
                <a:lnTo>
                  <a:pt x="60" y="2"/>
                </a:lnTo>
                <a:lnTo>
                  <a:pt x="76" y="0"/>
                </a:lnTo>
                <a:lnTo>
                  <a:pt x="94" y="3"/>
                </a:lnTo>
                <a:lnTo>
                  <a:pt x="109" y="9"/>
                </a:lnTo>
                <a:lnTo>
                  <a:pt x="127" y="18"/>
                </a:lnTo>
                <a:lnTo>
                  <a:pt x="144" y="27"/>
                </a:lnTo>
                <a:lnTo>
                  <a:pt x="160" y="41"/>
                </a:lnTo>
                <a:lnTo>
                  <a:pt x="174" y="51"/>
                </a:lnTo>
                <a:lnTo>
                  <a:pt x="187" y="66"/>
                </a:lnTo>
                <a:lnTo>
                  <a:pt x="199" y="84"/>
                </a:lnTo>
                <a:lnTo>
                  <a:pt x="210" y="102"/>
                </a:lnTo>
                <a:lnTo>
                  <a:pt x="220" y="125"/>
                </a:lnTo>
                <a:lnTo>
                  <a:pt x="225" y="143"/>
                </a:lnTo>
                <a:lnTo>
                  <a:pt x="226" y="164"/>
                </a:lnTo>
                <a:lnTo>
                  <a:pt x="226" y="186"/>
                </a:lnTo>
                <a:lnTo>
                  <a:pt x="225" y="210"/>
                </a:lnTo>
                <a:lnTo>
                  <a:pt x="223" y="234"/>
                </a:lnTo>
                <a:lnTo>
                  <a:pt x="223" y="260"/>
                </a:lnTo>
                <a:lnTo>
                  <a:pt x="223" y="291"/>
                </a:lnTo>
                <a:lnTo>
                  <a:pt x="225" y="314"/>
                </a:lnTo>
                <a:lnTo>
                  <a:pt x="231" y="338"/>
                </a:lnTo>
                <a:lnTo>
                  <a:pt x="240" y="362"/>
                </a:lnTo>
                <a:lnTo>
                  <a:pt x="252" y="386"/>
                </a:lnTo>
                <a:lnTo>
                  <a:pt x="265" y="411"/>
                </a:lnTo>
                <a:lnTo>
                  <a:pt x="279" y="437"/>
                </a:lnTo>
                <a:lnTo>
                  <a:pt x="294" y="459"/>
                </a:lnTo>
                <a:lnTo>
                  <a:pt x="303" y="482"/>
                </a:lnTo>
                <a:lnTo>
                  <a:pt x="312" y="500"/>
                </a:lnTo>
                <a:lnTo>
                  <a:pt x="313" y="512"/>
                </a:lnTo>
                <a:lnTo>
                  <a:pt x="309" y="519"/>
                </a:lnTo>
                <a:lnTo>
                  <a:pt x="297" y="519"/>
                </a:lnTo>
                <a:lnTo>
                  <a:pt x="289" y="528"/>
                </a:lnTo>
                <a:lnTo>
                  <a:pt x="279" y="537"/>
                </a:lnTo>
                <a:lnTo>
                  <a:pt x="270" y="549"/>
                </a:lnTo>
                <a:lnTo>
                  <a:pt x="264" y="566"/>
                </a:lnTo>
                <a:lnTo>
                  <a:pt x="256" y="582"/>
                </a:lnTo>
                <a:lnTo>
                  <a:pt x="247" y="603"/>
                </a:lnTo>
                <a:lnTo>
                  <a:pt x="237" y="620"/>
                </a:lnTo>
                <a:lnTo>
                  <a:pt x="226" y="636"/>
                </a:lnTo>
                <a:lnTo>
                  <a:pt x="216" y="653"/>
                </a:lnTo>
                <a:lnTo>
                  <a:pt x="207" y="665"/>
                </a:lnTo>
                <a:lnTo>
                  <a:pt x="193" y="683"/>
                </a:lnTo>
                <a:lnTo>
                  <a:pt x="181" y="698"/>
                </a:lnTo>
                <a:lnTo>
                  <a:pt x="169" y="711"/>
                </a:lnTo>
                <a:lnTo>
                  <a:pt x="165" y="723"/>
                </a:lnTo>
                <a:lnTo>
                  <a:pt x="154" y="731"/>
                </a:lnTo>
                <a:lnTo>
                  <a:pt x="145" y="737"/>
                </a:lnTo>
                <a:lnTo>
                  <a:pt x="138" y="738"/>
                </a:lnTo>
                <a:lnTo>
                  <a:pt x="135" y="729"/>
                </a:lnTo>
                <a:lnTo>
                  <a:pt x="133" y="714"/>
                </a:lnTo>
                <a:lnTo>
                  <a:pt x="129" y="698"/>
                </a:lnTo>
                <a:lnTo>
                  <a:pt x="124" y="680"/>
                </a:lnTo>
                <a:lnTo>
                  <a:pt x="114" y="663"/>
                </a:lnTo>
                <a:lnTo>
                  <a:pt x="96" y="648"/>
                </a:lnTo>
                <a:lnTo>
                  <a:pt x="78" y="638"/>
                </a:lnTo>
                <a:lnTo>
                  <a:pt x="63" y="627"/>
                </a:lnTo>
                <a:lnTo>
                  <a:pt x="48" y="618"/>
                </a:lnTo>
                <a:lnTo>
                  <a:pt x="34" y="608"/>
                </a:lnTo>
                <a:lnTo>
                  <a:pt x="27" y="597"/>
                </a:lnTo>
                <a:lnTo>
                  <a:pt x="31" y="590"/>
                </a:lnTo>
                <a:lnTo>
                  <a:pt x="33" y="572"/>
                </a:lnTo>
                <a:lnTo>
                  <a:pt x="31" y="557"/>
                </a:lnTo>
                <a:lnTo>
                  <a:pt x="25" y="539"/>
                </a:lnTo>
                <a:lnTo>
                  <a:pt x="18" y="524"/>
                </a:lnTo>
                <a:lnTo>
                  <a:pt x="10" y="509"/>
                </a:lnTo>
                <a:lnTo>
                  <a:pt x="6" y="503"/>
                </a:lnTo>
                <a:lnTo>
                  <a:pt x="10" y="494"/>
                </a:lnTo>
                <a:lnTo>
                  <a:pt x="0" y="483"/>
                </a:lnTo>
                <a:lnTo>
                  <a:pt x="3" y="473"/>
                </a:lnTo>
                <a:lnTo>
                  <a:pt x="12" y="456"/>
                </a:lnTo>
                <a:lnTo>
                  <a:pt x="21" y="434"/>
                </a:lnTo>
                <a:lnTo>
                  <a:pt x="25" y="405"/>
                </a:lnTo>
                <a:lnTo>
                  <a:pt x="31" y="377"/>
                </a:lnTo>
                <a:lnTo>
                  <a:pt x="33" y="348"/>
                </a:lnTo>
                <a:lnTo>
                  <a:pt x="33" y="321"/>
                </a:lnTo>
                <a:lnTo>
                  <a:pt x="34" y="296"/>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7" name="Freeform 48"/>
          <p:cNvSpPr>
            <a:spLocks/>
          </p:cNvSpPr>
          <p:nvPr userDrawn="1"/>
        </p:nvSpPr>
        <p:spPr bwMode="auto">
          <a:xfrm>
            <a:off x="7283450" y="4960938"/>
            <a:ext cx="339725" cy="244475"/>
          </a:xfrm>
          <a:custGeom>
            <a:avLst/>
            <a:gdLst>
              <a:gd name="T0" fmla="*/ 258 w 462"/>
              <a:gd name="T1" fmla="*/ 2 h 354"/>
              <a:gd name="T2" fmla="*/ 289 w 462"/>
              <a:gd name="T3" fmla="*/ 6 h 354"/>
              <a:gd name="T4" fmla="*/ 327 w 462"/>
              <a:gd name="T5" fmla="*/ 11 h 354"/>
              <a:gd name="T6" fmla="*/ 361 w 462"/>
              <a:gd name="T7" fmla="*/ 20 h 354"/>
              <a:gd name="T8" fmla="*/ 381 w 462"/>
              <a:gd name="T9" fmla="*/ 29 h 354"/>
              <a:gd name="T10" fmla="*/ 397 w 462"/>
              <a:gd name="T11" fmla="*/ 38 h 354"/>
              <a:gd name="T12" fmla="*/ 414 w 462"/>
              <a:gd name="T13" fmla="*/ 54 h 354"/>
              <a:gd name="T14" fmla="*/ 429 w 462"/>
              <a:gd name="T15" fmla="*/ 75 h 354"/>
              <a:gd name="T16" fmla="*/ 444 w 462"/>
              <a:gd name="T17" fmla="*/ 98 h 354"/>
              <a:gd name="T18" fmla="*/ 453 w 462"/>
              <a:gd name="T19" fmla="*/ 120 h 354"/>
              <a:gd name="T20" fmla="*/ 459 w 462"/>
              <a:gd name="T21" fmla="*/ 143 h 354"/>
              <a:gd name="T22" fmla="*/ 462 w 462"/>
              <a:gd name="T23" fmla="*/ 164 h 354"/>
              <a:gd name="T24" fmla="*/ 462 w 462"/>
              <a:gd name="T25" fmla="*/ 185 h 354"/>
              <a:gd name="T26" fmla="*/ 460 w 462"/>
              <a:gd name="T27" fmla="*/ 203 h 354"/>
              <a:gd name="T28" fmla="*/ 454 w 462"/>
              <a:gd name="T29" fmla="*/ 221 h 354"/>
              <a:gd name="T30" fmla="*/ 445 w 462"/>
              <a:gd name="T31" fmla="*/ 237 h 354"/>
              <a:gd name="T32" fmla="*/ 432 w 462"/>
              <a:gd name="T33" fmla="*/ 251 h 354"/>
              <a:gd name="T34" fmla="*/ 417 w 462"/>
              <a:gd name="T35" fmla="*/ 261 h 354"/>
              <a:gd name="T36" fmla="*/ 396 w 462"/>
              <a:gd name="T37" fmla="*/ 272 h 354"/>
              <a:gd name="T38" fmla="*/ 378 w 462"/>
              <a:gd name="T39" fmla="*/ 276 h 354"/>
              <a:gd name="T40" fmla="*/ 354 w 462"/>
              <a:gd name="T41" fmla="*/ 278 h 354"/>
              <a:gd name="T42" fmla="*/ 328 w 462"/>
              <a:gd name="T43" fmla="*/ 281 h 354"/>
              <a:gd name="T44" fmla="*/ 303 w 462"/>
              <a:gd name="T45" fmla="*/ 285 h 354"/>
              <a:gd name="T46" fmla="*/ 280 w 462"/>
              <a:gd name="T47" fmla="*/ 296 h 354"/>
              <a:gd name="T48" fmla="*/ 259 w 462"/>
              <a:gd name="T49" fmla="*/ 314 h 354"/>
              <a:gd name="T50" fmla="*/ 249 w 462"/>
              <a:gd name="T51" fmla="*/ 329 h 354"/>
              <a:gd name="T52" fmla="*/ 228 w 462"/>
              <a:gd name="T53" fmla="*/ 339 h 354"/>
              <a:gd name="T54" fmla="*/ 201 w 462"/>
              <a:gd name="T55" fmla="*/ 350 h 354"/>
              <a:gd name="T56" fmla="*/ 174 w 462"/>
              <a:gd name="T57" fmla="*/ 354 h 354"/>
              <a:gd name="T58" fmla="*/ 145 w 462"/>
              <a:gd name="T59" fmla="*/ 354 h 354"/>
              <a:gd name="T60" fmla="*/ 117 w 462"/>
              <a:gd name="T61" fmla="*/ 353 h 354"/>
              <a:gd name="T62" fmla="*/ 94 w 462"/>
              <a:gd name="T63" fmla="*/ 347 h 354"/>
              <a:gd name="T64" fmla="*/ 73 w 462"/>
              <a:gd name="T65" fmla="*/ 338 h 354"/>
              <a:gd name="T66" fmla="*/ 55 w 462"/>
              <a:gd name="T67" fmla="*/ 327 h 354"/>
              <a:gd name="T68" fmla="*/ 39 w 462"/>
              <a:gd name="T69" fmla="*/ 311 h 354"/>
              <a:gd name="T70" fmla="*/ 22 w 462"/>
              <a:gd name="T71" fmla="*/ 291 h 354"/>
              <a:gd name="T72" fmla="*/ 12 w 462"/>
              <a:gd name="T73" fmla="*/ 267 h 354"/>
              <a:gd name="T74" fmla="*/ 6 w 462"/>
              <a:gd name="T75" fmla="*/ 246 h 354"/>
              <a:gd name="T76" fmla="*/ 0 w 462"/>
              <a:gd name="T77" fmla="*/ 221 h 354"/>
              <a:gd name="T78" fmla="*/ 0 w 462"/>
              <a:gd name="T79" fmla="*/ 198 h 354"/>
              <a:gd name="T80" fmla="*/ 4 w 462"/>
              <a:gd name="T81" fmla="*/ 171 h 354"/>
              <a:gd name="T82" fmla="*/ 12 w 462"/>
              <a:gd name="T83" fmla="*/ 149 h 354"/>
              <a:gd name="T84" fmla="*/ 19 w 462"/>
              <a:gd name="T85" fmla="*/ 132 h 354"/>
              <a:gd name="T86" fmla="*/ 30 w 462"/>
              <a:gd name="T87" fmla="*/ 114 h 354"/>
              <a:gd name="T88" fmla="*/ 40 w 462"/>
              <a:gd name="T89" fmla="*/ 93 h 354"/>
              <a:gd name="T90" fmla="*/ 54 w 462"/>
              <a:gd name="T91" fmla="*/ 78 h 354"/>
              <a:gd name="T92" fmla="*/ 67 w 462"/>
              <a:gd name="T93" fmla="*/ 62 h 354"/>
              <a:gd name="T94" fmla="*/ 82 w 462"/>
              <a:gd name="T95" fmla="*/ 47 h 354"/>
              <a:gd name="T96" fmla="*/ 97 w 462"/>
              <a:gd name="T97" fmla="*/ 42 h 354"/>
              <a:gd name="T98" fmla="*/ 114 w 462"/>
              <a:gd name="T99" fmla="*/ 42 h 354"/>
              <a:gd name="T100" fmla="*/ 130 w 462"/>
              <a:gd name="T101" fmla="*/ 45 h 354"/>
              <a:gd name="T102" fmla="*/ 144 w 462"/>
              <a:gd name="T103" fmla="*/ 44 h 354"/>
              <a:gd name="T104" fmla="*/ 144 w 462"/>
              <a:gd name="T105" fmla="*/ 32 h 354"/>
              <a:gd name="T106" fmla="*/ 147 w 462"/>
              <a:gd name="T107" fmla="*/ 21 h 354"/>
              <a:gd name="T108" fmla="*/ 160 w 462"/>
              <a:gd name="T109" fmla="*/ 14 h 354"/>
              <a:gd name="T110" fmla="*/ 175 w 462"/>
              <a:gd name="T111" fmla="*/ 8 h 354"/>
              <a:gd name="T112" fmla="*/ 193 w 462"/>
              <a:gd name="T113" fmla="*/ 5 h 354"/>
              <a:gd name="T114" fmla="*/ 211 w 462"/>
              <a:gd name="T115" fmla="*/ 2 h 354"/>
              <a:gd name="T116" fmla="*/ 228 w 462"/>
              <a:gd name="T117" fmla="*/ 0 h 354"/>
              <a:gd name="T118" fmla="*/ 258 w 462"/>
              <a:gd name="T119" fmla="*/ 2 h 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354"/>
              <a:gd name="T182" fmla="*/ 462 w 462"/>
              <a:gd name="T183" fmla="*/ 354 h 3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354">
                <a:moveTo>
                  <a:pt x="258" y="2"/>
                </a:moveTo>
                <a:lnTo>
                  <a:pt x="289" y="6"/>
                </a:lnTo>
                <a:lnTo>
                  <a:pt x="327" y="11"/>
                </a:lnTo>
                <a:lnTo>
                  <a:pt x="361" y="20"/>
                </a:lnTo>
                <a:lnTo>
                  <a:pt x="381" y="29"/>
                </a:lnTo>
                <a:lnTo>
                  <a:pt x="397" y="38"/>
                </a:lnTo>
                <a:lnTo>
                  <a:pt x="414" y="54"/>
                </a:lnTo>
                <a:lnTo>
                  <a:pt x="429" y="75"/>
                </a:lnTo>
                <a:lnTo>
                  <a:pt x="444" y="98"/>
                </a:lnTo>
                <a:lnTo>
                  <a:pt x="453" y="120"/>
                </a:lnTo>
                <a:lnTo>
                  <a:pt x="459" y="143"/>
                </a:lnTo>
                <a:lnTo>
                  <a:pt x="462" y="164"/>
                </a:lnTo>
                <a:lnTo>
                  <a:pt x="462" y="185"/>
                </a:lnTo>
                <a:lnTo>
                  <a:pt x="460" y="203"/>
                </a:lnTo>
                <a:lnTo>
                  <a:pt x="454" y="221"/>
                </a:lnTo>
                <a:lnTo>
                  <a:pt x="445" y="237"/>
                </a:lnTo>
                <a:lnTo>
                  <a:pt x="432" y="251"/>
                </a:lnTo>
                <a:lnTo>
                  <a:pt x="417" y="261"/>
                </a:lnTo>
                <a:lnTo>
                  <a:pt x="396" y="272"/>
                </a:lnTo>
                <a:lnTo>
                  <a:pt x="378" y="276"/>
                </a:lnTo>
                <a:lnTo>
                  <a:pt x="354" y="278"/>
                </a:lnTo>
                <a:lnTo>
                  <a:pt x="328" y="281"/>
                </a:lnTo>
                <a:lnTo>
                  <a:pt x="303" y="285"/>
                </a:lnTo>
                <a:lnTo>
                  <a:pt x="280" y="296"/>
                </a:lnTo>
                <a:lnTo>
                  <a:pt x="259" y="314"/>
                </a:lnTo>
                <a:lnTo>
                  <a:pt x="249" y="329"/>
                </a:lnTo>
                <a:lnTo>
                  <a:pt x="228" y="339"/>
                </a:lnTo>
                <a:lnTo>
                  <a:pt x="201" y="350"/>
                </a:lnTo>
                <a:lnTo>
                  <a:pt x="174" y="354"/>
                </a:lnTo>
                <a:lnTo>
                  <a:pt x="145" y="354"/>
                </a:lnTo>
                <a:lnTo>
                  <a:pt x="117" y="353"/>
                </a:lnTo>
                <a:lnTo>
                  <a:pt x="94" y="347"/>
                </a:lnTo>
                <a:lnTo>
                  <a:pt x="73" y="338"/>
                </a:lnTo>
                <a:lnTo>
                  <a:pt x="55" y="327"/>
                </a:lnTo>
                <a:lnTo>
                  <a:pt x="39" y="311"/>
                </a:lnTo>
                <a:lnTo>
                  <a:pt x="22" y="291"/>
                </a:lnTo>
                <a:lnTo>
                  <a:pt x="12" y="267"/>
                </a:lnTo>
                <a:lnTo>
                  <a:pt x="6" y="246"/>
                </a:lnTo>
                <a:lnTo>
                  <a:pt x="0" y="221"/>
                </a:lnTo>
                <a:lnTo>
                  <a:pt x="0" y="198"/>
                </a:lnTo>
                <a:lnTo>
                  <a:pt x="4" y="171"/>
                </a:lnTo>
                <a:lnTo>
                  <a:pt x="12" y="149"/>
                </a:lnTo>
                <a:lnTo>
                  <a:pt x="19" y="132"/>
                </a:lnTo>
                <a:lnTo>
                  <a:pt x="30" y="114"/>
                </a:lnTo>
                <a:lnTo>
                  <a:pt x="40" y="93"/>
                </a:lnTo>
                <a:lnTo>
                  <a:pt x="54" y="78"/>
                </a:lnTo>
                <a:lnTo>
                  <a:pt x="67" y="62"/>
                </a:lnTo>
                <a:lnTo>
                  <a:pt x="82" y="47"/>
                </a:lnTo>
                <a:lnTo>
                  <a:pt x="97" y="42"/>
                </a:lnTo>
                <a:lnTo>
                  <a:pt x="114" y="42"/>
                </a:lnTo>
                <a:lnTo>
                  <a:pt x="130" y="45"/>
                </a:lnTo>
                <a:lnTo>
                  <a:pt x="144" y="44"/>
                </a:lnTo>
                <a:lnTo>
                  <a:pt x="144" y="32"/>
                </a:lnTo>
                <a:lnTo>
                  <a:pt x="147" y="21"/>
                </a:lnTo>
                <a:lnTo>
                  <a:pt x="160" y="14"/>
                </a:lnTo>
                <a:lnTo>
                  <a:pt x="175" y="8"/>
                </a:lnTo>
                <a:lnTo>
                  <a:pt x="193" y="5"/>
                </a:lnTo>
                <a:lnTo>
                  <a:pt x="211" y="2"/>
                </a:lnTo>
                <a:lnTo>
                  <a:pt x="228" y="0"/>
                </a:lnTo>
                <a:lnTo>
                  <a:pt x="258" y="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8" name="Freeform 49"/>
          <p:cNvSpPr>
            <a:spLocks/>
          </p:cNvSpPr>
          <p:nvPr userDrawn="1"/>
        </p:nvSpPr>
        <p:spPr bwMode="auto">
          <a:xfrm>
            <a:off x="7269163" y="3760788"/>
            <a:ext cx="1390650" cy="912812"/>
          </a:xfrm>
          <a:custGeom>
            <a:avLst/>
            <a:gdLst>
              <a:gd name="T0" fmla="*/ 282 w 1887"/>
              <a:gd name="T1" fmla="*/ 304 h 1287"/>
              <a:gd name="T2" fmla="*/ 369 w 1887"/>
              <a:gd name="T3" fmla="*/ 168 h 1287"/>
              <a:gd name="T4" fmla="*/ 425 w 1887"/>
              <a:gd name="T5" fmla="*/ 144 h 1287"/>
              <a:gd name="T6" fmla="*/ 495 w 1887"/>
              <a:gd name="T7" fmla="*/ 84 h 1287"/>
              <a:gd name="T8" fmla="*/ 582 w 1887"/>
              <a:gd name="T9" fmla="*/ 72 h 1287"/>
              <a:gd name="T10" fmla="*/ 690 w 1887"/>
              <a:gd name="T11" fmla="*/ 91 h 1287"/>
              <a:gd name="T12" fmla="*/ 809 w 1887"/>
              <a:gd name="T13" fmla="*/ 90 h 1287"/>
              <a:gd name="T14" fmla="*/ 872 w 1887"/>
              <a:gd name="T15" fmla="*/ 133 h 1287"/>
              <a:gd name="T16" fmla="*/ 975 w 1887"/>
              <a:gd name="T17" fmla="*/ 129 h 1287"/>
              <a:gd name="T18" fmla="*/ 1118 w 1887"/>
              <a:gd name="T19" fmla="*/ 81 h 1287"/>
              <a:gd name="T20" fmla="*/ 1226 w 1887"/>
              <a:gd name="T21" fmla="*/ 16 h 1287"/>
              <a:gd name="T22" fmla="*/ 1290 w 1887"/>
              <a:gd name="T23" fmla="*/ 7 h 1287"/>
              <a:gd name="T24" fmla="*/ 1346 w 1887"/>
              <a:gd name="T25" fmla="*/ 67 h 1287"/>
              <a:gd name="T26" fmla="*/ 1427 w 1887"/>
              <a:gd name="T27" fmla="*/ 199 h 1287"/>
              <a:gd name="T28" fmla="*/ 1502 w 1887"/>
              <a:gd name="T29" fmla="*/ 342 h 1287"/>
              <a:gd name="T30" fmla="*/ 1548 w 1887"/>
              <a:gd name="T31" fmla="*/ 490 h 1287"/>
              <a:gd name="T32" fmla="*/ 1562 w 1887"/>
              <a:gd name="T33" fmla="*/ 642 h 1287"/>
              <a:gd name="T34" fmla="*/ 1577 w 1887"/>
              <a:gd name="T35" fmla="*/ 783 h 1287"/>
              <a:gd name="T36" fmla="*/ 1649 w 1887"/>
              <a:gd name="T37" fmla="*/ 868 h 1287"/>
              <a:gd name="T38" fmla="*/ 1763 w 1887"/>
              <a:gd name="T39" fmla="*/ 850 h 1287"/>
              <a:gd name="T40" fmla="*/ 1848 w 1887"/>
              <a:gd name="T41" fmla="*/ 829 h 1287"/>
              <a:gd name="T42" fmla="*/ 1884 w 1887"/>
              <a:gd name="T43" fmla="*/ 883 h 1287"/>
              <a:gd name="T44" fmla="*/ 1835 w 1887"/>
              <a:gd name="T45" fmla="*/ 952 h 1287"/>
              <a:gd name="T46" fmla="*/ 1781 w 1887"/>
              <a:gd name="T47" fmla="*/ 954 h 1287"/>
              <a:gd name="T48" fmla="*/ 1739 w 1887"/>
              <a:gd name="T49" fmla="*/ 936 h 1287"/>
              <a:gd name="T50" fmla="*/ 1685 w 1887"/>
              <a:gd name="T51" fmla="*/ 1069 h 1287"/>
              <a:gd name="T52" fmla="*/ 1658 w 1887"/>
              <a:gd name="T53" fmla="*/ 1210 h 1287"/>
              <a:gd name="T54" fmla="*/ 1607 w 1887"/>
              <a:gd name="T55" fmla="*/ 1267 h 1287"/>
              <a:gd name="T56" fmla="*/ 1544 w 1887"/>
              <a:gd name="T57" fmla="*/ 1233 h 1287"/>
              <a:gd name="T58" fmla="*/ 1446 w 1887"/>
              <a:gd name="T59" fmla="*/ 1183 h 1287"/>
              <a:gd name="T60" fmla="*/ 1289 w 1887"/>
              <a:gd name="T61" fmla="*/ 1165 h 1287"/>
              <a:gd name="T62" fmla="*/ 1143 w 1887"/>
              <a:gd name="T63" fmla="*/ 1219 h 1287"/>
              <a:gd name="T64" fmla="*/ 968 w 1887"/>
              <a:gd name="T65" fmla="*/ 1276 h 1287"/>
              <a:gd name="T66" fmla="*/ 759 w 1887"/>
              <a:gd name="T67" fmla="*/ 1287 h 1287"/>
              <a:gd name="T68" fmla="*/ 671 w 1887"/>
              <a:gd name="T69" fmla="*/ 1264 h 1287"/>
              <a:gd name="T70" fmla="*/ 563 w 1887"/>
              <a:gd name="T71" fmla="*/ 1237 h 1287"/>
              <a:gd name="T72" fmla="*/ 524 w 1887"/>
              <a:gd name="T73" fmla="*/ 1212 h 1287"/>
              <a:gd name="T74" fmla="*/ 497 w 1887"/>
              <a:gd name="T75" fmla="*/ 1144 h 1287"/>
              <a:gd name="T76" fmla="*/ 440 w 1887"/>
              <a:gd name="T77" fmla="*/ 1087 h 1287"/>
              <a:gd name="T78" fmla="*/ 471 w 1887"/>
              <a:gd name="T79" fmla="*/ 1054 h 1287"/>
              <a:gd name="T80" fmla="*/ 375 w 1887"/>
              <a:gd name="T81" fmla="*/ 1021 h 1287"/>
              <a:gd name="T82" fmla="*/ 273 w 1887"/>
              <a:gd name="T83" fmla="*/ 1005 h 1287"/>
              <a:gd name="T84" fmla="*/ 207 w 1887"/>
              <a:gd name="T85" fmla="*/ 949 h 1287"/>
              <a:gd name="T86" fmla="*/ 194 w 1887"/>
              <a:gd name="T87" fmla="*/ 870 h 1287"/>
              <a:gd name="T88" fmla="*/ 102 w 1887"/>
              <a:gd name="T89" fmla="*/ 807 h 1287"/>
              <a:gd name="T90" fmla="*/ 71 w 1887"/>
              <a:gd name="T91" fmla="*/ 724 h 1287"/>
              <a:gd name="T92" fmla="*/ 3 w 1887"/>
              <a:gd name="T93" fmla="*/ 652 h 1287"/>
              <a:gd name="T94" fmla="*/ 75 w 1887"/>
              <a:gd name="T95" fmla="*/ 600 h 1287"/>
              <a:gd name="T96" fmla="*/ 194 w 1887"/>
              <a:gd name="T97" fmla="*/ 477 h 1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87"/>
              <a:gd name="T148" fmla="*/ 0 h 1287"/>
              <a:gd name="T149" fmla="*/ 1887 w 1887"/>
              <a:gd name="T150" fmla="*/ 1287 h 1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87" h="1287">
                <a:moveTo>
                  <a:pt x="219" y="417"/>
                </a:moveTo>
                <a:lnTo>
                  <a:pt x="239" y="378"/>
                </a:lnTo>
                <a:lnTo>
                  <a:pt x="261" y="340"/>
                </a:lnTo>
                <a:lnTo>
                  <a:pt x="282" y="304"/>
                </a:lnTo>
                <a:lnTo>
                  <a:pt x="306" y="261"/>
                </a:lnTo>
                <a:lnTo>
                  <a:pt x="327" y="228"/>
                </a:lnTo>
                <a:lnTo>
                  <a:pt x="351" y="192"/>
                </a:lnTo>
                <a:lnTo>
                  <a:pt x="369" y="168"/>
                </a:lnTo>
                <a:lnTo>
                  <a:pt x="386" y="151"/>
                </a:lnTo>
                <a:lnTo>
                  <a:pt x="398" y="154"/>
                </a:lnTo>
                <a:lnTo>
                  <a:pt x="411" y="153"/>
                </a:lnTo>
                <a:lnTo>
                  <a:pt x="425" y="144"/>
                </a:lnTo>
                <a:lnTo>
                  <a:pt x="437" y="135"/>
                </a:lnTo>
                <a:lnTo>
                  <a:pt x="456" y="117"/>
                </a:lnTo>
                <a:lnTo>
                  <a:pt x="477" y="100"/>
                </a:lnTo>
                <a:lnTo>
                  <a:pt x="495" y="84"/>
                </a:lnTo>
                <a:lnTo>
                  <a:pt x="516" y="73"/>
                </a:lnTo>
                <a:lnTo>
                  <a:pt x="540" y="67"/>
                </a:lnTo>
                <a:lnTo>
                  <a:pt x="560" y="69"/>
                </a:lnTo>
                <a:lnTo>
                  <a:pt x="582" y="72"/>
                </a:lnTo>
                <a:lnTo>
                  <a:pt x="609" y="78"/>
                </a:lnTo>
                <a:lnTo>
                  <a:pt x="633" y="84"/>
                </a:lnTo>
                <a:lnTo>
                  <a:pt x="668" y="88"/>
                </a:lnTo>
                <a:lnTo>
                  <a:pt x="690" y="91"/>
                </a:lnTo>
                <a:lnTo>
                  <a:pt x="726" y="93"/>
                </a:lnTo>
                <a:lnTo>
                  <a:pt x="759" y="91"/>
                </a:lnTo>
                <a:lnTo>
                  <a:pt x="786" y="91"/>
                </a:lnTo>
                <a:lnTo>
                  <a:pt x="809" y="90"/>
                </a:lnTo>
                <a:lnTo>
                  <a:pt x="825" y="93"/>
                </a:lnTo>
                <a:lnTo>
                  <a:pt x="840" y="102"/>
                </a:lnTo>
                <a:lnTo>
                  <a:pt x="857" y="118"/>
                </a:lnTo>
                <a:lnTo>
                  <a:pt x="872" y="133"/>
                </a:lnTo>
                <a:lnTo>
                  <a:pt x="885" y="142"/>
                </a:lnTo>
                <a:lnTo>
                  <a:pt x="899" y="145"/>
                </a:lnTo>
                <a:lnTo>
                  <a:pt x="932" y="139"/>
                </a:lnTo>
                <a:lnTo>
                  <a:pt x="975" y="129"/>
                </a:lnTo>
                <a:lnTo>
                  <a:pt x="1017" y="117"/>
                </a:lnTo>
                <a:lnTo>
                  <a:pt x="1056" y="106"/>
                </a:lnTo>
                <a:lnTo>
                  <a:pt x="1086" y="96"/>
                </a:lnTo>
                <a:lnTo>
                  <a:pt x="1118" y="81"/>
                </a:lnTo>
                <a:lnTo>
                  <a:pt x="1149" y="66"/>
                </a:lnTo>
                <a:lnTo>
                  <a:pt x="1184" y="48"/>
                </a:lnTo>
                <a:lnTo>
                  <a:pt x="1206" y="33"/>
                </a:lnTo>
                <a:lnTo>
                  <a:pt x="1226" y="16"/>
                </a:lnTo>
                <a:lnTo>
                  <a:pt x="1244" y="4"/>
                </a:lnTo>
                <a:lnTo>
                  <a:pt x="1262" y="0"/>
                </a:lnTo>
                <a:lnTo>
                  <a:pt x="1277" y="1"/>
                </a:lnTo>
                <a:lnTo>
                  <a:pt x="1290" y="7"/>
                </a:lnTo>
                <a:lnTo>
                  <a:pt x="1301" y="15"/>
                </a:lnTo>
                <a:lnTo>
                  <a:pt x="1314" y="27"/>
                </a:lnTo>
                <a:lnTo>
                  <a:pt x="1328" y="45"/>
                </a:lnTo>
                <a:lnTo>
                  <a:pt x="1346" y="67"/>
                </a:lnTo>
                <a:lnTo>
                  <a:pt x="1367" y="100"/>
                </a:lnTo>
                <a:lnTo>
                  <a:pt x="1386" y="136"/>
                </a:lnTo>
                <a:lnTo>
                  <a:pt x="1406" y="168"/>
                </a:lnTo>
                <a:lnTo>
                  <a:pt x="1427" y="199"/>
                </a:lnTo>
                <a:lnTo>
                  <a:pt x="1446" y="237"/>
                </a:lnTo>
                <a:lnTo>
                  <a:pt x="1466" y="273"/>
                </a:lnTo>
                <a:lnTo>
                  <a:pt x="1485" y="307"/>
                </a:lnTo>
                <a:lnTo>
                  <a:pt x="1502" y="342"/>
                </a:lnTo>
                <a:lnTo>
                  <a:pt x="1520" y="376"/>
                </a:lnTo>
                <a:lnTo>
                  <a:pt x="1532" y="417"/>
                </a:lnTo>
                <a:lnTo>
                  <a:pt x="1542" y="454"/>
                </a:lnTo>
                <a:lnTo>
                  <a:pt x="1548" y="490"/>
                </a:lnTo>
                <a:lnTo>
                  <a:pt x="1554" y="526"/>
                </a:lnTo>
                <a:lnTo>
                  <a:pt x="1559" y="567"/>
                </a:lnTo>
                <a:lnTo>
                  <a:pt x="1559" y="606"/>
                </a:lnTo>
                <a:lnTo>
                  <a:pt x="1562" y="642"/>
                </a:lnTo>
                <a:lnTo>
                  <a:pt x="1565" y="678"/>
                </a:lnTo>
                <a:lnTo>
                  <a:pt x="1569" y="715"/>
                </a:lnTo>
                <a:lnTo>
                  <a:pt x="1574" y="750"/>
                </a:lnTo>
                <a:lnTo>
                  <a:pt x="1577" y="783"/>
                </a:lnTo>
                <a:lnTo>
                  <a:pt x="1586" y="813"/>
                </a:lnTo>
                <a:lnTo>
                  <a:pt x="1598" y="837"/>
                </a:lnTo>
                <a:lnTo>
                  <a:pt x="1619" y="859"/>
                </a:lnTo>
                <a:lnTo>
                  <a:pt x="1649" y="868"/>
                </a:lnTo>
                <a:lnTo>
                  <a:pt x="1680" y="873"/>
                </a:lnTo>
                <a:lnTo>
                  <a:pt x="1710" y="873"/>
                </a:lnTo>
                <a:lnTo>
                  <a:pt x="1736" y="867"/>
                </a:lnTo>
                <a:lnTo>
                  <a:pt x="1763" y="850"/>
                </a:lnTo>
                <a:lnTo>
                  <a:pt x="1787" y="832"/>
                </a:lnTo>
                <a:lnTo>
                  <a:pt x="1811" y="826"/>
                </a:lnTo>
                <a:lnTo>
                  <a:pt x="1832" y="826"/>
                </a:lnTo>
                <a:lnTo>
                  <a:pt x="1848" y="829"/>
                </a:lnTo>
                <a:lnTo>
                  <a:pt x="1865" y="837"/>
                </a:lnTo>
                <a:lnTo>
                  <a:pt x="1881" y="852"/>
                </a:lnTo>
                <a:lnTo>
                  <a:pt x="1887" y="867"/>
                </a:lnTo>
                <a:lnTo>
                  <a:pt x="1884" y="883"/>
                </a:lnTo>
                <a:lnTo>
                  <a:pt x="1877" y="903"/>
                </a:lnTo>
                <a:lnTo>
                  <a:pt x="1865" y="921"/>
                </a:lnTo>
                <a:lnTo>
                  <a:pt x="1850" y="937"/>
                </a:lnTo>
                <a:lnTo>
                  <a:pt x="1835" y="952"/>
                </a:lnTo>
                <a:lnTo>
                  <a:pt x="1818" y="961"/>
                </a:lnTo>
                <a:lnTo>
                  <a:pt x="1803" y="967"/>
                </a:lnTo>
                <a:lnTo>
                  <a:pt x="1788" y="966"/>
                </a:lnTo>
                <a:lnTo>
                  <a:pt x="1781" y="954"/>
                </a:lnTo>
                <a:lnTo>
                  <a:pt x="1772" y="942"/>
                </a:lnTo>
                <a:lnTo>
                  <a:pt x="1760" y="931"/>
                </a:lnTo>
                <a:lnTo>
                  <a:pt x="1751" y="928"/>
                </a:lnTo>
                <a:lnTo>
                  <a:pt x="1739" y="936"/>
                </a:lnTo>
                <a:lnTo>
                  <a:pt x="1725" y="957"/>
                </a:lnTo>
                <a:lnTo>
                  <a:pt x="1710" y="985"/>
                </a:lnTo>
                <a:lnTo>
                  <a:pt x="1695" y="1029"/>
                </a:lnTo>
                <a:lnTo>
                  <a:pt x="1685" y="1069"/>
                </a:lnTo>
                <a:lnTo>
                  <a:pt x="1676" y="1107"/>
                </a:lnTo>
                <a:lnTo>
                  <a:pt x="1667" y="1144"/>
                </a:lnTo>
                <a:lnTo>
                  <a:pt x="1662" y="1182"/>
                </a:lnTo>
                <a:lnTo>
                  <a:pt x="1658" y="1210"/>
                </a:lnTo>
                <a:lnTo>
                  <a:pt x="1656" y="1237"/>
                </a:lnTo>
                <a:lnTo>
                  <a:pt x="1646" y="1257"/>
                </a:lnTo>
                <a:lnTo>
                  <a:pt x="1628" y="1266"/>
                </a:lnTo>
                <a:lnTo>
                  <a:pt x="1607" y="1267"/>
                </a:lnTo>
                <a:lnTo>
                  <a:pt x="1586" y="1269"/>
                </a:lnTo>
                <a:lnTo>
                  <a:pt x="1562" y="1261"/>
                </a:lnTo>
                <a:lnTo>
                  <a:pt x="1550" y="1249"/>
                </a:lnTo>
                <a:lnTo>
                  <a:pt x="1544" y="1233"/>
                </a:lnTo>
                <a:lnTo>
                  <a:pt x="1526" y="1219"/>
                </a:lnTo>
                <a:lnTo>
                  <a:pt x="1499" y="1204"/>
                </a:lnTo>
                <a:lnTo>
                  <a:pt x="1470" y="1191"/>
                </a:lnTo>
                <a:lnTo>
                  <a:pt x="1446" y="1183"/>
                </a:lnTo>
                <a:lnTo>
                  <a:pt x="1407" y="1176"/>
                </a:lnTo>
                <a:lnTo>
                  <a:pt x="1368" y="1168"/>
                </a:lnTo>
                <a:lnTo>
                  <a:pt x="1325" y="1165"/>
                </a:lnTo>
                <a:lnTo>
                  <a:pt x="1289" y="1165"/>
                </a:lnTo>
                <a:lnTo>
                  <a:pt x="1254" y="1171"/>
                </a:lnTo>
                <a:lnTo>
                  <a:pt x="1212" y="1186"/>
                </a:lnTo>
                <a:lnTo>
                  <a:pt x="1176" y="1201"/>
                </a:lnTo>
                <a:lnTo>
                  <a:pt x="1143" y="1219"/>
                </a:lnTo>
                <a:lnTo>
                  <a:pt x="1112" y="1239"/>
                </a:lnTo>
                <a:lnTo>
                  <a:pt x="1067" y="1257"/>
                </a:lnTo>
                <a:lnTo>
                  <a:pt x="1020" y="1266"/>
                </a:lnTo>
                <a:lnTo>
                  <a:pt x="968" y="1276"/>
                </a:lnTo>
                <a:lnTo>
                  <a:pt x="909" y="1285"/>
                </a:lnTo>
                <a:lnTo>
                  <a:pt x="848" y="1285"/>
                </a:lnTo>
                <a:lnTo>
                  <a:pt x="798" y="1285"/>
                </a:lnTo>
                <a:lnTo>
                  <a:pt x="759" y="1287"/>
                </a:lnTo>
                <a:lnTo>
                  <a:pt x="740" y="1278"/>
                </a:lnTo>
                <a:lnTo>
                  <a:pt x="722" y="1284"/>
                </a:lnTo>
                <a:lnTo>
                  <a:pt x="695" y="1275"/>
                </a:lnTo>
                <a:lnTo>
                  <a:pt x="671" y="1264"/>
                </a:lnTo>
                <a:lnTo>
                  <a:pt x="650" y="1251"/>
                </a:lnTo>
                <a:lnTo>
                  <a:pt x="623" y="1245"/>
                </a:lnTo>
                <a:lnTo>
                  <a:pt x="588" y="1243"/>
                </a:lnTo>
                <a:lnTo>
                  <a:pt x="563" y="1237"/>
                </a:lnTo>
                <a:lnTo>
                  <a:pt x="548" y="1240"/>
                </a:lnTo>
                <a:lnTo>
                  <a:pt x="530" y="1234"/>
                </a:lnTo>
                <a:lnTo>
                  <a:pt x="522" y="1225"/>
                </a:lnTo>
                <a:lnTo>
                  <a:pt x="524" y="1212"/>
                </a:lnTo>
                <a:lnTo>
                  <a:pt x="527" y="1201"/>
                </a:lnTo>
                <a:lnTo>
                  <a:pt x="525" y="1188"/>
                </a:lnTo>
                <a:lnTo>
                  <a:pt x="513" y="1168"/>
                </a:lnTo>
                <a:lnTo>
                  <a:pt x="497" y="1144"/>
                </a:lnTo>
                <a:lnTo>
                  <a:pt x="482" y="1132"/>
                </a:lnTo>
                <a:lnTo>
                  <a:pt x="468" y="1122"/>
                </a:lnTo>
                <a:lnTo>
                  <a:pt x="452" y="1104"/>
                </a:lnTo>
                <a:lnTo>
                  <a:pt x="440" y="1087"/>
                </a:lnTo>
                <a:lnTo>
                  <a:pt x="440" y="1077"/>
                </a:lnTo>
                <a:lnTo>
                  <a:pt x="453" y="1072"/>
                </a:lnTo>
                <a:lnTo>
                  <a:pt x="467" y="1068"/>
                </a:lnTo>
                <a:lnTo>
                  <a:pt x="471" y="1054"/>
                </a:lnTo>
                <a:lnTo>
                  <a:pt x="465" y="1039"/>
                </a:lnTo>
                <a:lnTo>
                  <a:pt x="443" y="1029"/>
                </a:lnTo>
                <a:lnTo>
                  <a:pt x="417" y="1023"/>
                </a:lnTo>
                <a:lnTo>
                  <a:pt x="375" y="1021"/>
                </a:lnTo>
                <a:lnTo>
                  <a:pt x="345" y="1018"/>
                </a:lnTo>
                <a:lnTo>
                  <a:pt x="320" y="1015"/>
                </a:lnTo>
                <a:lnTo>
                  <a:pt x="297" y="1009"/>
                </a:lnTo>
                <a:lnTo>
                  <a:pt x="273" y="1005"/>
                </a:lnTo>
                <a:lnTo>
                  <a:pt x="254" y="994"/>
                </a:lnTo>
                <a:lnTo>
                  <a:pt x="233" y="981"/>
                </a:lnTo>
                <a:lnTo>
                  <a:pt x="218" y="966"/>
                </a:lnTo>
                <a:lnTo>
                  <a:pt x="207" y="949"/>
                </a:lnTo>
                <a:lnTo>
                  <a:pt x="204" y="930"/>
                </a:lnTo>
                <a:lnTo>
                  <a:pt x="207" y="907"/>
                </a:lnTo>
                <a:lnTo>
                  <a:pt x="206" y="888"/>
                </a:lnTo>
                <a:lnTo>
                  <a:pt x="194" y="870"/>
                </a:lnTo>
                <a:lnTo>
                  <a:pt x="174" y="850"/>
                </a:lnTo>
                <a:lnTo>
                  <a:pt x="153" y="840"/>
                </a:lnTo>
                <a:lnTo>
                  <a:pt x="123" y="828"/>
                </a:lnTo>
                <a:lnTo>
                  <a:pt x="102" y="807"/>
                </a:lnTo>
                <a:lnTo>
                  <a:pt x="87" y="790"/>
                </a:lnTo>
                <a:lnTo>
                  <a:pt x="80" y="768"/>
                </a:lnTo>
                <a:lnTo>
                  <a:pt x="78" y="748"/>
                </a:lnTo>
                <a:lnTo>
                  <a:pt x="71" y="724"/>
                </a:lnTo>
                <a:lnTo>
                  <a:pt x="60" y="705"/>
                </a:lnTo>
                <a:lnTo>
                  <a:pt x="44" y="685"/>
                </a:lnTo>
                <a:lnTo>
                  <a:pt x="15" y="666"/>
                </a:lnTo>
                <a:lnTo>
                  <a:pt x="3" y="652"/>
                </a:lnTo>
                <a:lnTo>
                  <a:pt x="0" y="639"/>
                </a:lnTo>
                <a:lnTo>
                  <a:pt x="9" y="627"/>
                </a:lnTo>
                <a:lnTo>
                  <a:pt x="35" y="618"/>
                </a:lnTo>
                <a:lnTo>
                  <a:pt x="75" y="600"/>
                </a:lnTo>
                <a:lnTo>
                  <a:pt x="122" y="573"/>
                </a:lnTo>
                <a:lnTo>
                  <a:pt x="158" y="546"/>
                </a:lnTo>
                <a:lnTo>
                  <a:pt x="180" y="513"/>
                </a:lnTo>
                <a:lnTo>
                  <a:pt x="194" y="477"/>
                </a:lnTo>
                <a:lnTo>
                  <a:pt x="207" y="442"/>
                </a:lnTo>
                <a:lnTo>
                  <a:pt x="219" y="417"/>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89" name="Freeform 50"/>
          <p:cNvSpPr>
            <a:spLocks/>
          </p:cNvSpPr>
          <p:nvPr userDrawn="1"/>
        </p:nvSpPr>
        <p:spPr bwMode="auto">
          <a:xfrm>
            <a:off x="7567613" y="4592638"/>
            <a:ext cx="922337" cy="531812"/>
          </a:xfrm>
          <a:custGeom>
            <a:avLst/>
            <a:gdLst>
              <a:gd name="T0" fmla="*/ 595 w 1246"/>
              <a:gd name="T1" fmla="*/ 133 h 751"/>
              <a:gd name="T2" fmla="*/ 703 w 1246"/>
              <a:gd name="T3" fmla="*/ 96 h 751"/>
              <a:gd name="T4" fmla="*/ 787 w 1246"/>
              <a:gd name="T5" fmla="*/ 48 h 751"/>
              <a:gd name="T6" fmla="*/ 898 w 1246"/>
              <a:gd name="T7" fmla="*/ 18 h 751"/>
              <a:gd name="T8" fmla="*/ 1003 w 1246"/>
              <a:gd name="T9" fmla="*/ 34 h 751"/>
              <a:gd name="T10" fmla="*/ 1104 w 1246"/>
              <a:gd name="T11" fmla="*/ 84 h 751"/>
              <a:gd name="T12" fmla="*/ 1191 w 1246"/>
              <a:gd name="T13" fmla="*/ 120 h 751"/>
              <a:gd name="T14" fmla="*/ 1245 w 1246"/>
              <a:gd name="T15" fmla="*/ 132 h 751"/>
              <a:gd name="T16" fmla="*/ 1236 w 1246"/>
              <a:gd name="T17" fmla="*/ 165 h 751"/>
              <a:gd name="T18" fmla="*/ 1195 w 1246"/>
              <a:gd name="T19" fmla="*/ 181 h 751"/>
              <a:gd name="T20" fmla="*/ 1159 w 1246"/>
              <a:gd name="T21" fmla="*/ 205 h 751"/>
              <a:gd name="T22" fmla="*/ 1123 w 1246"/>
              <a:gd name="T23" fmla="*/ 259 h 751"/>
              <a:gd name="T24" fmla="*/ 1096 w 1246"/>
              <a:gd name="T25" fmla="*/ 337 h 751"/>
              <a:gd name="T26" fmla="*/ 1062 w 1246"/>
              <a:gd name="T27" fmla="*/ 394 h 751"/>
              <a:gd name="T28" fmla="*/ 1029 w 1246"/>
              <a:gd name="T29" fmla="*/ 436 h 751"/>
              <a:gd name="T30" fmla="*/ 1024 w 1246"/>
              <a:gd name="T31" fmla="*/ 483 h 751"/>
              <a:gd name="T32" fmla="*/ 1069 w 1246"/>
              <a:gd name="T33" fmla="*/ 484 h 751"/>
              <a:gd name="T34" fmla="*/ 1093 w 1246"/>
              <a:gd name="T35" fmla="*/ 531 h 751"/>
              <a:gd name="T36" fmla="*/ 1081 w 1246"/>
              <a:gd name="T37" fmla="*/ 582 h 751"/>
              <a:gd name="T38" fmla="*/ 1042 w 1246"/>
              <a:gd name="T39" fmla="*/ 595 h 751"/>
              <a:gd name="T40" fmla="*/ 1008 w 1246"/>
              <a:gd name="T41" fmla="*/ 574 h 751"/>
              <a:gd name="T42" fmla="*/ 942 w 1246"/>
              <a:gd name="T43" fmla="*/ 562 h 751"/>
              <a:gd name="T44" fmla="*/ 877 w 1246"/>
              <a:gd name="T45" fmla="*/ 579 h 751"/>
              <a:gd name="T46" fmla="*/ 825 w 1246"/>
              <a:gd name="T47" fmla="*/ 613 h 751"/>
              <a:gd name="T48" fmla="*/ 796 w 1246"/>
              <a:gd name="T49" fmla="*/ 652 h 751"/>
              <a:gd name="T50" fmla="*/ 768 w 1246"/>
              <a:gd name="T51" fmla="*/ 705 h 751"/>
              <a:gd name="T52" fmla="*/ 709 w 1246"/>
              <a:gd name="T53" fmla="*/ 739 h 751"/>
              <a:gd name="T54" fmla="*/ 624 w 1246"/>
              <a:gd name="T55" fmla="*/ 751 h 751"/>
              <a:gd name="T56" fmla="*/ 541 w 1246"/>
              <a:gd name="T57" fmla="*/ 744 h 751"/>
              <a:gd name="T58" fmla="*/ 457 w 1246"/>
              <a:gd name="T59" fmla="*/ 714 h 751"/>
              <a:gd name="T60" fmla="*/ 376 w 1246"/>
              <a:gd name="T61" fmla="*/ 694 h 751"/>
              <a:gd name="T62" fmla="*/ 286 w 1246"/>
              <a:gd name="T63" fmla="*/ 709 h 751"/>
              <a:gd name="T64" fmla="*/ 196 w 1246"/>
              <a:gd name="T65" fmla="*/ 733 h 751"/>
              <a:gd name="T66" fmla="*/ 130 w 1246"/>
              <a:gd name="T67" fmla="*/ 730 h 751"/>
              <a:gd name="T68" fmla="*/ 115 w 1246"/>
              <a:gd name="T69" fmla="*/ 691 h 751"/>
              <a:gd name="T70" fmla="*/ 111 w 1246"/>
              <a:gd name="T71" fmla="*/ 634 h 751"/>
              <a:gd name="T72" fmla="*/ 58 w 1246"/>
              <a:gd name="T73" fmla="*/ 568 h 751"/>
              <a:gd name="T74" fmla="*/ 28 w 1246"/>
              <a:gd name="T75" fmla="*/ 498 h 751"/>
              <a:gd name="T76" fmla="*/ 30 w 1246"/>
              <a:gd name="T77" fmla="*/ 429 h 751"/>
              <a:gd name="T78" fmla="*/ 34 w 1246"/>
              <a:gd name="T79" fmla="*/ 357 h 751"/>
              <a:gd name="T80" fmla="*/ 64 w 1246"/>
              <a:gd name="T81" fmla="*/ 325 h 751"/>
              <a:gd name="T82" fmla="*/ 117 w 1246"/>
              <a:gd name="T83" fmla="*/ 309 h 751"/>
              <a:gd name="T84" fmla="*/ 126 w 1246"/>
              <a:gd name="T85" fmla="*/ 256 h 751"/>
              <a:gd name="T86" fmla="*/ 72 w 1246"/>
              <a:gd name="T87" fmla="*/ 214 h 751"/>
              <a:gd name="T88" fmla="*/ 22 w 1246"/>
              <a:gd name="T89" fmla="*/ 142 h 751"/>
              <a:gd name="T90" fmla="*/ 0 w 1246"/>
              <a:gd name="T91" fmla="*/ 72 h 751"/>
              <a:gd name="T92" fmla="*/ 22 w 1246"/>
              <a:gd name="T93" fmla="*/ 27 h 751"/>
              <a:gd name="T94" fmla="*/ 64 w 1246"/>
              <a:gd name="T95" fmla="*/ 0 h 751"/>
              <a:gd name="T96" fmla="*/ 84 w 1246"/>
              <a:gd name="T97" fmla="*/ 27 h 751"/>
              <a:gd name="T98" fmla="*/ 76 w 1246"/>
              <a:gd name="T99" fmla="*/ 60 h 751"/>
              <a:gd name="T100" fmla="*/ 136 w 1246"/>
              <a:gd name="T101" fmla="*/ 99 h 751"/>
              <a:gd name="T102" fmla="*/ 261 w 1246"/>
              <a:gd name="T103" fmla="*/ 118 h 751"/>
              <a:gd name="T104" fmla="*/ 394 w 1246"/>
              <a:gd name="T105" fmla="*/ 129 h 7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6"/>
              <a:gd name="T160" fmla="*/ 0 h 751"/>
              <a:gd name="T161" fmla="*/ 1246 w 1246"/>
              <a:gd name="T162" fmla="*/ 751 h 7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6" h="751">
                <a:moveTo>
                  <a:pt x="489" y="133"/>
                </a:moveTo>
                <a:lnTo>
                  <a:pt x="544" y="133"/>
                </a:lnTo>
                <a:lnTo>
                  <a:pt x="595" y="133"/>
                </a:lnTo>
                <a:lnTo>
                  <a:pt x="636" y="127"/>
                </a:lnTo>
                <a:lnTo>
                  <a:pt x="669" y="115"/>
                </a:lnTo>
                <a:lnTo>
                  <a:pt x="703" y="96"/>
                </a:lnTo>
                <a:lnTo>
                  <a:pt x="732" y="76"/>
                </a:lnTo>
                <a:lnTo>
                  <a:pt x="756" y="61"/>
                </a:lnTo>
                <a:lnTo>
                  <a:pt x="787" y="48"/>
                </a:lnTo>
                <a:lnTo>
                  <a:pt x="826" y="33"/>
                </a:lnTo>
                <a:lnTo>
                  <a:pt x="865" y="21"/>
                </a:lnTo>
                <a:lnTo>
                  <a:pt x="898" y="18"/>
                </a:lnTo>
                <a:lnTo>
                  <a:pt x="934" y="18"/>
                </a:lnTo>
                <a:lnTo>
                  <a:pt x="969" y="24"/>
                </a:lnTo>
                <a:lnTo>
                  <a:pt x="1003" y="34"/>
                </a:lnTo>
                <a:lnTo>
                  <a:pt x="1035" y="48"/>
                </a:lnTo>
                <a:lnTo>
                  <a:pt x="1069" y="67"/>
                </a:lnTo>
                <a:lnTo>
                  <a:pt x="1104" y="84"/>
                </a:lnTo>
                <a:lnTo>
                  <a:pt x="1137" y="99"/>
                </a:lnTo>
                <a:lnTo>
                  <a:pt x="1170" y="112"/>
                </a:lnTo>
                <a:lnTo>
                  <a:pt x="1191" y="120"/>
                </a:lnTo>
                <a:lnTo>
                  <a:pt x="1216" y="121"/>
                </a:lnTo>
                <a:lnTo>
                  <a:pt x="1231" y="124"/>
                </a:lnTo>
                <a:lnTo>
                  <a:pt x="1245" y="132"/>
                </a:lnTo>
                <a:lnTo>
                  <a:pt x="1246" y="144"/>
                </a:lnTo>
                <a:lnTo>
                  <a:pt x="1243" y="156"/>
                </a:lnTo>
                <a:lnTo>
                  <a:pt x="1236" y="165"/>
                </a:lnTo>
                <a:lnTo>
                  <a:pt x="1225" y="172"/>
                </a:lnTo>
                <a:lnTo>
                  <a:pt x="1213" y="178"/>
                </a:lnTo>
                <a:lnTo>
                  <a:pt x="1195" y="181"/>
                </a:lnTo>
                <a:lnTo>
                  <a:pt x="1182" y="187"/>
                </a:lnTo>
                <a:lnTo>
                  <a:pt x="1171" y="196"/>
                </a:lnTo>
                <a:lnTo>
                  <a:pt x="1159" y="205"/>
                </a:lnTo>
                <a:lnTo>
                  <a:pt x="1147" y="219"/>
                </a:lnTo>
                <a:lnTo>
                  <a:pt x="1134" y="238"/>
                </a:lnTo>
                <a:lnTo>
                  <a:pt x="1123" y="259"/>
                </a:lnTo>
                <a:lnTo>
                  <a:pt x="1114" y="282"/>
                </a:lnTo>
                <a:lnTo>
                  <a:pt x="1107" y="307"/>
                </a:lnTo>
                <a:lnTo>
                  <a:pt x="1096" y="337"/>
                </a:lnTo>
                <a:lnTo>
                  <a:pt x="1086" y="361"/>
                </a:lnTo>
                <a:lnTo>
                  <a:pt x="1074" y="381"/>
                </a:lnTo>
                <a:lnTo>
                  <a:pt x="1062" y="394"/>
                </a:lnTo>
                <a:lnTo>
                  <a:pt x="1050" y="406"/>
                </a:lnTo>
                <a:lnTo>
                  <a:pt x="1039" y="421"/>
                </a:lnTo>
                <a:lnTo>
                  <a:pt x="1029" y="436"/>
                </a:lnTo>
                <a:lnTo>
                  <a:pt x="1021" y="451"/>
                </a:lnTo>
                <a:lnTo>
                  <a:pt x="1020" y="469"/>
                </a:lnTo>
                <a:lnTo>
                  <a:pt x="1024" y="483"/>
                </a:lnTo>
                <a:lnTo>
                  <a:pt x="1041" y="481"/>
                </a:lnTo>
                <a:lnTo>
                  <a:pt x="1057" y="477"/>
                </a:lnTo>
                <a:lnTo>
                  <a:pt x="1069" y="484"/>
                </a:lnTo>
                <a:lnTo>
                  <a:pt x="1080" y="496"/>
                </a:lnTo>
                <a:lnTo>
                  <a:pt x="1090" y="511"/>
                </a:lnTo>
                <a:lnTo>
                  <a:pt x="1093" y="531"/>
                </a:lnTo>
                <a:lnTo>
                  <a:pt x="1093" y="547"/>
                </a:lnTo>
                <a:lnTo>
                  <a:pt x="1090" y="564"/>
                </a:lnTo>
                <a:lnTo>
                  <a:pt x="1081" y="582"/>
                </a:lnTo>
                <a:lnTo>
                  <a:pt x="1071" y="591"/>
                </a:lnTo>
                <a:lnTo>
                  <a:pt x="1057" y="597"/>
                </a:lnTo>
                <a:lnTo>
                  <a:pt x="1042" y="595"/>
                </a:lnTo>
                <a:lnTo>
                  <a:pt x="1032" y="591"/>
                </a:lnTo>
                <a:lnTo>
                  <a:pt x="1021" y="582"/>
                </a:lnTo>
                <a:lnTo>
                  <a:pt x="1008" y="574"/>
                </a:lnTo>
                <a:lnTo>
                  <a:pt x="982" y="565"/>
                </a:lnTo>
                <a:lnTo>
                  <a:pt x="963" y="561"/>
                </a:lnTo>
                <a:lnTo>
                  <a:pt x="942" y="562"/>
                </a:lnTo>
                <a:lnTo>
                  <a:pt x="922" y="565"/>
                </a:lnTo>
                <a:lnTo>
                  <a:pt x="898" y="568"/>
                </a:lnTo>
                <a:lnTo>
                  <a:pt x="877" y="579"/>
                </a:lnTo>
                <a:lnTo>
                  <a:pt x="862" y="586"/>
                </a:lnTo>
                <a:lnTo>
                  <a:pt x="844" y="597"/>
                </a:lnTo>
                <a:lnTo>
                  <a:pt x="825" y="613"/>
                </a:lnTo>
                <a:lnTo>
                  <a:pt x="813" y="625"/>
                </a:lnTo>
                <a:lnTo>
                  <a:pt x="805" y="640"/>
                </a:lnTo>
                <a:lnTo>
                  <a:pt x="796" y="652"/>
                </a:lnTo>
                <a:lnTo>
                  <a:pt x="793" y="672"/>
                </a:lnTo>
                <a:lnTo>
                  <a:pt x="783" y="691"/>
                </a:lnTo>
                <a:lnTo>
                  <a:pt x="768" y="705"/>
                </a:lnTo>
                <a:lnTo>
                  <a:pt x="751" y="720"/>
                </a:lnTo>
                <a:lnTo>
                  <a:pt x="735" y="730"/>
                </a:lnTo>
                <a:lnTo>
                  <a:pt x="709" y="739"/>
                </a:lnTo>
                <a:lnTo>
                  <a:pt x="687" y="748"/>
                </a:lnTo>
                <a:lnTo>
                  <a:pt x="654" y="751"/>
                </a:lnTo>
                <a:lnTo>
                  <a:pt x="624" y="751"/>
                </a:lnTo>
                <a:lnTo>
                  <a:pt x="591" y="751"/>
                </a:lnTo>
                <a:lnTo>
                  <a:pt x="565" y="750"/>
                </a:lnTo>
                <a:lnTo>
                  <a:pt x="541" y="744"/>
                </a:lnTo>
                <a:lnTo>
                  <a:pt x="516" y="739"/>
                </a:lnTo>
                <a:lnTo>
                  <a:pt x="486" y="727"/>
                </a:lnTo>
                <a:lnTo>
                  <a:pt x="457" y="714"/>
                </a:lnTo>
                <a:lnTo>
                  <a:pt x="429" y="705"/>
                </a:lnTo>
                <a:lnTo>
                  <a:pt x="402" y="699"/>
                </a:lnTo>
                <a:lnTo>
                  <a:pt x="376" y="694"/>
                </a:lnTo>
                <a:lnTo>
                  <a:pt x="346" y="697"/>
                </a:lnTo>
                <a:lnTo>
                  <a:pt x="319" y="703"/>
                </a:lnTo>
                <a:lnTo>
                  <a:pt x="286" y="709"/>
                </a:lnTo>
                <a:lnTo>
                  <a:pt x="255" y="720"/>
                </a:lnTo>
                <a:lnTo>
                  <a:pt x="226" y="729"/>
                </a:lnTo>
                <a:lnTo>
                  <a:pt x="196" y="733"/>
                </a:lnTo>
                <a:lnTo>
                  <a:pt x="168" y="733"/>
                </a:lnTo>
                <a:lnTo>
                  <a:pt x="145" y="733"/>
                </a:lnTo>
                <a:lnTo>
                  <a:pt x="130" y="730"/>
                </a:lnTo>
                <a:lnTo>
                  <a:pt x="120" y="723"/>
                </a:lnTo>
                <a:lnTo>
                  <a:pt x="114" y="709"/>
                </a:lnTo>
                <a:lnTo>
                  <a:pt x="115" y="691"/>
                </a:lnTo>
                <a:lnTo>
                  <a:pt x="120" y="673"/>
                </a:lnTo>
                <a:lnTo>
                  <a:pt x="120" y="654"/>
                </a:lnTo>
                <a:lnTo>
                  <a:pt x="111" y="634"/>
                </a:lnTo>
                <a:lnTo>
                  <a:pt x="100" y="616"/>
                </a:lnTo>
                <a:lnTo>
                  <a:pt x="81" y="594"/>
                </a:lnTo>
                <a:lnTo>
                  <a:pt x="58" y="568"/>
                </a:lnTo>
                <a:lnTo>
                  <a:pt x="40" y="546"/>
                </a:lnTo>
                <a:lnTo>
                  <a:pt x="31" y="523"/>
                </a:lnTo>
                <a:lnTo>
                  <a:pt x="28" y="498"/>
                </a:lnTo>
                <a:lnTo>
                  <a:pt x="25" y="474"/>
                </a:lnTo>
                <a:lnTo>
                  <a:pt x="24" y="451"/>
                </a:lnTo>
                <a:lnTo>
                  <a:pt x="30" y="429"/>
                </a:lnTo>
                <a:lnTo>
                  <a:pt x="31" y="402"/>
                </a:lnTo>
                <a:lnTo>
                  <a:pt x="36" y="382"/>
                </a:lnTo>
                <a:lnTo>
                  <a:pt x="34" y="357"/>
                </a:lnTo>
                <a:lnTo>
                  <a:pt x="39" y="340"/>
                </a:lnTo>
                <a:lnTo>
                  <a:pt x="49" y="330"/>
                </a:lnTo>
                <a:lnTo>
                  <a:pt x="64" y="325"/>
                </a:lnTo>
                <a:lnTo>
                  <a:pt x="81" y="322"/>
                </a:lnTo>
                <a:lnTo>
                  <a:pt x="99" y="319"/>
                </a:lnTo>
                <a:lnTo>
                  <a:pt x="117" y="309"/>
                </a:lnTo>
                <a:lnTo>
                  <a:pt x="126" y="294"/>
                </a:lnTo>
                <a:lnTo>
                  <a:pt x="129" y="273"/>
                </a:lnTo>
                <a:lnTo>
                  <a:pt x="126" y="256"/>
                </a:lnTo>
                <a:lnTo>
                  <a:pt x="115" y="241"/>
                </a:lnTo>
                <a:lnTo>
                  <a:pt x="96" y="235"/>
                </a:lnTo>
                <a:lnTo>
                  <a:pt x="72" y="214"/>
                </a:lnTo>
                <a:lnTo>
                  <a:pt x="57" y="192"/>
                </a:lnTo>
                <a:lnTo>
                  <a:pt x="34" y="165"/>
                </a:lnTo>
                <a:lnTo>
                  <a:pt x="22" y="142"/>
                </a:lnTo>
                <a:lnTo>
                  <a:pt x="13" y="118"/>
                </a:lnTo>
                <a:lnTo>
                  <a:pt x="3" y="90"/>
                </a:lnTo>
                <a:lnTo>
                  <a:pt x="0" y="72"/>
                </a:lnTo>
                <a:lnTo>
                  <a:pt x="1" y="55"/>
                </a:lnTo>
                <a:lnTo>
                  <a:pt x="10" y="39"/>
                </a:lnTo>
                <a:lnTo>
                  <a:pt x="22" y="27"/>
                </a:lnTo>
                <a:lnTo>
                  <a:pt x="34" y="12"/>
                </a:lnTo>
                <a:lnTo>
                  <a:pt x="49" y="4"/>
                </a:lnTo>
                <a:lnTo>
                  <a:pt x="64" y="0"/>
                </a:lnTo>
                <a:lnTo>
                  <a:pt x="76" y="1"/>
                </a:lnTo>
                <a:lnTo>
                  <a:pt x="82" y="12"/>
                </a:lnTo>
                <a:lnTo>
                  <a:pt x="84" y="27"/>
                </a:lnTo>
                <a:lnTo>
                  <a:pt x="81" y="36"/>
                </a:lnTo>
                <a:lnTo>
                  <a:pt x="75" y="48"/>
                </a:lnTo>
                <a:lnTo>
                  <a:pt x="76" y="60"/>
                </a:lnTo>
                <a:lnTo>
                  <a:pt x="84" y="73"/>
                </a:lnTo>
                <a:lnTo>
                  <a:pt x="102" y="87"/>
                </a:lnTo>
                <a:lnTo>
                  <a:pt x="136" y="99"/>
                </a:lnTo>
                <a:lnTo>
                  <a:pt x="172" y="106"/>
                </a:lnTo>
                <a:lnTo>
                  <a:pt x="216" y="112"/>
                </a:lnTo>
                <a:lnTo>
                  <a:pt x="261" y="118"/>
                </a:lnTo>
                <a:lnTo>
                  <a:pt x="307" y="124"/>
                </a:lnTo>
                <a:lnTo>
                  <a:pt x="354" y="127"/>
                </a:lnTo>
                <a:lnTo>
                  <a:pt x="394" y="129"/>
                </a:lnTo>
                <a:lnTo>
                  <a:pt x="444" y="132"/>
                </a:lnTo>
                <a:lnTo>
                  <a:pt x="489" y="133"/>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90" name="Freeform 51"/>
          <p:cNvSpPr>
            <a:spLocks/>
          </p:cNvSpPr>
          <p:nvPr userDrawn="1"/>
        </p:nvSpPr>
        <p:spPr bwMode="auto">
          <a:xfrm>
            <a:off x="8120063" y="5014913"/>
            <a:ext cx="1022350" cy="1077912"/>
          </a:xfrm>
          <a:custGeom>
            <a:avLst/>
            <a:gdLst>
              <a:gd name="T0" fmla="*/ 478 w 1381"/>
              <a:gd name="T1" fmla="*/ 177 h 1526"/>
              <a:gd name="T2" fmla="*/ 606 w 1381"/>
              <a:gd name="T3" fmla="*/ 239 h 1526"/>
              <a:gd name="T4" fmla="*/ 762 w 1381"/>
              <a:gd name="T5" fmla="*/ 234 h 1526"/>
              <a:gd name="T6" fmla="*/ 900 w 1381"/>
              <a:gd name="T7" fmla="*/ 251 h 1526"/>
              <a:gd name="T8" fmla="*/ 1033 w 1381"/>
              <a:gd name="T9" fmla="*/ 260 h 1526"/>
              <a:gd name="T10" fmla="*/ 1093 w 1381"/>
              <a:gd name="T11" fmla="*/ 186 h 1526"/>
              <a:gd name="T12" fmla="*/ 1212 w 1381"/>
              <a:gd name="T13" fmla="*/ 120 h 1526"/>
              <a:gd name="T14" fmla="*/ 1323 w 1381"/>
              <a:gd name="T15" fmla="*/ 72 h 1526"/>
              <a:gd name="T16" fmla="*/ 1368 w 1381"/>
              <a:gd name="T17" fmla="*/ 1526 h 1526"/>
              <a:gd name="T18" fmla="*/ 1278 w 1381"/>
              <a:gd name="T19" fmla="*/ 1473 h 1526"/>
              <a:gd name="T20" fmla="*/ 1141 w 1381"/>
              <a:gd name="T21" fmla="*/ 1391 h 1526"/>
              <a:gd name="T22" fmla="*/ 1018 w 1381"/>
              <a:gd name="T23" fmla="*/ 1340 h 1526"/>
              <a:gd name="T24" fmla="*/ 930 w 1381"/>
              <a:gd name="T25" fmla="*/ 1319 h 1526"/>
              <a:gd name="T26" fmla="*/ 892 w 1381"/>
              <a:gd name="T27" fmla="*/ 1356 h 1526"/>
              <a:gd name="T28" fmla="*/ 858 w 1381"/>
              <a:gd name="T29" fmla="*/ 1437 h 1526"/>
              <a:gd name="T30" fmla="*/ 778 w 1381"/>
              <a:gd name="T31" fmla="*/ 1487 h 1526"/>
              <a:gd name="T32" fmla="*/ 682 w 1381"/>
              <a:gd name="T33" fmla="*/ 1494 h 1526"/>
              <a:gd name="T34" fmla="*/ 609 w 1381"/>
              <a:gd name="T35" fmla="*/ 1425 h 1526"/>
              <a:gd name="T36" fmla="*/ 573 w 1381"/>
              <a:gd name="T37" fmla="*/ 1365 h 1526"/>
              <a:gd name="T38" fmla="*/ 525 w 1381"/>
              <a:gd name="T39" fmla="*/ 1358 h 1526"/>
              <a:gd name="T40" fmla="*/ 477 w 1381"/>
              <a:gd name="T41" fmla="*/ 1313 h 1526"/>
              <a:gd name="T42" fmla="*/ 403 w 1381"/>
              <a:gd name="T43" fmla="*/ 1271 h 1526"/>
              <a:gd name="T44" fmla="*/ 310 w 1381"/>
              <a:gd name="T45" fmla="*/ 1287 h 1526"/>
              <a:gd name="T46" fmla="*/ 292 w 1381"/>
              <a:gd name="T47" fmla="*/ 1250 h 1526"/>
              <a:gd name="T48" fmla="*/ 223 w 1381"/>
              <a:gd name="T49" fmla="*/ 1173 h 1526"/>
              <a:gd name="T50" fmla="*/ 198 w 1381"/>
              <a:gd name="T51" fmla="*/ 1124 h 1526"/>
              <a:gd name="T52" fmla="*/ 229 w 1381"/>
              <a:gd name="T53" fmla="*/ 1071 h 1526"/>
              <a:gd name="T54" fmla="*/ 172 w 1381"/>
              <a:gd name="T55" fmla="*/ 1032 h 1526"/>
              <a:gd name="T56" fmla="*/ 145 w 1381"/>
              <a:gd name="T57" fmla="*/ 983 h 1526"/>
              <a:gd name="T58" fmla="*/ 183 w 1381"/>
              <a:gd name="T59" fmla="*/ 950 h 1526"/>
              <a:gd name="T60" fmla="*/ 174 w 1381"/>
              <a:gd name="T61" fmla="*/ 920 h 1526"/>
              <a:gd name="T62" fmla="*/ 153 w 1381"/>
              <a:gd name="T63" fmla="*/ 881 h 1526"/>
              <a:gd name="T64" fmla="*/ 193 w 1381"/>
              <a:gd name="T65" fmla="*/ 809 h 1526"/>
              <a:gd name="T66" fmla="*/ 135 w 1381"/>
              <a:gd name="T67" fmla="*/ 734 h 1526"/>
              <a:gd name="T68" fmla="*/ 151 w 1381"/>
              <a:gd name="T69" fmla="*/ 675 h 1526"/>
              <a:gd name="T70" fmla="*/ 135 w 1381"/>
              <a:gd name="T71" fmla="*/ 636 h 1526"/>
              <a:gd name="T72" fmla="*/ 48 w 1381"/>
              <a:gd name="T73" fmla="*/ 654 h 1526"/>
              <a:gd name="T74" fmla="*/ 1 w 1381"/>
              <a:gd name="T75" fmla="*/ 623 h 1526"/>
              <a:gd name="T76" fmla="*/ 13 w 1381"/>
              <a:gd name="T77" fmla="*/ 558 h 1526"/>
              <a:gd name="T78" fmla="*/ 84 w 1381"/>
              <a:gd name="T79" fmla="*/ 492 h 1526"/>
              <a:gd name="T80" fmla="*/ 205 w 1381"/>
              <a:gd name="T81" fmla="*/ 461 h 1526"/>
              <a:gd name="T82" fmla="*/ 355 w 1381"/>
              <a:gd name="T83" fmla="*/ 444 h 1526"/>
              <a:gd name="T84" fmla="*/ 489 w 1381"/>
              <a:gd name="T85" fmla="*/ 438 h 1526"/>
              <a:gd name="T86" fmla="*/ 583 w 1381"/>
              <a:gd name="T87" fmla="*/ 431 h 1526"/>
              <a:gd name="T88" fmla="*/ 600 w 1381"/>
              <a:gd name="T89" fmla="*/ 416 h 1526"/>
              <a:gd name="T90" fmla="*/ 648 w 1381"/>
              <a:gd name="T91" fmla="*/ 375 h 1526"/>
              <a:gd name="T92" fmla="*/ 742 w 1381"/>
              <a:gd name="T93" fmla="*/ 342 h 1526"/>
              <a:gd name="T94" fmla="*/ 670 w 1381"/>
              <a:gd name="T95" fmla="*/ 312 h 1526"/>
              <a:gd name="T96" fmla="*/ 606 w 1381"/>
              <a:gd name="T97" fmla="*/ 254 h 1526"/>
              <a:gd name="T98" fmla="*/ 489 w 1381"/>
              <a:gd name="T99" fmla="*/ 236 h 1526"/>
              <a:gd name="T100" fmla="*/ 360 w 1381"/>
              <a:gd name="T101" fmla="*/ 242 h 1526"/>
              <a:gd name="T102" fmla="*/ 252 w 1381"/>
              <a:gd name="T103" fmla="*/ 279 h 1526"/>
              <a:gd name="T104" fmla="*/ 178 w 1381"/>
              <a:gd name="T105" fmla="*/ 344 h 1526"/>
              <a:gd name="T106" fmla="*/ 99 w 1381"/>
              <a:gd name="T107" fmla="*/ 356 h 1526"/>
              <a:gd name="T108" fmla="*/ 54 w 1381"/>
              <a:gd name="T109" fmla="*/ 296 h 1526"/>
              <a:gd name="T110" fmla="*/ 34 w 1381"/>
              <a:gd name="T111" fmla="*/ 233 h 1526"/>
              <a:gd name="T112" fmla="*/ 52 w 1381"/>
              <a:gd name="T113" fmla="*/ 177 h 1526"/>
              <a:gd name="T114" fmla="*/ 66 w 1381"/>
              <a:gd name="T115" fmla="*/ 101 h 1526"/>
              <a:gd name="T116" fmla="*/ 105 w 1381"/>
              <a:gd name="T117" fmla="*/ 29 h 1526"/>
              <a:gd name="T118" fmla="*/ 177 w 1381"/>
              <a:gd name="T119" fmla="*/ 0 h 1526"/>
              <a:gd name="T120" fmla="*/ 253 w 1381"/>
              <a:gd name="T121" fmla="*/ 24 h 1526"/>
              <a:gd name="T122" fmla="*/ 318 w 1381"/>
              <a:gd name="T123" fmla="*/ 29 h 1526"/>
              <a:gd name="T124" fmla="*/ 364 w 1381"/>
              <a:gd name="T125" fmla="*/ 62 h 15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1"/>
              <a:gd name="T190" fmla="*/ 0 h 1526"/>
              <a:gd name="T191" fmla="*/ 1381 w 1381"/>
              <a:gd name="T192" fmla="*/ 1526 h 15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1" h="1526">
                <a:moveTo>
                  <a:pt x="409" y="125"/>
                </a:moveTo>
                <a:lnTo>
                  <a:pt x="426" y="141"/>
                </a:lnTo>
                <a:lnTo>
                  <a:pt x="448" y="159"/>
                </a:lnTo>
                <a:lnTo>
                  <a:pt x="478" y="177"/>
                </a:lnTo>
                <a:lnTo>
                  <a:pt x="519" y="195"/>
                </a:lnTo>
                <a:lnTo>
                  <a:pt x="553" y="210"/>
                </a:lnTo>
                <a:lnTo>
                  <a:pt x="583" y="225"/>
                </a:lnTo>
                <a:lnTo>
                  <a:pt x="606" y="239"/>
                </a:lnTo>
                <a:lnTo>
                  <a:pt x="616" y="233"/>
                </a:lnTo>
                <a:lnTo>
                  <a:pt x="672" y="234"/>
                </a:lnTo>
                <a:lnTo>
                  <a:pt x="715" y="234"/>
                </a:lnTo>
                <a:lnTo>
                  <a:pt x="762" y="234"/>
                </a:lnTo>
                <a:lnTo>
                  <a:pt x="799" y="237"/>
                </a:lnTo>
                <a:lnTo>
                  <a:pt x="829" y="242"/>
                </a:lnTo>
                <a:lnTo>
                  <a:pt x="864" y="246"/>
                </a:lnTo>
                <a:lnTo>
                  <a:pt x="900" y="251"/>
                </a:lnTo>
                <a:lnTo>
                  <a:pt x="943" y="257"/>
                </a:lnTo>
                <a:lnTo>
                  <a:pt x="981" y="263"/>
                </a:lnTo>
                <a:lnTo>
                  <a:pt x="1012" y="264"/>
                </a:lnTo>
                <a:lnTo>
                  <a:pt x="1033" y="260"/>
                </a:lnTo>
                <a:lnTo>
                  <a:pt x="1048" y="245"/>
                </a:lnTo>
                <a:lnTo>
                  <a:pt x="1059" y="224"/>
                </a:lnTo>
                <a:lnTo>
                  <a:pt x="1071" y="206"/>
                </a:lnTo>
                <a:lnTo>
                  <a:pt x="1093" y="186"/>
                </a:lnTo>
                <a:lnTo>
                  <a:pt x="1125" y="170"/>
                </a:lnTo>
                <a:lnTo>
                  <a:pt x="1150" y="152"/>
                </a:lnTo>
                <a:lnTo>
                  <a:pt x="1177" y="140"/>
                </a:lnTo>
                <a:lnTo>
                  <a:pt x="1212" y="120"/>
                </a:lnTo>
                <a:lnTo>
                  <a:pt x="1245" y="107"/>
                </a:lnTo>
                <a:lnTo>
                  <a:pt x="1275" y="93"/>
                </a:lnTo>
                <a:lnTo>
                  <a:pt x="1300" y="83"/>
                </a:lnTo>
                <a:lnTo>
                  <a:pt x="1323" y="72"/>
                </a:lnTo>
                <a:lnTo>
                  <a:pt x="1348" y="63"/>
                </a:lnTo>
                <a:lnTo>
                  <a:pt x="1381" y="56"/>
                </a:lnTo>
                <a:lnTo>
                  <a:pt x="1380" y="1521"/>
                </a:lnTo>
                <a:lnTo>
                  <a:pt x="1368" y="1526"/>
                </a:lnTo>
                <a:lnTo>
                  <a:pt x="1351" y="1523"/>
                </a:lnTo>
                <a:lnTo>
                  <a:pt x="1330" y="1514"/>
                </a:lnTo>
                <a:lnTo>
                  <a:pt x="1306" y="1497"/>
                </a:lnTo>
                <a:lnTo>
                  <a:pt x="1278" y="1473"/>
                </a:lnTo>
                <a:lnTo>
                  <a:pt x="1248" y="1449"/>
                </a:lnTo>
                <a:lnTo>
                  <a:pt x="1215" y="1428"/>
                </a:lnTo>
                <a:lnTo>
                  <a:pt x="1180" y="1407"/>
                </a:lnTo>
                <a:lnTo>
                  <a:pt x="1141" y="1391"/>
                </a:lnTo>
                <a:lnTo>
                  <a:pt x="1107" y="1376"/>
                </a:lnTo>
                <a:lnTo>
                  <a:pt x="1080" y="1365"/>
                </a:lnTo>
                <a:lnTo>
                  <a:pt x="1047" y="1350"/>
                </a:lnTo>
                <a:lnTo>
                  <a:pt x="1018" y="1340"/>
                </a:lnTo>
                <a:lnTo>
                  <a:pt x="990" y="1331"/>
                </a:lnTo>
                <a:lnTo>
                  <a:pt x="969" y="1325"/>
                </a:lnTo>
                <a:lnTo>
                  <a:pt x="948" y="1320"/>
                </a:lnTo>
                <a:lnTo>
                  <a:pt x="930" y="1319"/>
                </a:lnTo>
                <a:lnTo>
                  <a:pt x="915" y="1317"/>
                </a:lnTo>
                <a:lnTo>
                  <a:pt x="904" y="1326"/>
                </a:lnTo>
                <a:lnTo>
                  <a:pt x="897" y="1340"/>
                </a:lnTo>
                <a:lnTo>
                  <a:pt x="892" y="1356"/>
                </a:lnTo>
                <a:lnTo>
                  <a:pt x="888" y="1373"/>
                </a:lnTo>
                <a:lnTo>
                  <a:pt x="882" y="1397"/>
                </a:lnTo>
                <a:lnTo>
                  <a:pt x="873" y="1418"/>
                </a:lnTo>
                <a:lnTo>
                  <a:pt x="858" y="1437"/>
                </a:lnTo>
                <a:lnTo>
                  <a:pt x="837" y="1455"/>
                </a:lnTo>
                <a:lnTo>
                  <a:pt x="820" y="1469"/>
                </a:lnTo>
                <a:lnTo>
                  <a:pt x="798" y="1479"/>
                </a:lnTo>
                <a:lnTo>
                  <a:pt x="778" y="1487"/>
                </a:lnTo>
                <a:lnTo>
                  <a:pt x="756" y="1496"/>
                </a:lnTo>
                <a:lnTo>
                  <a:pt x="729" y="1497"/>
                </a:lnTo>
                <a:lnTo>
                  <a:pt x="705" y="1496"/>
                </a:lnTo>
                <a:lnTo>
                  <a:pt x="682" y="1494"/>
                </a:lnTo>
                <a:lnTo>
                  <a:pt x="663" y="1482"/>
                </a:lnTo>
                <a:lnTo>
                  <a:pt x="643" y="1469"/>
                </a:lnTo>
                <a:lnTo>
                  <a:pt x="627" y="1452"/>
                </a:lnTo>
                <a:lnTo>
                  <a:pt x="609" y="1425"/>
                </a:lnTo>
                <a:lnTo>
                  <a:pt x="601" y="1410"/>
                </a:lnTo>
                <a:lnTo>
                  <a:pt x="594" y="1391"/>
                </a:lnTo>
                <a:lnTo>
                  <a:pt x="583" y="1377"/>
                </a:lnTo>
                <a:lnTo>
                  <a:pt x="573" y="1365"/>
                </a:lnTo>
                <a:lnTo>
                  <a:pt x="562" y="1356"/>
                </a:lnTo>
                <a:lnTo>
                  <a:pt x="549" y="1358"/>
                </a:lnTo>
                <a:lnTo>
                  <a:pt x="537" y="1359"/>
                </a:lnTo>
                <a:lnTo>
                  <a:pt x="525" y="1358"/>
                </a:lnTo>
                <a:lnTo>
                  <a:pt x="514" y="1350"/>
                </a:lnTo>
                <a:lnTo>
                  <a:pt x="501" y="1341"/>
                </a:lnTo>
                <a:lnTo>
                  <a:pt x="490" y="1325"/>
                </a:lnTo>
                <a:lnTo>
                  <a:pt x="477" y="1313"/>
                </a:lnTo>
                <a:lnTo>
                  <a:pt x="463" y="1298"/>
                </a:lnTo>
                <a:lnTo>
                  <a:pt x="447" y="1280"/>
                </a:lnTo>
                <a:lnTo>
                  <a:pt x="429" y="1272"/>
                </a:lnTo>
                <a:lnTo>
                  <a:pt x="403" y="1271"/>
                </a:lnTo>
                <a:lnTo>
                  <a:pt x="370" y="1272"/>
                </a:lnTo>
                <a:lnTo>
                  <a:pt x="345" y="1278"/>
                </a:lnTo>
                <a:lnTo>
                  <a:pt x="325" y="1284"/>
                </a:lnTo>
                <a:lnTo>
                  <a:pt x="310" y="1287"/>
                </a:lnTo>
                <a:lnTo>
                  <a:pt x="297" y="1286"/>
                </a:lnTo>
                <a:lnTo>
                  <a:pt x="292" y="1277"/>
                </a:lnTo>
                <a:lnTo>
                  <a:pt x="295" y="1265"/>
                </a:lnTo>
                <a:lnTo>
                  <a:pt x="292" y="1250"/>
                </a:lnTo>
                <a:lnTo>
                  <a:pt x="280" y="1233"/>
                </a:lnTo>
                <a:lnTo>
                  <a:pt x="264" y="1215"/>
                </a:lnTo>
                <a:lnTo>
                  <a:pt x="244" y="1194"/>
                </a:lnTo>
                <a:lnTo>
                  <a:pt x="223" y="1173"/>
                </a:lnTo>
                <a:lnTo>
                  <a:pt x="207" y="1155"/>
                </a:lnTo>
                <a:lnTo>
                  <a:pt x="196" y="1140"/>
                </a:lnTo>
                <a:lnTo>
                  <a:pt x="189" y="1130"/>
                </a:lnTo>
                <a:lnTo>
                  <a:pt x="198" y="1124"/>
                </a:lnTo>
                <a:lnTo>
                  <a:pt x="211" y="1116"/>
                </a:lnTo>
                <a:lnTo>
                  <a:pt x="222" y="1110"/>
                </a:lnTo>
                <a:lnTo>
                  <a:pt x="229" y="1091"/>
                </a:lnTo>
                <a:lnTo>
                  <a:pt x="229" y="1071"/>
                </a:lnTo>
                <a:lnTo>
                  <a:pt x="223" y="1053"/>
                </a:lnTo>
                <a:lnTo>
                  <a:pt x="211" y="1040"/>
                </a:lnTo>
                <a:lnTo>
                  <a:pt x="192" y="1034"/>
                </a:lnTo>
                <a:lnTo>
                  <a:pt x="172" y="1032"/>
                </a:lnTo>
                <a:lnTo>
                  <a:pt x="156" y="1022"/>
                </a:lnTo>
                <a:lnTo>
                  <a:pt x="147" y="1008"/>
                </a:lnTo>
                <a:lnTo>
                  <a:pt x="142" y="993"/>
                </a:lnTo>
                <a:lnTo>
                  <a:pt x="145" y="983"/>
                </a:lnTo>
                <a:lnTo>
                  <a:pt x="150" y="969"/>
                </a:lnTo>
                <a:lnTo>
                  <a:pt x="160" y="960"/>
                </a:lnTo>
                <a:lnTo>
                  <a:pt x="174" y="954"/>
                </a:lnTo>
                <a:lnTo>
                  <a:pt x="183" y="950"/>
                </a:lnTo>
                <a:lnTo>
                  <a:pt x="196" y="950"/>
                </a:lnTo>
                <a:lnTo>
                  <a:pt x="192" y="935"/>
                </a:lnTo>
                <a:lnTo>
                  <a:pt x="184" y="929"/>
                </a:lnTo>
                <a:lnTo>
                  <a:pt x="174" y="920"/>
                </a:lnTo>
                <a:lnTo>
                  <a:pt x="157" y="914"/>
                </a:lnTo>
                <a:lnTo>
                  <a:pt x="150" y="903"/>
                </a:lnTo>
                <a:lnTo>
                  <a:pt x="148" y="893"/>
                </a:lnTo>
                <a:lnTo>
                  <a:pt x="153" y="881"/>
                </a:lnTo>
                <a:lnTo>
                  <a:pt x="165" y="864"/>
                </a:lnTo>
                <a:lnTo>
                  <a:pt x="178" y="846"/>
                </a:lnTo>
                <a:lnTo>
                  <a:pt x="190" y="828"/>
                </a:lnTo>
                <a:lnTo>
                  <a:pt x="193" y="809"/>
                </a:lnTo>
                <a:lnTo>
                  <a:pt x="183" y="788"/>
                </a:lnTo>
                <a:lnTo>
                  <a:pt x="165" y="768"/>
                </a:lnTo>
                <a:lnTo>
                  <a:pt x="147" y="752"/>
                </a:lnTo>
                <a:lnTo>
                  <a:pt x="135" y="734"/>
                </a:lnTo>
                <a:lnTo>
                  <a:pt x="132" y="720"/>
                </a:lnTo>
                <a:lnTo>
                  <a:pt x="132" y="705"/>
                </a:lnTo>
                <a:lnTo>
                  <a:pt x="139" y="690"/>
                </a:lnTo>
                <a:lnTo>
                  <a:pt x="151" y="675"/>
                </a:lnTo>
                <a:lnTo>
                  <a:pt x="162" y="662"/>
                </a:lnTo>
                <a:lnTo>
                  <a:pt x="169" y="650"/>
                </a:lnTo>
                <a:lnTo>
                  <a:pt x="162" y="638"/>
                </a:lnTo>
                <a:lnTo>
                  <a:pt x="135" y="636"/>
                </a:lnTo>
                <a:lnTo>
                  <a:pt x="106" y="644"/>
                </a:lnTo>
                <a:lnTo>
                  <a:pt x="85" y="647"/>
                </a:lnTo>
                <a:lnTo>
                  <a:pt x="66" y="651"/>
                </a:lnTo>
                <a:lnTo>
                  <a:pt x="48" y="654"/>
                </a:lnTo>
                <a:lnTo>
                  <a:pt x="30" y="654"/>
                </a:lnTo>
                <a:lnTo>
                  <a:pt x="16" y="651"/>
                </a:lnTo>
                <a:lnTo>
                  <a:pt x="4" y="642"/>
                </a:lnTo>
                <a:lnTo>
                  <a:pt x="1" y="623"/>
                </a:lnTo>
                <a:lnTo>
                  <a:pt x="0" y="606"/>
                </a:lnTo>
                <a:lnTo>
                  <a:pt x="6" y="591"/>
                </a:lnTo>
                <a:lnTo>
                  <a:pt x="7" y="576"/>
                </a:lnTo>
                <a:lnTo>
                  <a:pt x="13" y="558"/>
                </a:lnTo>
                <a:lnTo>
                  <a:pt x="27" y="542"/>
                </a:lnTo>
                <a:lnTo>
                  <a:pt x="40" y="524"/>
                </a:lnTo>
                <a:lnTo>
                  <a:pt x="61" y="506"/>
                </a:lnTo>
                <a:lnTo>
                  <a:pt x="84" y="492"/>
                </a:lnTo>
                <a:lnTo>
                  <a:pt x="106" y="483"/>
                </a:lnTo>
                <a:lnTo>
                  <a:pt x="132" y="476"/>
                </a:lnTo>
                <a:lnTo>
                  <a:pt x="163" y="468"/>
                </a:lnTo>
                <a:lnTo>
                  <a:pt x="205" y="461"/>
                </a:lnTo>
                <a:lnTo>
                  <a:pt x="243" y="456"/>
                </a:lnTo>
                <a:lnTo>
                  <a:pt x="286" y="450"/>
                </a:lnTo>
                <a:lnTo>
                  <a:pt x="321" y="446"/>
                </a:lnTo>
                <a:lnTo>
                  <a:pt x="355" y="444"/>
                </a:lnTo>
                <a:lnTo>
                  <a:pt x="393" y="443"/>
                </a:lnTo>
                <a:lnTo>
                  <a:pt x="421" y="440"/>
                </a:lnTo>
                <a:lnTo>
                  <a:pt x="456" y="438"/>
                </a:lnTo>
                <a:lnTo>
                  <a:pt x="489" y="438"/>
                </a:lnTo>
                <a:lnTo>
                  <a:pt x="523" y="438"/>
                </a:lnTo>
                <a:lnTo>
                  <a:pt x="549" y="438"/>
                </a:lnTo>
                <a:lnTo>
                  <a:pt x="562" y="434"/>
                </a:lnTo>
                <a:lnTo>
                  <a:pt x="583" y="431"/>
                </a:lnTo>
                <a:lnTo>
                  <a:pt x="597" y="431"/>
                </a:lnTo>
                <a:lnTo>
                  <a:pt x="607" y="431"/>
                </a:lnTo>
                <a:lnTo>
                  <a:pt x="612" y="419"/>
                </a:lnTo>
                <a:lnTo>
                  <a:pt x="600" y="416"/>
                </a:lnTo>
                <a:lnTo>
                  <a:pt x="594" y="405"/>
                </a:lnTo>
                <a:lnTo>
                  <a:pt x="601" y="399"/>
                </a:lnTo>
                <a:lnTo>
                  <a:pt x="619" y="389"/>
                </a:lnTo>
                <a:lnTo>
                  <a:pt x="648" y="375"/>
                </a:lnTo>
                <a:lnTo>
                  <a:pt x="676" y="369"/>
                </a:lnTo>
                <a:lnTo>
                  <a:pt x="705" y="359"/>
                </a:lnTo>
                <a:lnTo>
                  <a:pt x="726" y="350"/>
                </a:lnTo>
                <a:lnTo>
                  <a:pt x="742" y="342"/>
                </a:lnTo>
                <a:lnTo>
                  <a:pt x="750" y="332"/>
                </a:lnTo>
                <a:lnTo>
                  <a:pt x="723" y="326"/>
                </a:lnTo>
                <a:lnTo>
                  <a:pt x="693" y="321"/>
                </a:lnTo>
                <a:lnTo>
                  <a:pt x="670" y="312"/>
                </a:lnTo>
                <a:lnTo>
                  <a:pt x="651" y="300"/>
                </a:lnTo>
                <a:lnTo>
                  <a:pt x="630" y="285"/>
                </a:lnTo>
                <a:lnTo>
                  <a:pt x="613" y="267"/>
                </a:lnTo>
                <a:lnTo>
                  <a:pt x="606" y="254"/>
                </a:lnTo>
                <a:lnTo>
                  <a:pt x="606" y="237"/>
                </a:lnTo>
                <a:lnTo>
                  <a:pt x="583" y="224"/>
                </a:lnTo>
                <a:lnTo>
                  <a:pt x="526" y="228"/>
                </a:lnTo>
                <a:lnTo>
                  <a:pt x="489" y="236"/>
                </a:lnTo>
                <a:lnTo>
                  <a:pt x="450" y="236"/>
                </a:lnTo>
                <a:lnTo>
                  <a:pt x="414" y="236"/>
                </a:lnTo>
                <a:lnTo>
                  <a:pt x="388" y="240"/>
                </a:lnTo>
                <a:lnTo>
                  <a:pt x="360" y="242"/>
                </a:lnTo>
                <a:lnTo>
                  <a:pt x="331" y="246"/>
                </a:lnTo>
                <a:lnTo>
                  <a:pt x="306" y="254"/>
                </a:lnTo>
                <a:lnTo>
                  <a:pt x="279" y="266"/>
                </a:lnTo>
                <a:lnTo>
                  <a:pt x="252" y="279"/>
                </a:lnTo>
                <a:lnTo>
                  <a:pt x="231" y="296"/>
                </a:lnTo>
                <a:lnTo>
                  <a:pt x="213" y="314"/>
                </a:lnTo>
                <a:lnTo>
                  <a:pt x="195" y="330"/>
                </a:lnTo>
                <a:lnTo>
                  <a:pt x="178" y="344"/>
                </a:lnTo>
                <a:lnTo>
                  <a:pt x="160" y="357"/>
                </a:lnTo>
                <a:lnTo>
                  <a:pt x="141" y="360"/>
                </a:lnTo>
                <a:lnTo>
                  <a:pt x="117" y="360"/>
                </a:lnTo>
                <a:lnTo>
                  <a:pt x="99" y="356"/>
                </a:lnTo>
                <a:lnTo>
                  <a:pt x="85" y="345"/>
                </a:lnTo>
                <a:lnTo>
                  <a:pt x="73" y="332"/>
                </a:lnTo>
                <a:lnTo>
                  <a:pt x="64" y="317"/>
                </a:lnTo>
                <a:lnTo>
                  <a:pt x="54" y="296"/>
                </a:lnTo>
                <a:lnTo>
                  <a:pt x="48" y="284"/>
                </a:lnTo>
                <a:lnTo>
                  <a:pt x="42" y="264"/>
                </a:lnTo>
                <a:lnTo>
                  <a:pt x="42" y="248"/>
                </a:lnTo>
                <a:lnTo>
                  <a:pt x="34" y="233"/>
                </a:lnTo>
                <a:lnTo>
                  <a:pt x="34" y="219"/>
                </a:lnTo>
                <a:lnTo>
                  <a:pt x="40" y="207"/>
                </a:lnTo>
                <a:lnTo>
                  <a:pt x="42" y="191"/>
                </a:lnTo>
                <a:lnTo>
                  <a:pt x="52" y="177"/>
                </a:lnTo>
                <a:lnTo>
                  <a:pt x="64" y="161"/>
                </a:lnTo>
                <a:lnTo>
                  <a:pt x="72" y="144"/>
                </a:lnTo>
                <a:lnTo>
                  <a:pt x="70" y="122"/>
                </a:lnTo>
                <a:lnTo>
                  <a:pt x="66" y="101"/>
                </a:lnTo>
                <a:lnTo>
                  <a:pt x="66" y="80"/>
                </a:lnTo>
                <a:lnTo>
                  <a:pt x="75" y="59"/>
                </a:lnTo>
                <a:lnTo>
                  <a:pt x="88" y="44"/>
                </a:lnTo>
                <a:lnTo>
                  <a:pt x="105" y="29"/>
                </a:lnTo>
                <a:lnTo>
                  <a:pt x="121" y="15"/>
                </a:lnTo>
                <a:lnTo>
                  <a:pt x="136" y="9"/>
                </a:lnTo>
                <a:lnTo>
                  <a:pt x="154" y="3"/>
                </a:lnTo>
                <a:lnTo>
                  <a:pt x="177" y="0"/>
                </a:lnTo>
                <a:lnTo>
                  <a:pt x="201" y="0"/>
                </a:lnTo>
                <a:lnTo>
                  <a:pt x="220" y="5"/>
                </a:lnTo>
                <a:lnTo>
                  <a:pt x="238" y="15"/>
                </a:lnTo>
                <a:lnTo>
                  <a:pt x="253" y="24"/>
                </a:lnTo>
                <a:lnTo>
                  <a:pt x="270" y="35"/>
                </a:lnTo>
                <a:lnTo>
                  <a:pt x="288" y="38"/>
                </a:lnTo>
                <a:lnTo>
                  <a:pt x="306" y="35"/>
                </a:lnTo>
                <a:lnTo>
                  <a:pt x="318" y="29"/>
                </a:lnTo>
                <a:lnTo>
                  <a:pt x="331" y="27"/>
                </a:lnTo>
                <a:lnTo>
                  <a:pt x="340" y="32"/>
                </a:lnTo>
                <a:lnTo>
                  <a:pt x="349" y="47"/>
                </a:lnTo>
                <a:lnTo>
                  <a:pt x="364" y="62"/>
                </a:lnTo>
                <a:lnTo>
                  <a:pt x="378" y="86"/>
                </a:lnTo>
                <a:lnTo>
                  <a:pt x="394" y="108"/>
                </a:lnTo>
                <a:lnTo>
                  <a:pt x="409" y="125"/>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91" name="Freeform 52"/>
          <p:cNvSpPr>
            <a:spLocks/>
          </p:cNvSpPr>
          <p:nvPr userDrawn="1"/>
        </p:nvSpPr>
        <p:spPr bwMode="auto">
          <a:xfrm>
            <a:off x="7369175" y="1852613"/>
            <a:ext cx="808038" cy="585787"/>
          </a:xfrm>
          <a:custGeom>
            <a:avLst/>
            <a:gdLst>
              <a:gd name="T0" fmla="*/ 0 w 1104"/>
              <a:gd name="T1" fmla="*/ 157 h 840"/>
              <a:gd name="T2" fmla="*/ 18 w 1104"/>
              <a:gd name="T3" fmla="*/ 102 h 840"/>
              <a:gd name="T4" fmla="*/ 60 w 1104"/>
              <a:gd name="T5" fmla="*/ 61 h 840"/>
              <a:gd name="T6" fmla="*/ 113 w 1104"/>
              <a:gd name="T7" fmla="*/ 28 h 840"/>
              <a:gd name="T8" fmla="*/ 170 w 1104"/>
              <a:gd name="T9" fmla="*/ 19 h 840"/>
              <a:gd name="T10" fmla="*/ 266 w 1104"/>
              <a:gd name="T11" fmla="*/ 19 h 840"/>
              <a:gd name="T12" fmla="*/ 393 w 1104"/>
              <a:gd name="T13" fmla="*/ 21 h 840"/>
              <a:gd name="T14" fmla="*/ 519 w 1104"/>
              <a:gd name="T15" fmla="*/ 28 h 840"/>
              <a:gd name="T16" fmla="*/ 639 w 1104"/>
              <a:gd name="T17" fmla="*/ 40 h 840"/>
              <a:gd name="T18" fmla="*/ 699 w 1104"/>
              <a:gd name="T19" fmla="*/ 34 h 840"/>
              <a:gd name="T20" fmla="*/ 735 w 1104"/>
              <a:gd name="T21" fmla="*/ 0 h 840"/>
              <a:gd name="T22" fmla="*/ 768 w 1104"/>
              <a:gd name="T23" fmla="*/ 27 h 840"/>
              <a:gd name="T24" fmla="*/ 795 w 1104"/>
              <a:gd name="T25" fmla="*/ 61 h 840"/>
              <a:gd name="T26" fmla="*/ 831 w 1104"/>
              <a:gd name="T27" fmla="*/ 76 h 840"/>
              <a:gd name="T28" fmla="*/ 882 w 1104"/>
              <a:gd name="T29" fmla="*/ 90 h 840"/>
              <a:gd name="T30" fmla="*/ 948 w 1104"/>
              <a:gd name="T31" fmla="*/ 132 h 840"/>
              <a:gd name="T32" fmla="*/ 1001 w 1104"/>
              <a:gd name="T33" fmla="*/ 183 h 840"/>
              <a:gd name="T34" fmla="*/ 1052 w 1104"/>
              <a:gd name="T35" fmla="*/ 243 h 840"/>
              <a:gd name="T36" fmla="*/ 1076 w 1104"/>
              <a:gd name="T37" fmla="*/ 298 h 840"/>
              <a:gd name="T38" fmla="*/ 1082 w 1104"/>
              <a:gd name="T39" fmla="*/ 349 h 840"/>
              <a:gd name="T40" fmla="*/ 1080 w 1104"/>
              <a:gd name="T41" fmla="*/ 387 h 840"/>
              <a:gd name="T42" fmla="*/ 1104 w 1104"/>
              <a:gd name="T43" fmla="*/ 406 h 840"/>
              <a:gd name="T44" fmla="*/ 1079 w 1104"/>
              <a:gd name="T45" fmla="*/ 417 h 840"/>
              <a:gd name="T46" fmla="*/ 1040 w 1104"/>
              <a:gd name="T47" fmla="*/ 438 h 840"/>
              <a:gd name="T48" fmla="*/ 1031 w 1104"/>
              <a:gd name="T49" fmla="*/ 474 h 840"/>
              <a:gd name="T50" fmla="*/ 1011 w 1104"/>
              <a:gd name="T51" fmla="*/ 498 h 840"/>
              <a:gd name="T52" fmla="*/ 978 w 1104"/>
              <a:gd name="T53" fmla="*/ 505 h 840"/>
              <a:gd name="T54" fmla="*/ 951 w 1104"/>
              <a:gd name="T55" fmla="*/ 531 h 840"/>
              <a:gd name="T56" fmla="*/ 942 w 1104"/>
              <a:gd name="T57" fmla="*/ 589 h 840"/>
              <a:gd name="T58" fmla="*/ 921 w 1104"/>
              <a:gd name="T59" fmla="*/ 643 h 840"/>
              <a:gd name="T60" fmla="*/ 885 w 1104"/>
              <a:gd name="T61" fmla="*/ 694 h 840"/>
              <a:gd name="T62" fmla="*/ 842 w 1104"/>
              <a:gd name="T63" fmla="*/ 736 h 840"/>
              <a:gd name="T64" fmla="*/ 803 w 1104"/>
              <a:gd name="T65" fmla="*/ 757 h 840"/>
              <a:gd name="T66" fmla="*/ 762 w 1104"/>
              <a:gd name="T67" fmla="*/ 765 h 840"/>
              <a:gd name="T68" fmla="*/ 732 w 1104"/>
              <a:gd name="T69" fmla="*/ 783 h 840"/>
              <a:gd name="T70" fmla="*/ 717 w 1104"/>
              <a:gd name="T71" fmla="*/ 807 h 840"/>
              <a:gd name="T72" fmla="*/ 692 w 1104"/>
              <a:gd name="T73" fmla="*/ 828 h 840"/>
              <a:gd name="T74" fmla="*/ 642 w 1104"/>
              <a:gd name="T75" fmla="*/ 838 h 840"/>
              <a:gd name="T76" fmla="*/ 588 w 1104"/>
              <a:gd name="T77" fmla="*/ 835 h 840"/>
              <a:gd name="T78" fmla="*/ 533 w 1104"/>
              <a:gd name="T79" fmla="*/ 825 h 840"/>
              <a:gd name="T80" fmla="*/ 488 w 1104"/>
              <a:gd name="T81" fmla="*/ 807 h 840"/>
              <a:gd name="T82" fmla="*/ 465 w 1104"/>
              <a:gd name="T83" fmla="*/ 772 h 840"/>
              <a:gd name="T84" fmla="*/ 432 w 1104"/>
              <a:gd name="T85" fmla="*/ 729 h 840"/>
              <a:gd name="T86" fmla="*/ 392 w 1104"/>
              <a:gd name="T87" fmla="*/ 696 h 840"/>
              <a:gd name="T88" fmla="*/ 350 w 1104"/>
              <a:gd name="T89" fmla="*/ 670 h 840"/>
              <a:gd name="T90" fmla="*/ 333 w 1104"/>
              <a:gd name="T91" fmla="*/ 639 h 840"/>
              <a:gd name="T92" fmla="*/ 342 w 1104"/>
              <a:gd name="T93" fmla="*/ 601 h 840"/>
              <a:gd name="T94" fmla="*/ 353 w 1104"/>
              <a:gd name="T95" fmla="*/ 547 h 840"/>
              <a:gd name="T96" fmla="*/ 336 w 1104"/>
              <a:gd name="T97" fmla="*/ 502 h 840"/>
              <a:gd name="T98" fmla="*/ 305 w 1104"/>
              <a:gd name="T99" fmla="*/ 472 h 840"/>
              <a:gd name="T100" fmla="*/ 246 w 1104"/>
              <a:gd name="T101" fmla="*/ 453 h 840"/>
              <a:gd name="T102" fmla="*/ 176 w 1104"/>
              <a:gd name="T103" fmla="*/ 445 h 840"/>
              <a:gd name="T104" fmla="*/ 129 w 1104"/>
              <a:gd name="T105" fmla="*/ 435 h 840"/>
              <a:gd name="T106" fmla="*/ 86 w 1104"/>
              <a:gd name="T107" fmla="*/ 408 h 840"/>
              <a:gd name="T108" fmla="*/ 51 w 1104"/>
              <a:gd name="T109" fmla="*/ 358 h 840"/>
              <a:gd name="T110" fmla="*/ 26 w 1104"/>
              <a:gd name="T111" fmla="*/ 295 h 840"/>
              <a:gd name="T112" fmla="*/ 8 w 1104"/>
              <a:gd name="T113" fmla="*/ 226 h 8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04"/>
              <a:gd name="T172" fmla="*/ 0 h 840"/>
              <a:gd name="T173" fmla="*/ 1104 w 1104"/>
              <a:gd name="T174" fmla="*/ 840 h 8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04" h="840">
                <a:moveTo>
                  <a:pt x="3" y="202"/>
                </a:moveTo>
                <a:lnTo>
                  <a:pt x="0" y="157"/>
                </a:lnTo>
                <a:lnTo>
                  <a:pt x="3" y="129"/>
                </a:lnTo>
                <a:lnTo>
                  <a:pt x="18" y="102"/>
                </a:lnTo>
                <a:lnTo>
                  <a:pt x="38" y="81"/>
                </a:lnTo>
                <a:lnTo>
                  <a:pt x="60" y="61"/>
                </a:lnTo>
                <a:lnTo>
                  <a:pt x="84" y="43"/>
                </a:lnTo>
                <a:lnTo>
                  <a:pt x="113" y="28"/>
                </a:lnTo>
                <a:lnTo>
                  <a:pt x="141" y="22"/>
                </a:lnTo>
                <a:lnTo>
                  <a:pt x="170" y="19"/>
                </a:lnTo>
                <a:lnTo>
                  <a:pt x="219" y="16"/>
                </a:lnTo>
                <a:lnTo>
                  <a:pt x="266" y="19"/>
                </a:lnTo>
                <a:lnTo>
                  <a:pt x="338" y="18"/>
                </a:lnTo>
                <a:lnTo>
                  <a:pt x="393" y="21"/>
                </a:lnTo>
                <a:lnTo>
                  <a:pt x="459" y="24"/>
                </a:lnTo>
                <a:lnTo>
                  <a:pt x="519" y="28"/>
                </a:lnTo>
                <a:lnTo>
                  <a:pt x="582" y="34"/>
                </a:lnTo>
                <a:lnTo>
                  <a:pt x="639" y="40"/>
                </a:lnTo>
                <a:lnTo>
                  <a:pt x="669" y="42"/>
                </a:lnTo>
                <a:lnTo>
                  <a:pt x="699" y="34"/>
                </a:lnTo>
                <a:lnTo>
                  <a:pt x="719" y="13"/>
                </a:lnTo>
                <a:lnTo>
                  <a:pt x="735" y="0"/>
                </a:lnTo>
                <a:lnTo>
                  <a:pt x="749" y="6"/>
                </a:lnTo>
                <a:lnTo>
                  <a:pt x="768" y="27"/>
                </a:lnTo>
                <a:lnTo>
                  <a:pt x="780" y="46"/>
                </a:lnTo>
                <a:lnTo>
                  <a:pt x="795" y="61"/>
                </a:lnTo>
                <a:lnTo>
                  <a:pt x="815" y="69"/>
                </a:lnTo>
                <a:lnTo>
                  <a:pt x="831" y="76"/>
                </a:lnTo>
                <a:lnTo>
                  <a:pt x="858" y="81"/>
                </a:lnTo>
                <a:lnTo>
                  <a:pt x="882" y="90"/>
                </a:lnTo>
                <a:lnTo>
                  <a:pt x="917" y="106"/>
                </a:lnTo>
                <a:lnTo>
                  <a:pt x="948" y="132"/>
                </a:lnTo>
                <a:lnTo>
                  <a:pt x="978" y="157"/>
                </a:lnTo>
                <a:lnTo>
                  <a:pt x="1001" y="183"/>
                </a:lnTo>
                <a:lnTo>
                  <a:pt x="1025" y="213"/>
                </a:lnTo>
                <a:lnTo>
                  <a:pt x="1052" y="243"/>
                </a:lnTo>
                <a:lnTo>
                  <a:pt x="1065" y="273"/>
                </a:lnTo>
                <a:lnTo>
                  <a:pt x="1076" y="298"/>
                </a:lnTo>
                <a:lnTo>
                  <a:pt x="1080" y="322"/>
                </a:lnTo>
                <a:lnTo>
                  <a:pt x="1082" y="349"/>
                </a:lnTo>
                <a:lnTo>
                  <a:pt x="1080" y="372"/>
                </a:lnTo>
                <a:lnTo>
                  <a:pt x="1080" y="387"/>
                </a:lnTo>
                <a:lnTo>
                  <a:pt x="1092" y="399"/>
                </a:lnTo>
                <a:lnTo>
                  <a:pt x="1104" y="406"/>
                </a:lnTo>
                <a:lnTo>
                  <a:pt x="1097" y="417"/>
                </a:lnTo>
                <a:lnTo>
                  <a:pt x="1079" y="417"/>
                </a:lnTo>
                <a:lnTo>
                  <a:pt x="1055" y="426"/>
                </a:lnTo>
                <a:lnTo>
                  <a:pt x="1040" y="438"/>
                </a:lnTo>
                <a:lnTo>
                  <a:pt x="1032" y="456"/>
                </a:lnTo>
                <a:lnTo>
                  <a:pt x="1031" y="474"/>
                </a:lnTo>
                <a:lnTo>
                  <a:pt x="1022" y="486"/>
                </a:lnTo>
                <a:lnTo>
                  <a:pt x="1011" y="498"/>
                </a:lnTo>
                <a:lnTo>
                  <a:pt x="996" y="504"/>
                </a:lnTo>
                <a:lnTo>
                  <a:pt x="978" y="505"/>
                </a:lnTo>
                <a:lnTo>
                  <a:pt x="960" y="514"/>
                </a:lnTo>
                <a:lnTo>
                  <a:pt x="951" y="531"/>
                </a:lnTo>
                <a:lnTo>
                  <a:pt x="944" y="556"/>
                </a:lnTo>
                <a:lnTo>
                  <a:pt x="942" y="589"/>
                </a:lnTo>
                <a:lnTo>
                  <a:pt x="935" y="615"/>
                </a:lnTo>
                <a:lnTo>
                  <a:pt x="921" y="643"/>
                </a:lnTo>
                <a:lnTo>
                  <a:pt x="905" y="669"/>
                </a:lnTo>
                <a:lnTo>
                  <a:pt x="885" y="694"/>
                </a:lnTo>
                <a:lnTo>
                  <a:pt x="860" y="718"/>
                </a:lnTo>
                <a:lnTo>
                  <a:pt x="842" y="736"/>
                </a:lnTo>
                <a:lnTo>
                  <a:pt x="822" y="748"/>
                </a:lnTo>
                <a:lnTo>
                  <a:pt x="803" y="757"/>
                </a:lnTo>
                <a:lnTo>
                  <a:pt x="780" y="759"/>
                </a:lnTo>
                <a:lnTo>
                  <a:pt x="762" y="765"/>
                </a:lnTo>
                <a:lnTo>
                  <a:pt x="743" y="774"/>
                </a:lnTo>
                <a:lnTo>
                  <a:pt x="732" y="783"/>
                </a:lnTo>
                <a:lnTo>
                  <a:pt x="726" y="796"/>
                </a:lnTo>
                <a:lnTo>
                  <a:pt x="717" y="807"/>
                </a:lnTo>
                <a:lnTo>
                  <a:pt x="707" y="819"/>
                </a:lnTo>
                <a:lnTo>
                  <a:pt x="692" y="828"/>
                </a:lnTo>
                <a:lnTo>
                  <a:pt x="668" y="840"/>
                </a:lnTo>
                <a:lnTo>
                  <a:pt x="642" y="838"/>
                </a:lnTo>
                <a:lnTo>
                  <a:pt x="617" y="838"/>
                </a:lnTo>
                <a:lnTo>
                  <a:pt x="588" y="835"/>
                </a:lnTo>
                <a:lnTo>
                  <a:pt x="563" y="832"/>
                </a:lnTo>
                <a:lnTo>
                  <a:pt x="533" y="825"/>
                </a:lnTo>
                <a:lnTo>
                  <a:pt x="506" y="817"/>
                </a:lnTo>
                <a:lnTo>
                  <a:pt x="488" y="807"/>
                </a:lnTo>
                <a:lnTo>
                  <a:pt x="477" y="795"/>
                </a:lnTo>
                <a:lnTo>
                  <a:pt x="465" y="772"/>
                </a:lnTo>
                <a:lnTo>
                  <a:pt x="450" y="750"/>
                </a:lnTo>
                <a:lnTo>
                  <a:pt x="432" y="729"/>
                </a:lnTo>
                <a:lnTo>
                  <a:pt x="411" y="709"/>
                </a:lnTo>
                <a:lnTo>
                  <a:pt x="392" y="696"/>
                </a:lnTo>
                <a:lnTo>
                  <a:pt x="371" y="684"/>
                </a:lnTo>
                <a:lnTo>
                  <a:pt x="350" y="670"/>
                </a:lnTo>
                <a:lnTo>
                  <a:pt x="339" y="657"/>
                </a:lnTo>
                <a:lnTo>
                  <a:pt x="333" y="639"/>
                </a:lnTo>
                <a:lnTo>
                  <a:pt x="336" y="622"/>
                </a:lnTo>
                <a:lnTo>
                  <a:pt x="342" y="601"/>
                </a:lnTo>
                <a:lnTo>
                  <a:pt x="350" y="577"/>
                </a:lnTo>
                <a:lnTo>
                  <a:pt x="353" y="547"/>
                </a:lnTo>
                <a:lnTo>
                  <a:pt x="348" y="522"/>
                </a:lnTo>
                <a:lnTo>
                  <a:pt x="336" y="502"/>
                </a:lnTo>
                <a:lnTo>
                  <a:pt x="323" y="486"/>
                </a:lnTo>
                <a:lnTo>
                  <a:pt x="305" y="472"/>
                </a:lnTo>
                <a:lnTo>
                  <a:pt x="275" y="459"/>
                </a:lnTo>
                <a:lnTo>
                  <a:pt x="246" y="453"/>
                </a:lnTo>
                <a:lnTo>
                  <a:pt x="215" y="448"/>
                </a:lnTo>
                <a:lnTo>
                  <a:pt x="176" y="445"/>
                </a:lnTo>
                <a:lnTo>
                  <a:pt x="150" y="442"/>
                </a:lnTo>
                <a:lnTo>
                  <a:pt x="129" y="435"/>
                </a:lnTo>
                <a:lnTo>
                  <a:pt x="105" y="426"/>
                </a:lnTo>
                <a:lnTo>
                  <a:pt x="86" y="408"/>
                </a:lnTo>
                <a:lnTo>
                  <a:pt x="66" y="387"/>
                </a:lnTo>
                <a:lnTo>
                  <a:pt x="51" y="358"/>
                </a:lnTo>
                <a:lnTo>
                  <a:pt x="36" y="327"/>
                </a:lnTo>
                <a:lnTo>
                  <a:pt x="26" y="295"/>
                </a:lnTo>
                <a:lnTo>
                  <a:pt x="14" y="261"/>
                </a:lnTo>
                <a:lnTo>
                  <a:pt x="8" y="226"/>
                </a:lnTo>
                <a:lnTo>
                  <a:pt x="3" y="202"/>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sp>
        <p:nvSpPr>
          <p:cNvPr id="1785892" name="Freeform 53"/>
          <p:cNvSpPr>
            <a:spLocks/>
          </p:cNvSpPr>
          <p:nvPr userDrawn="1"/>
        </p:nvSpPr>
        <p:spPr bwMode="auto">
          <a:xfrm>
            <a:off x="7340600" y="1416050"/>
            <a:ext cx="1077913" cy="600075"/>
          </a:xfrm>
          <a:custGeom>
            <a:avLst/>
            <a:gdLst>
              <a:gd name="T0" fmla="*/ 24 w 1462"/>
              <a:gd name="T1" fmla="*/ 505 h 834"/>
              <a:gd name="T2" fmla="*/ 67 w 1462"/>
              <a:gd name="T3" fmla="*/ 406 h 834"/>
              <a:gd name="T4" fmla="*/ 93 w 1462"/>
              <a:gd name="T5" fmla="*/ 312 h 834"/>
              <a:gd name="T6" fmla="*/ 108 w 1462"/>
              <a:gd name="T7" fmla="*/ 228 h 834"/>
              <a:gd name="T8" fmla="*/ 171 w 1462"/>
              <a:gd name="T9" fmla="*/ 180 h 834"/>
              <a:gd name="T10" fmla="*/ 271 w 1462"/>
              <a:gd name="T11" fmla="*/ 150 h 834"/>
              <a:gd name="T12" fmla="*/ 349 w 1462"/>
              <a:gd name="T13" fmla="*/ 189 h 834"/>
              <a:gd name="T14" fmla="*/ 412 w 1462"/>
              <a:gd name="T15" fmla="*/ 268 h 834"/>
              <a:gd name="T16" fmla="*/ 447 w 1462"/>
              <a:gd name="T17" fmla="*/ 337 h 834"/>
              <a:gd name="T18" fmla="*/ 526 w 1462"/>
              <a:gd name="T19" fmla="*/ 387 h 834"/>
              <a:gd name="T20" fmla="*/ 625 w 1462"/>
              <a:gd name="T21" fmla="*/ 369 h 834"/>
              <a:gd name="T22" fmla="*/ 696 w 1462"/>
              <a:gd name="T23" fmla="*/ 286 h 834"/>
              <a:gd name="T24" fmla="*/ 717 w 1462"/>
              <a:gd name="T25" fmla="*/ 204 h 834"/>
              <a:gd name="T26" fmla="*/ 706 w 1462"/>
              <a:gd name="T27" fmla="*/ 127 h 834"/>
              <a:gd name="T28" fmla="*/ 714 w 1462"/>
              <a:gd name="T29" fmla="*/ 75 h 834"/>
              <a:gd name="T30" fmla="*/ 762 w 1462"/>
              <a:gd name="T31" fmla="*/ 37 h 834"/>
              <a:gd name="T32" fmla="*/ 826 w 1462"/>
              <a:gd name="T33" fmla="*/ 7 h 834"/>
              <a:gd name="T34" fmla="*/ 891 w 1462"/>
              <a:gd name="T35" fmla="*/ 1 h 834"/>
              <a:gd name="T36" fmla="*/ 954 w 1462"/>
              <a:gd name="T37" fmla="*/ 30 h 834"/>
              <a:gd name="T38" fmla="*/ 1014 w 1462"/>
              <a:gd name="T39" fmla="*/ 82 h 834"/>
              <a:gd name="T40" fmla="*/ 1081 w 1462"/>
              <a:gd name="T41" fmla="*/ 154 h 834"/>
              <a:gd name="T42" fmla="*/ 1149 w 1462"/>
              <a:gd name="T43" fmla="*/ 189 h 834"/>
              <a:gd name="T44" fmla="*/ 1207 w 1462"/>
              <a:gd name="T45" fmla="*/ 169 h 834"/>
              <a:gd name="T46" fmla="*/ 1275 w 1462"/>
              <a:gd name="T47" fmla="*/ 183 h 834"/>
              <a:gd name="T48" fmla="*/ 1347 w 1462"/>
              <a:gd name="T49" fmla="*/ 223 h 834"/>
              <a:gd name="T50" fmla="*/ 1377 w 1462"/>
              <a:gd name="T51" fmla="*/ 268 h 834"/>
              <a:gd name="T52" fmla="*/ 1372 w 1462"/>
              <a:gd name="T53" fmla="*/ 361 h 834"/>
              <a:gd name="T54" fmla="*/ 1369 w 1462"/>
              <a:gd name="T55" fmla="*/ 442 h 834"/>
              <a:gd name="T56" fmla="*/ 1413 w 1462"/>
              <a:gd name="T57" fmla="*/ 466 h 834"/>
              <a:gd name="T58" fmla="*/ 1446 w 1462"/>
              <a:gd name="T59" fmla="*/ 537 h 834"/>
              <a:gd name="T60" fmla="*/ 1462 w 1462"/>
              <a:gd name="T61" fmla="*/ 601 h 834"/>
              <a:gd name="T62" fmla="*/ 1449 w 1462"/>
              <a:gd name="T63" fmla="*/ 654 h 834"/>
              <a:gd name="T64" fmla="*/ 1414 w 1462"/>
              <a:gd name="T65" fmla="*/ 706 h 834"/>
              <a:gd name="T66" fmla="*/ 1372 w 1462"/>
              <a:gd name="T67" fmla="*/ 753 h 834"/>
              <a:gd name="T68" fmla="*/ 1326 w 1462"/>
              <a:gd name="T69" fmla="*/ 780 h 834"/>
              <a:gd name="T70" fmla="*/ 1269 w 1462"/>
              <a:gd name="T71" fmla="*/ 783 h 834"/>
              <a:gd name="T72" fmla="*/ 1209 w 1462"/>
              <a:gd name="T73" fmla="*/ 795 h 834"/>
              <a:gd name="T74" fmla="*/ 1161 w 1462"/>
              <a:gd name="T75" fmla="*/ 831 h 834"/>
              <a:gd name="T76" fmla="*/ 1116 w 1462"/>
              <a:gd name="T77" fmla="*/ 825 h 834"/>
              <a:gd name="T78" fmla="*/ 1051 w 1462"/>
              <a:gd name="T79" fmla="*/ 762 h 834"/>
              <a:gd name="T80" fmla="*/ 985 w 1462"/>
              <a:gd name="T81" fmla="*/ 694 h 834"/>
              <a:gd name="T82" fmla="*/ 924 w 1462"/>
              <a:gd name="T83" fmla="*/ 658 h 834"/>
              <a:gd name="T84" fmla="*/ 862 w 1462"/>
              <a:gd name="T85" fmla="*/ 640 h 834"/>
              <a:gd name="T86" fmla="*/ 811 w 1462"/>
              <a:gd name="T87" fmla="*/ 594 h 834"/>
              <a:gd name="T88" fmla="*/ 768 w 1462"/>
              <a:gd name="T89" fmla="*/ 576 h 834"/>
              <a:gd name="T90" fmla="*/ 702 w 1462"/>
              <a:gd name="T91" fmla="*/ 610 h 834"/>
              <a:gd name="T92" fmla="*/ 549 w 1462"/>
              <a:gd name="T93" fmla="*/ 601 h 834"/>
              <a:gd name="T94" fmla="*/ 390 w 1462"/>
              <a:gd name="T95" fmla="*/ 591 h 834"/>
              <a:gd name="T96" fmla="*/ 273 w 1462"/>
              <a:gd name="T97" fmla="*/ 582 h 834"/>
              <a:gd name="T98" fmla="*/ 175 w 1462"/>
              <a:gd name="T99" fmla="*/ 592 h 834"/>
              <a:gd name="T100" fmla="*/ 75 w 1462"/>
              <a:gd name="T101" fmla="*/ 643 h 834"/>
              <a:gd name="T102" fmla="*/ 3 w 1462"/>
              <a:gd name="T103" fmla="*/ 676 h 834"/>
              <a:gd name="T104" fmla="*/ 9 w 1462"/>
              <a:gd name="T105" fmla="*/ 580 h 8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2"/>
              <a:gd name="T160" fmla="*/ 0 h 834"/>
              <a:gd name="T161" fmla="*/ 1462 w 1462"/>
              <a:gd name="T162" fmla="*/ 834 h 8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2" h="834">
                <a:moveTo>
                  <a:pt x="9" y="580"/>
                </a:moveTo>
                <a:lnTo>
                  <a:pt x="15" y="540"/>
                </a:lnTo>
                <a:lnTo>
                  <a:pt x="24" y="505"/>
                </a:lnTo>
                <a:lnTo>
                  <a:pt x="36" y="477"/>
                </a:lnTo>
                <a:lnTo>
                  <a:pt x="52" y="439"/>
                </a:lnTo>
                <a:lnTo>
                  <a:pt x="67" y="406"/>
                </a:lnTo>
                <a:lnTo>
                  <a:pt x="81" y="369"/>
                </a:lnTo>
                <a:lnTo>
                  <a:pt x="90" y="337"/>
                </a:lnTo>
                <a:lnTo>
                  <a:pt x="93" y="312"/>
                </a:lnTo>
                <a:lnTo>
                  <a:pt x="93" y="277"/>
                </a:lnTo>
                <a:lnTo>
                  <a:pt x="99" y="247"/>
                </a:lnTo>
                <a:lnTo>
                  <a:pt x="108" y="228"/>
                </a:lnTo>
                <a:lnTo>
                  <a:pt x="124" y="210"/>
                </a:lnTo>
                <a:lnTo>
                  <a:pt x="142" y="196"/>
                </a:lnTo>
                <a:lnTo>
                  <a:pt x="171" y="180"/>
                </a:lnTo>
                <a:lnTo>
                  <a:pt x="205" y="166"/>
                </a:lnTo>
                <a:lnTo>
                  <a:pt x="240" y="156"/>
                </a:lnTo>
                <a:lnTo>
                  <a:pt x="271" y="150"/>
                </a:lnTo>
                <a:lnTo>
                  <a:pt x="301" y="150"/>
                </a:lnTo>
                <a:lnTo>
                  <a:pt x="327" y="162"/>
                </a:lnTo>
                <a:lnTo>
                  <a:pt x="349" y="189"/>
                </a:lnTo>
                <a:lnTo>
                  <a:pt x="372" y="213"/>
                </a:lnTo>
                <a:lnTo>
                  <a:pt x="396" y="238"/>
                </a:lnTo>
                <a:lnTo>
                  <a:pt x="412" y="268"/>
                </a:lnTo>
                <a:lnTo>
                  <a:pt x="432" y="295"/>
                </a:lnTo>
                <a:lnTo>
                  <a:pt x="433" y="315"/>
                </a:lnTo>
                <a:lnTo>
                  <a:pt x="447" y="337"/>
                </a:lnTo>
                <a:lnTo>
                  <a:pt x="462" y="355"/>
                </a:lnTo>
                <a:lnTo>
                  <a:pt x="492" y="375"/>
                </a:lnTo>
                <a:lnTo>
                  <a:pt x="526" y="387"/>
                </a:lnTo>
                <a:lnTo>
                  <a:pt x="558" y="390"/>
                </a:lnTo>
                <a:lnTo>
                  <a:pt x="592" y="385"/>
                </a:lnTo>
                <a:lnTo>
                  <a:pt x="625" y="369"/>
                </a:lnTo>
                <a:lnTo>
                  <a:pt x="655" y="345"/>
                </a:lnTo>
                <a:lnTo>
                  <a:pt x="679" y="319"/>
                </a:lnTo>
                <a:lnTo>
                  <a:pt x="696" y="286"/>
                </a:lnTo>
                <a:lnTo>
                  <a:pt x="706" y="259"/>
                </a:lnTo>
                <a:lnTo>
                  <a:pt x="715" y="232"/>
                </a:lnTo>
                <a:lnTo>
                  <a:pt x="717" y="204"/>
                </a:lnTo>
                <a:lnTo>
                  <a:pt x="715" y="175"/>
                </a:lnTo>
                <a:lnTo>
                  <a:pt x="711" y="148"/>
                </a:lnTo>
                <a:lnTo>
                  <a:pt x="706" y="127"/>
                </a:lnTo>
                <a:lnTo>
                  <a:pt x="703" y="109"/>
                </a:lnTo>
                <a:lnTo>
                  <a:pt x="706" y="90"/>
                </a:lnTo>
                <a:lnTo>
                  <a:pt x="714" y="75"/>
                </a:lnTo>
                <a:lnTo>
                  <a:pt x="724" y="63"/>
                </a:lnTo>
                <a:lnTo>
                  <a:pt x="744" y="49"/>
                </a:lnTo>
                <a:lnTo>
                  <a:pt x="762" y="37"/>
                </a:lnTo>
                <a:lnTo>
                  <a:pt x="781" y="27"/>
                </a:lnTo>
                <a:lnTo>
                  <a:pt x="802" y="18"/>
                </a:lnTo>
                <a:lnTo>
                  <a:pt x="826" y="7"/>
                </a:lnTo>
                <a:lnTo>
                  <a:pt x="849" y="1"/>
                </a:lnTo>
                <a:lnTo>
                  <a:pt x="870" y="0"/>
                </a:lnTo>
                <a:lnTo>
                  <a:pt x="891" y="1"/>
                </a:lnTo>
                <a:lnTo>
                  <a:pt x="913" y="9"/>
                </a:lnTo>
                <a:lnTo>
                  <a:pt x="936" y="18"/>
                </a:lnTo>
                <a:lnTo>
                  <a:pt x="954" y="30"/>
                </a:lnTo>
                <a:lnTo>
                  <a:pt x="975" y="48"/>
                </a:lnTo>
                <a:lnTo>
                  <a:pt x="994" y="61"/>
                </a:lnTo>
                <a:lnTo>
                  <a:pt x="1014" y="82"/>
                </a:lnTo>
                <a:lnTo>
                  <a:pt x="1039" y="105"/>
                </a:lnTo>
                <a:lnTo>
                  <a:pt x="1059" y="129"/>
                </a:lnTo>
                <a:lnTo>
                  <a:pt x="1081" y="154"/>
                </a:lnTo>
                <a:lnTo>
                  <a:pt x="1102" y="174"/>
                </a:lnTo>
                <a:lnTo>
                  <a:pt x="1125" y="186"/>
                </a:lnTo>
                <a:lnTo>
                  <a:pt x="1149" y="189"/>
                </a:lnTo>
                <a:lnTo>
                  <a:pt x="1168" y="184"/>
                </a:lnTo>
                <a:lnTo>
                  <a:pt x="1191" y="177"/>
                </a:lnTo>
                <a:lnTo>
                  <a:pt x="1207" y="169"/>
                </a:lnTo>
                <a:lnTo>
                  <a:pt x="1227" y="168"/>
                </a:lnTo>
                <a:lnTo>
                  <a:pt x="1251" y="175"/>
                </a:lnTo>
                <a:lnTo>
                  <a:pt x="1275" y="183"/>
                </a:lnTo>
                <a:lnTo>
                  <a:pt x="1300" y="195"/>
                </a:lnTo>
                <a:lnTo>
                  <a:pt x="1323" y="211"/>
                </a:lnTo>
                <a:lnTo>
                  <a:pt x="1347" y="223"/>
                </a:lnTo>
                <a:lnTo>
                  <a:pt x="1363" y="235"/>
                </a:lnTo>
                <a:lnTo>
                  <a:pt x="1372" y="250"/>
                </a:lnTo>
                <a:lnTo>
                  <a:pt x="1377" y="268"/>
                </a:lnTo>
                <a:lnTo>
                  <a:pt x="1378" y="295"/>
                </a:lnTo>
                <a:lnTo>
                  <a:pt x="1375" y="327"/>
                </a:lnTo>
                <a:lnTo>
                  <a:pt x="1372" y="361"/>
                </a:lnTo>
                <a:lnTo>
                  <a:pt x="1371" y="390"/>
                </a:lnTo>
                <a:lnTo>
                  <a:pt x="1371" y="418"/>
                </a:lnTo>
                <a:lnTo>
                  <a:pt x="1369" y="442"/>
                </a:lnTo>
                <a:lnTo>
                  <a:pt x="1384" y="444"/>
                </a:lnTo>
                <a:lnTo>
                  <a:pt x="1399" y="451"/>
                </a:lnTo>
                <a:lnTo>
                  <a:pt x="1413" y="466"/>
                </a:lnTo>
                <a:lnTo>
                  <a:pt x="1425" y="490"/>
                </a:lnTo>
                <a:lnTo>
                  <a:pt x="1435" y="511"/>
                </a:lnTo>
                <a:lnTo>
                  <a:pt x="1446" y="537"/>
                </a:lnTo>
                <a:lnTo>
                  <a:pt x="1453" y="561"/>
                </a:lnTo>
                <a:lnTo>
                  <a:pt x="1458" y="580"/>
                </a:lnTo>
                <a:lnTo>
                  <a:pt x="1462" y="601"/>
                </a:lnTo>
                <a:lnTo>
                  <a:pt x="1461" y="622"/>
                </a:lnTo>
                <a:lnTo>
                  <a:pt x="1455" y="639"/>
                </a:lnTo>
                <a:lnTo>
                  <a:pt x="1449" y="654"/>
                </a:lnTo>
                <a:lnTo>
                  <a:pt x="1440" y="670"/>
                </a:lnTo>
                <a:lnTo>
                  <a:pt x="1426" y="688"/>
                </a:lnTo>
                <a:lnTo>
                  <a:pt x="1414" y="706"/>
                </a:lnTo>
                <a:lnTo>
                  <a:pt x="1398" y="720"/>
                </a:lnTo>
                <a:lnTo>
                  <a:pt x="1386" y="738"/>
                </a:lnTo>
                <a:lnTo>
                  <a:pt x="1372" y="753"/>
                </a:lnTo>
                <a:lnTo>
                  <a:pt x="1357" y="765"/>
                </a:lnTo>
                <a:lnTo>
                  <a:pt x="1342" y="775"/>
                </a:lnTo>
                <a:lnTo>
                  <a:pt x="1326" y="780"/>
                </a:lnTo>
                <a:lnTo>
                  <a:pt x="1312" y="784"/>
                </a:lnTo>
                <a:lnTo>
                  <a:pt x="1290" y="786"/>
                </a:lnTo>
                <a:lnTo>
                  <a:pt x="1269" y="783"/>
                </a:lnTo>
                <a:lnTo>
                  <a:pt x="1248" y="783"/>
                </a:lnTo>
                <a:lnTo>
                  <a:pt x="1230" y="786"/>
                </a:lnTo>
                <a:lnTo>
                  <a:pt x="1209" y="795"/>
                </a:lnTo>
                <a:lnTo>
                  <a:pt x="1194" y="805"/>
                </a:lnTo>
                <a:lnTo>
                  <a:pt x="1176" y="819"/>
                </a:lnTo>
                <a:lnTo>
                  <a:pt x="1161" y="831"/>
                </a:lnTo>
                <a:lnTo>
                  <a:pt x="1149" y="834"/>
                </a:lnTo>
                <a:lnTo>
                  <a:pt x="1131" y="834"/>
                </a:lnTo>
                <a:lnTo>
                  <a:pt x="1116" y="825"/>
                </a:lnTo>
                <a:lnTo>
                  <a:pt x="1096" y="807"/>
                </a:lnTo>
                <a:lnTo>
                  <a:pt x="1074" y="784"/>
                </a:lnTo>
                <a:lnTo>
                  <a:pt x="1051" y="762"/>
                </a:lnTo>
                <a:lnTo>
                  <a:pt x="1027" y="736"/>
                </a:lnTo>
                <a:lnTo>
                  <a:pt x="1003" y="715"/>
                </a:lnTo>
                <a:lnTo>
                  <a:pt x="985" y="694"/>
                </a:lnTo>
                <a:lnTo>
                  <a:pt x="964" y="679"/>
                </a:lnTo>
                <a:lnTo>
                  <a:pt x="942" y="664"/>
                </a:lnTo>
                <a:lnTo>
                  <a:pt x="924" y="658"/>
                </a:lnTo>
                <a:lnTo>
                  <a:pt x="900" y="654"/>
                </a:lnTo>
                <a:lnTo>
                  <a:pt x="880" y="649"/>
                </a:lnTo>
                <a:lnTo>
                  <a:pt x="862" y="640"/>
                </a:lnTo>
                <a:lnTo>
                  <a:pt x="843" y="627"/>
                </a:lnTo>
                <a:lnTo>
                  <a:pt x="828" y="610"/>
                </a:lnTo>
                <a:lnTo>
                  <a:pt x="811" y="594"/>
                </a:lnTo>
                <a:lnTo>
                  <a:pt x="802" y="580"/>
                </a:lnTo>
                <a:lnTo>
                  <a:pt x="786" y="573"/>
                </a:lnTo>
                <a:lnTo>
                  <a:pt x="768" y="576"/>
                </a:lnTo>
                <a:lnTo>
                  <a:pt x="745" y="592"/>
                </a:lnTo>
                <a:lnTo>
                  <a:pt x="724" y="606"/>
                </a:lnTo>
                <a:lnTo>
                  <a:pt x="702" y="610"/>
                </a:lnTo>
                <a:lnTo>
                  <a:pt x="664" y="610"/>
                </a:lnTo>
                <a:lnTo>
                  <a:pt x="607" y="606"/>
                </a:lnTo>
                <a:lnTo>
                  <a:pt x="549" y="601"/>
                </a:lnTo>
                <a:lnTo>
                  <a:pt x="495" y="598"/>
                </a:lnTo>
                <a:lnTo>
                  <a:pt x="445" y="595"/>
                </a:lnTo>
                <a:lnTo>
                  <a:pt x="390" y="591"/>
                </a:lnTo>
                <a:lnTo>
                  <a:pt x="348" y="586"/>
                </a:lnTo>
                <a:lnTo>
                  <a:pt x="307" y="583"/>
                </a:lnTo>
                <a:lnTo>
                  <a:pt x="273" y="582"/>
                </a:lnTo>
                <a:lnTo>
                  <a:pt x="237" y="582"/>
                </a:lnTo>
                <a:lnTo>
                  <a:pt x="205" y="585"/>
                </a:lnTo>
                <a:lnTo>
                  <a:pt x="175" y="592"/>
                </a:lnTo>
                <a:lnTo>
                  <a:pt x="136" y="606"/>
                </a:lnTo>
                <a:lnTo>
                  <a:pt x="111" y="622"/>
                </a:lnTo>
                <a:lnTo>
                  <a:pt x="75" y="643"/>
                </a:lnTo>
                <a:lnTo>
                  <a:pt x="43" y="664"/>
                </a:lnTo>
                <a:lnTo>
                  <a:pt x="7" y="688"/>
                </a:lnTo>
                <a:lnTo>
                  <a:pt x="3" y="676"/>
                </a:lnTo>
                <a:lnTo>
                  <a:pt x="0" y="643"/>
                </a:lnTo>
                <a:lnTo>
                  <a:pt x="4" y="609"/>
                </a:lnTo>
                <a:lnTo>
                  <a:pt x="9" y="580"/>
                </a:lnTo>
                <a:close/>
              </a:path>
            </a:pathLst>
          </a:custGeom>
          <a:solidFill>
            <a:srgbClr val="F5F5F5"/>
          </a:solidFill>
          <a:ln w="3175">
            <a:solidFill>
              <a:srgbClr val="E6EBED"/>
            </a:solidFill>
            <a:round/>
            <a:headEnd/>
            <a:tailEnd/>
          </a:ln>
        </p:spPr>
        <p:txBody>
          <a:bodyPr/>
          <a:lstStyle/>
          <a:p>
            <a:pPr>
              <a:spcBef>
                <a:spcPct val="20000"/>
              </a:spcBef>
            </a:pPr>
            <a:endParaRPr lang="de-DE" sz="1800"/>
          </a:p>
        </p:txBody>
      </p:sp>
      <p:pic>
        <p:nvPicPr>
          <p:cNvPr id="1785893" name="Picture 37" descr="trendence_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29413" y="106363"/>
            <a:ext cx="2198687" cy="1212850"/>
          </a:xfrm>
          <a:prstGeom prst="rect">
            <a:avLst/>
          </a:prstGeom>
          <a:noFill/>
          <a:extLst>
            <a:ext uri="{909E8E84-426E-40DD-AFC4-6F175D3DCCD1}">
              <a14:hiddenFill xmlns:a14="http://schemas.microsoft.com/office/drawing/2010/main">
                <a:solidFill>
                  <a:srgbClr val="FFFFFF"/>
                </a:solidFill>
              </a14:hiddenFill>
            </a:ext>
          </a:extLst>
        </p:spPr>
      </p:pic>
      <p:sp>
        <p:nvSpPr>
          <p:cNvPr id="1785894" name="GR"/>
          <p:cNvSpPr>
            <a:spLocks/>
          </p:cNvSpPr>
          <p:nvPr userDrawn="1"/>
        </p:nvSpPr>
        <p:spPr bwMode="auto">
          <a:xfrm>
            <a:off x="7253288" y="5661025"/>
            <a:ext cx="893762" cy="1173163"/>
          </a:xfrm>
          <a:custGeom>
            <a:avLst/>
            <a:gdLst>
              <a:gd name="T0" fmla="*/ 39 w 1212"/>
              <a:gd name="T1" fmla="*/ 385 h 1660"/>
              <a:gd name="T2" fmla="*/ 87 w 1212"/>
              <a:gd name="T3" fmla="*/ 298 h 1660"/>
              <a:gd name="T4" fmla="*/ 142 w 1212"/>
              <a:gd name="T5" fmla="*/ 193 h 1660"/>
              <a:gd name="T6" fmla="*/ 268 w 1212"/>
              <a:gd name="T7" fmla="*/ 174 h 1660"/>
              <a:gd name="T8" fmla="*/ 409 w 1212"/>
              <a:gd name="T9" fmla="*/ 100 h 1660"/>
              <a:gd name="T10" fmla="*/ 529 w 1212"/>
              <a:gd name="T11" fmla="*/ 46 h 1660"/>
              <a:gd name="T12" fmla="*/ 727 w 1212"/>
              <a:gd name="T13" fmla="*/ 12 h 1660"/>
              <a:gd name="T14" fmla="*/ 904 w 1212"/>
              <a:gd name="T15" fmla="*/ 22 h 1660"/>
              <a:gd name="T16" fmla="*/ 1099 w 1212"/>
              <a:gd name="T17" fmla="*/ 54 h 1660"/>
              <a:gd name="T18" fmla="*/ 1212 w 1212"/>
              <a:gd name="T19" fmla="*/ 111 h 1660"/>
              <a:gd name="T20" fmla="*/ 1135 w 1212"/>
              <a:gd name="T21" fmla="*/ 160 h 1660"/>
              <a:gd name="T22" fmla="*/ 951 w 1212"/>
              <a:gd name="T23" fmla="*/ 123 h 1660"/>
              <a:gd name="T24" fmla="*/ 783 w 1212"/>
              <a:gd name="T25" fmla="*/ 153 h 1660"/>
              <a:gd name="T26" fmla="*/ 682 w 1212"/>
              <a:gd name="T27" fmla="*/ 216 h 1660"/>
              <a:gd name="T28" fmla="*/ 660 w 1212"/>
              <a:gd name="T29" fmla="*/ 295 h 1660"/>
              <a:gd name="T30" fmla="*/ 544 w 1212"/>
              <a:gd name="T31" fmla="*/ 301 h 1660"/>
              <a:gd name="T32" fmla="*/ 496 w 1212"/>
              <a:gd name="T33" fmla="*/ 231 h 1660"/>
              <a:gd name="T34" fmla="*/ 453 w 1212"/>
              <a:gd name="T35" fmla="*/ 372 h 1660"/>
              <a:gd name="T36" fmla="*/ 501 w 1212"/>
              <a:gd name="T37" fmla="*/ 472 h 1660"/>
              <a:gd name="T38" fmla="*/ 589 w 1212"/>
              <a:gd name="T39" fmla="*/ 553 h 1660"/>
              <a:gd name="T40" fmla="*/ 505 w 1212"/>
              <a:gd name="T41" fmla="*/ 555 h 1660"/>
              <a:gd name="T42" fmla="*/ 514 w 1212"/>
              <a:gd name="T43" fmla="*/ 643 h 1660"/>
              <a:gd name="T44" fmla="*/ 465 w 1212"/>
              <a:gd name="T45" fmla="*/ 685 h 1660"/>
              <a:gd name="T46" fmla="*/ 640 w 1212"/>
              <a:gd name="T47" fmla="*/ 790 h 1660"/>
              <a:gd name="T48" fmla="*/ 739 w 1212"/>
              <a:gd name="T49" fmla="*/ 906 h 1660"/>
              <a:gd name="T50" fmla="*/ 724 w 1212"/>
              <a:gd name="T51" fmla="*/ 960 h 1660"/>
              <a:gd name="T52" fmla="*/ 606 w 1212"/>
              <a:gd name="T53" fmla="*/ 873 h 1660"/>
              <a:gd name="T54" fmla="*/ 442 w 1212"/>
              <a:gd name="T55" fmla="*/ 805 h 1660"/>
              <a:gd name="T56" fmla="*/ 264 w 1212"/>
              <a:gd name="T57" fmla="*/ 792 h 1660"/>
              <a:gd name="T58" fmla="*/ 300 w 1212"/>
              <a:gd name="T59" fmla="*/ 838 h 1660"/>
              <a:gd name="T60" fmla="*/ 435 w 1212"/>
              <a:gd name="T61" fmla="*/ 892 h 1660"/>
              <a:gd name="T62" fmla="*/ 561 w 1212"/>
              <a:gd name="T63" fmla="*/ 991 h 1660"/>
              <a:gd name="T64" fmla="*/ 639 w 1212"/>
              <a:gd name="T65" fmla="*/ 1017 h 1660"/>
              <a:gd name="T66" fmla="*/ 600 w 1212"/>
              <a:gd name="T67" fmla="*/ 1057 h 1660"/>
              <a:gd name="T68" fmla="*/ 496 w 1212"/>
              <a:gd name="T69" fmla="*/ 1017 h 1660"/>
              <a:gd name="T70" fmla="*/ 507 w 1212"/>
              <a:gd name="T71" fmla="*/ 1105 h 1660"/>
              <a:gd name="T72" fmla="*/ 532 w 1212"/>
              <a:gd name="T73" fmla="*/ 1216 h 1660"/>
              <a:gd name="T74" fmla="*/ 936 w 1212"/>
              <a:gd name="T75" fmla="*/ 1575 h 1660"/>
              <a:gd name="T76" fmla="*/ 1074 w 1212"/>
              <a:gd name="T77" fmla="*/ 1630 h 1660"/>
              <a:gd name="T78" fmla="*/ 957 w 1212"/>
              <a:gd name="T79" fmla="*/ 1650 h 1660"/>
              <a:gd name="T80" fmla="*/ 841 w 1212"/>
              <a:gd name="T81" fmla="*/ 1605 h 1660"/>
              <a:gd name="T82" fmla="*/ 700 w 1212"/>
              <a:gd name="T83" fmla="*/ 1572 h 1660"/>
              <a:gd name="T84" fmla="*/ 522 w 1212"/>
              <a:gd name="T85" fmla="*/ 1248 h 1660"/>
              <a:gd name="T86" fmla="*/ 451 w 1212"/>
              <a:gd name="T87" fmla="*/ 1221 h 1660"/>
              <a:gd name="T88" fmla="*/ 391 w 1212"/>
              <a:gd name="T89" fmla="*/ 1237 h 1660"/>
              <a:gd name="T90" fmla="*/ 327 w 1212"/>
              <a:gd name="T91" fmla="*/ 1165 h 1660"/>
              <a:gd name="T92" fmla="*/ 253 w 1212"/>
              <a:gd name="T93" fmla="*/ 1138 h 1660"/>
              <a:gd name="T94" fmla="*/ 250 w 1212"/>
              <a:gd name="T95" fmla="*/ 1027 h 1660"/>
              <a:gd name="T96" fmla="*/ 157 w 1212"/>
              <a:gd name="T97" fmla="*/ 940 h 1660"/>
              <a:gd name="T98" fmla="*/ 168 w 1212"/>
              <a:gd name="T99" fmla="*/ 790 h 1660"/>
              <a:gd name="T100" fmla="*/ 87 w 1212"/>
              <a:gd name="T101" fmla="*/ 693 h 1660"/>
              <a:gd name="T102" fmla="*/ 177 w 1212"/>
              <a:gd name="T103" fmla="*/ 648 h 1660"/>
              <a:gd name="T104" fmla="*/ 49 w 1212"/>
              <a:gd name="T105" fmla="*/ 577 h 16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2"/>
              <a:gd name="T160" fmla="*/ 0 h 1660"/>
              <a:gd name="T161" fmla="*/ 1212 w 1212"/>
              <a:gd name="T162" fmla="*/ 1660 h 16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2" h="1660">
                <a:moveTo>
                  <a:pt x="6" y="481"/>
                </a:moveTo>
                <a:lnTo>
                  <a:pt x="3" y="450"/>
                </a:lnTo>
                <a:lnTo>
                  <a:pt x="0" y="423"/>
                </a:lnTo>
                <a:lnTo>
                  <a:pt x="9" y="402"/>
                </a:lnTo>
                <a:lnTo>
                  <a:pt x="19" y="387"/>
                </a:lnTo>
                <a:lnTo>
                  <a:pt x="39" y="385"/>
                </a:lnTo>
                <a:lnTo>
                  <a:pt x="52" y="381"/>
                </a:lnTo>
                <a:lnTo>
                  <a:pt x="64" y="369"/>
                </a:lnTo>
                <a:lnTo>
                  <a:pt x="70" y="349"/>
                </a:lnTo>
                <a:lnTo>
                  <a:pt x="70" y="331"/>
                </a:lnTo>
                <a:lnTo>
                  <a:pt x="78" y="310"/>
                </a:lnTo>
                <a:lnTo>
                  <a:pt x="87" y="298"/>
                </a:lnTo>
                <a:lnTo>
                  <a:pt x="105" y="280"/>
                </a:lnTo>
                <a:lnTo>
                  <a:pt x="121" y="264"/>
                </a:lnTo>
                <a:lnTo>
                  <a:pt x="138" y="238"/>
                </a:lnTo>
                <a:lnTo>
                  <a:pt x="141" y="220"/>
                </a:lnTo>
                <a:lnTo>
                  <a:pt x="130" y="202"/>
                </a:lnTo>
                <a:lnTo>
                  <a:pt x="142" y="193"/>
                </a:lnTo>
                <a:lnTo>
                  <a:pt x="156" y="186"/>
                </a:lnTo>
                <a:lnTo>
                  <a:pt x="174" y="181"/>
                </a:lnTo>
                <a:lnTo>
                  <a:pt x="198" y="181"/>
                </a:lnTo>
                <a:lnTo>
                  <a:pt x="225" y="183"/>
                </a:lnTo>
                <a:lnTo>
                  <a:pt x="247" y="180"/>
                </a:lnTo>
                <a:lnTo>
                  <a:pt x="268" y="174"/>
                </a:lnTo>
                <a:lnTo>
                  <a:pt x="288" y="154"/>
                </a:lnTo>
                <a:lnTo>
                  <a:pt x="310" y="136"/>
                </a:lnTo>
                <a:lnTo>
                  <a:pt x="331" y="120"/>
                </a:lnTo>
                <a:lnTo>
                  <a:pt x="352" y="111"/>
                </a:lnTo>
                <a:lnTo>
                  <a:pt x="378" y="103"/>
                </a:lnTo>
                <a:lnTo>
                  <a:pt x="409" y="100"/>
                </a:lnTo>
                <a:lnTo>
                  <a:pt x="436" y="96"/>
                </a:lnTo>
                <a:lnTo>
                  <a:pt x="468" y="94"/>
                </a:lnTo>
                <a:lnTo>
                  <a:pt x="490" y="84"/>
                </a:lnTo>
                <a:lnTo>
                  <a:pt x="502" y="70"/>
                </a:lnTo>
                <a:lnTo>
                  <a:pt x="514" y="52"/>
                </a:lnTo>
                <a:lnTo>
                  <a:pt x="529" y="46"/>
                </a:lnTo>
                <a:lnTo>
                  <a:pt x="558" y="42"/>
                </a:lnTo>
                <a:lnTo>
                  <a:pt x="589" y="42"/>
                </a:lnTo>
                <a:lnTo>
                  <a:pt x="621" y="39"/>
                </a:lnTo>
                <a:lnTo>
                  <a:pt x="657" y="31"/>
                </a:lnTo>
                <a:lnTo>
                  <a:pt x="693" y="22"/>
                </a:lnTo>
                <a:lnTo>
                  <a:pt x="727" y="12"/>
                </a:lnTo>
                <a:lnTo>
                  <a:pt x="754" y="4"/>
                </a:lnTo>
                <a:lnTo>
                  <a:pt x="781" y="0"/>
                </a:lnTo>
                <a:lnTo>
                  <a:pt x="811" y="0"/>
                </a:lnTo>
                <a:lnTo>
                  <a:pt x="840" y="1"/>
                </a:lnTo>
                <a:lnTo>
                  <a:pt x="877" y="9"/>
                </a:lnTo>
                <a:lnTo>
                  <a:pt x="904" y="22"/>
                </a:lnTo>
                <a:lnTo>
                  <a:pt x="931" y="31"/>
                </a:lnTo>
                <a:lnTo>
                  <a:pt x="973" y="40"/>
                </a:lnTo>
                <a:lnTo>
                  <a:pt x="1009" y="49"/>
                </a:lnTo>
                <a:lnTo>
                  <a:pt x="1033" y="54"/>
                </a:lnTo>
                <a:lnTo>
                  <a:pt x="1069" y="55"/>
                </a:lnTo>
                <a:lnTo>
                  <a:pt x="1099" y="54"/>
                </a:lnTo>
                <a:lnTo>
                  <a:pt x="1131" y="54"/>
                </a:lnTo>
                <a:lnTo>
                  <a:pt x="1158" y="57"/>
                </a:lnTo>
                <a:lnTo>
                  <a:pt x="1179" y="64"/>
                </a:lnTo>
                <a:lnTo>
                  <a:pt x="1195" y="78"/>
                </a:lnTo>
                <a:lnTo>
                  <a:pt x="1207" y="94"/>
                </a:lnTo>
                <a:lnTo>
                  <a:pt x="1212" y="111"/>
                </a:lnTo>
                <a:lnTo>
                  <a:pt x="1212" y="127"/>
                </a:lnTo>
                <a:lnTo>
                  <a:pt x="1207" y="147"/>
                </a:lnTo>
                <a:lnTo>
                  <a:pt x="1197" y="156"/>
                </a:lnTo>
                <a:lnTo>
                  <a:pt x="1182" y="163"/>
                </a:lnTo>
                <a:lnTo>
                  <a:pt x="1164" y="165"/>
                </a:lnTo>
                <a:lnTo>
                  <a:pt x="1135" y="160"/>
                </a:lnTo>
                <a:lnTo>
                  <a:pt x="1101" y="151"/>
                </a:lnTo>
                <a:lnTo>
                  <a:pt x="1071" y="142"/>
                </a:lnTo>
                <a:lnTo>
                  <a:pt x="1030" y="130"/>
                </a:lnTo>
                <a:lnTo>
                  <a:pt x="997" y="124"/>
                </a:lnTo>
                <a:lnTo>
                  <a:pt x="975" y="121"/>
                </a:lnTo>
                <a:lnTo>
                  <a:pt x="951" y="123"/>
                </a:lnTo>
                <a:lnTo>
                  <a:pt x="928" y="127"/>
                </a:lnTo>
                <a:lnTo>
                  <a:pt x="904" y="130"/>
                </a:lnTo>
                <a:lnTo>
                  <a:pt x="873" y="136"/>
                </a:lnTo>
                <a:lnTo>
                  <a:pt x="847" y="141"/>
                </a:lnTo>
                <a:lnTo>
                  <a:pt x="817" y="145"/>
                </a:lnTo>
                <a:lnTo>
                  <a:pt x="783" y="153"/>
                </a:lnTo>
                <a:lnTo>
                  <a:pt x="757" y="157"/>
                </a:lnTo>
                <a:lnTo>
                  <a:pt x="730" y="165"/>
                </a:lnTo>
                <a:lnTo>
                  <a:pt x="709" y="174"/>
                </a:lnTo>
                <a:lnTo>
                  <a:pt x="696" y="186"/>
                </a:lnTo>
                <a:lnTo>
                  <a:pt x="688" y="199"/>
                </a:lnTo>
                <a:lnTo>
                  <a:pt x="682" y="216"/>
                </a:lnTo>
                <a:lnTo>
                  <a:pt x="681" y="237"/>
                </a:lnTo>
                <a:lnTo>
                  <a:pt x="678" y="252"/>
                </a:lnTo>
                <a:lnTo>
                  <a:pt x="675" y="267"/>
                </a:lnTo>
                <a:lnTo>
                  <a:pt x="678" y="277"/>
                </a:lnTo>
                <a:lnTo>
                  <a:pt x="670" y="288"/>
                </a:lnTo>
                <a:lnTo>
                  <a:pt x="660" y="295"/>
                </a:lnTo>
                <a:lnTo>
                  <a:pt x="643" y="306"/>
                </a:lnTo>
                <a:lnTo>
                  <a:pt x="619" y="312"/>
                </a:lnTo>
                <a:lnTo>
                  <a:pt x="600" y="312"/>
                </a:lnTo>
                <a:lnTo>
                  <a:pt x="577" y="313"/>
                </a:lnTo>
                <a:lnTo>
                  <a:pt x="558" y="310"/>
                </a:lnTo>
                <a:lnTo>
                  <a:pt x="544" y="301"/>
                </a:lnTo>
                <a:lnTo>
                  <a:pt x="535" y="288"/>
                </a:lnTo>
                <a:lnTo>
                  <a:pt x="528" y="267"/>
                </a:lnTo>
                <a:lnTo>
                  <a:pt x="520" y="243"/>
                </a:lnTo>
                <a:lnTo>
                  <a:pt x="516" y="223"/>
                </a:lnTo>
                <a:lnTo>
                  <a:pt x="508" y="213"/>
                </a:lnTo>
                <a:lnTo>
                  <a:pt x="496" y="231"/>
                </a:lnTo>
                <a:lnTo>
                  <a:pt x="484" y="252"/>
                </a:lnTo>
                <a:lnTo>
                  <a:pt x="469" y="274"/>
                </a:lnTo>
                <a:lnTo>
                  <a:pt x="457" y="303"/>
                </a:lnTo>
                <a:lnTo>
                  <a:pt x="451" y="327"/>
                </a:lnTo>
                <a:lnTo>
                  <a:pt x="450" y="351"/>
                </a:lnTo>
                <a:lnTo>
                  <a:pt x="453" y="372"/>
                </a:lnTo>
                <a:lnTo>
                  <a:pt x="463" y="388"/>
                </a:lnTo>
                <a:lnTo>
                  <a:pt x="477" y="400"/>
                </a:lnTo>
                <a:lnTo>
                  <a:pt x="484" y="415"/>
                </a:lnTo>
                <a:lnTo>
                  <a:pt x="492" y="433"/>
                </a:lnTo>
                <a:lnTo>
                  <a:pt x="498" y="454"/>
                </a:lnTo>
                <a:lnTo>
                  <a:pt x="501" y="472"/>
                </a:lnTo>
                <a:lnTo>
                  <a:pt x="502" y="493"/>
                </a:lnTo>
                <a:lnTo>
                  <a:pt x="510" y="510"/>
                </a:lnTo>
                <a:lnTo>
                  <a:pt x="534" y="520"/>
                </a:lnTo>
                <a:lnTo>
                  <a:pt x="561" y="522"/>
                </a:lnTo>
                <a:lnTo>
                  <a:pt x="580" y="534"/>
                </a:lnTo>
                <a:lnTo>
                  <a:pt x="589" y="553"/>
                </a:lnTo>
                <a:lnTo>
                  <a:pt x="583" y="562"/>
                </a:lnTo>
                <a:lnTo>
                  <a:pt x="574" y="568"/>
                </a:lnTo>
                <a:lnTo>
                  <a:pt x="555" y="564"/>
                </a:lnTo>
                <a:lnTo>
                  <a:pt x="538" y="555"/>
                </a:lnTo>
                <a:lnTo>
                  <a:pt x="522" y="553"/>
                </a:lnTo>
                <a:lnTo>
                  <a:pt x="505" y="555"/>
                </a:lnTo>
                <a:lnTo>
                  <a:pt x="495" y="561"/>
                </a:lnTo>
                <a:lnTo>
                  <a:pt x="487" y="579"/>
                </a:lnTo>
                <a:lnTo>
                  <a:pt x="487" y="594"/>
                </a:lnTo>
                <a:lnTo>
                  <a:pt x="490" y="607"/>
                </a:lnTo>
                <a:lnTo>
                  <a:pt x="505" y="628"/>
                </a:lnTo>
                <a:lnTo>
                  <a:pt x="514" y="643"/>
                </a:lnTo>
                <a:lnTo>
                  <a:pt x="520" y="655"/>
                </a:lnTo>
                <a:lnTo>
                  <a:pt x="511" y="663"/>
                </a:lnTo>
                <a:lnTo>
                  <a:pt x="499" y="664"/>
                </a:lnTo>
                <a:lnTo>
                  <a:pt x="481" y="666"/>
                </a:lnTo>
                <a:lnTo>
                  <a:pt x="457" y="669"/>
                </a:lnTo>
                <a:lnTo>
                  <a:pt x="465" y="685"/>
                </a:lnTo>
                <a:lnTo>
                  <a:pt x="487" y="700"/>
                </a:lnTo>
                <a:lnTo>
                  <a:pt x="514" y="714"/>
                </a:lnTo>
                <a:lnTo>
                  <a:pt x="544" y="730"/>
                </a:lnTo>
                <a:lnTo>
                  <a:pt x="573" y="748"/>
                </a:lnTo>
                <a:lnTo>
                  <a:pt x="607" y="768"/>
                </a:lnTo>
                <a:lnTo>
                  <a:pt x="640" y="790"/>
                </a:lnTo>
                <a:lnTo>
                  <a:pt x="664" y="808"/>
                </a:lnTo>
                <a:lnTo>
                  <a:pt x="685" y="828"/>
                </a:lnTo>
                <a:lnTo>
                  <a:pt x="708" y="853"/>
                </a:lnTo>
                <a:lnTo>
                  <a:pt x="721" y="871"/>
                </a:lnTo>
                <a:lnTo>
                  <a:pt x="733" y="889"/>
                </a:lnTo>
                <a:lnTo>
                  <a:pt x="739" y="906"/>
                </a:lnTo>
                <a:lnTo>
                  <a:pt x="745" y="921"/>
                </a:lnTo>
                <a:lnTo>
                  <a:pt x="748" y="937"/>
                </a:lnTo>
                <a:lnTo>
                  <a:pt x="751" y="955"/>
                </a:lnTo>
                <a:lnTo>
                  <a:pt x="750" y="967"/>
                </a:lnTo>
                <a:lnTo>
                  <a:pt x="736" y="970"/>
                </a:lnTo>
                <a:lnTo>
                  <a:pt x="724" y="960"/>
                </a:lnTo>
                <a:lnTo>
                  <a:pt x="711" y="943"/>
                </a:lnTo>
                <a:lnTo>
                  <a:pt x="693" y="925"/>
                </a:lnTo>
                <a:lnTo>
                  <a:pt x="672" y="912"/>
                </a:lnTo>
                <a:lnTo>
                  <a:pt x="651" y="898"/>
                </a:lnTo>
                <a:lnTo>
                  <a:pt x="625" y="883"/>
                </a:lnTo>
                <a:lnTo>
                  <a:pt x="606" y="873"/>
                </a:lnTo>
                <a:lnTo>
                  <a:pt x="580" y="861"/>
                </a:lnTo>
                <a:lnTo>
                  <a:pt x="547" y="844"/>
                </a:lnTo>
                <a:lnTo>
                  <a:pt x="522" y="832"/>
                </a:lnTo>
                <a:lnTo>
                  <a:pt x="492" y="819"/>
                </a:lnTo>
                <a:lnTo>
                  <a:pt x="468" y="811"/>
                </a:lnTo>
                <a:lnTo>
                  <a:pt x="442" y="805"/>
                </a:lnTo>
                <a:lnTo>
                  <a:pt x="424" y="799"/>
                </a:lnTo>
                <a:lnTo>
                  <a:pt x="403" y="793"/>
                </a:lnTo>
                <a:lnTo>
                  <a:pt x="370" y="790"/>
                </a:lnTo>
                <a:lnTo>
                  <a:pt x="339" y="790"/>
                </a:lnTo>
                <a:lnTo>
                  <a:pt x="303" y="790"/>
                </a:lnTo>
                <a:lnTo>
                  <a:pt x="264" y="792"/>
                </a:lnTo>
                <a:lnTo>
                  <a:pt x="232" y="790"/>
                </a:lnTo>
                <a:lnTo>
                  <a:pt x="196" y="793"/>
                </a:lnTo>
                <a:lnTo>
                  <a:pt x="246" y="867"/>
                </a:lnTo>
                <a:lnTo>
                  <a:pt x="261" y="856"/>
                </a:lnTo>
                <a:lnTo>
                  <a:pt x="280" y="844"/>
                </a:lnTo>
                <a:lnTo>
                  <a:pt x="300" y="838"/>
                </a:lnTo>
                <a:lnTo>
                  <a:pt x="318" y="837"/>
                </a:lnTo>
                <a:lnTo>
                  <a:pt x="333" y="840"/>
                </a:lnTo>
                <a:lnTo>
                  <a:pt x="349" y="847"/>
                </a:lnTo>
                <a:lnTo>
                  <a:pt x="373" y="861"/>
                </a:lnTo>
                <a:lnTo>
                  <a:pt x="402" y="873"/>
                </a:lnTo>
                <a:lnTo>
                  <a:pt x="435" y="892"/>
                </a:lnTo>
                <a:lnTo>
                  <a:pt x="468" y="913"/>
                </a:lnTo>
                <a:lnTo>
                  <a:pt x="495" y="930"/>
                </a:lnTo>
                <a:lnTo>
                  <a:pt x="517" y="948"/>
                </a:lnTo>
                <a:lnTo>
                  <a:pt x="534" y="961"/>
                </a:lnTo>
                <a:lnTo>
                  <a:pt x="550" y="975"/>
                </a:lnTo>
                <a:lnTo>
                  <a:pt x="561" y="991"/>
                </a:lnTo>
                <a:lnTo>
                  <a:pt x="571" y="1005"/>
                </a:lnTo>
                <a:lnTo>
                  <a:pt x="583" y="1014"/>
                </a:lnTo>
                <a:lnTo>
                  <a:pt x="597" y="1020"/>
                </a:lnTo>
                <a:lnTo>
                  <a:pt x="612" y="1018"/>
                </a:lnTo>
                <a:lnTo>
                  <a:pt x="627" y="1012"/>
                </a:lnTo>
                <a:lnTo>
                  <a:pt x="639" y="1017"/>
                </a:lnTo>
                <a:lnTo>
                  <a:pt x="642" y="1027"/>
                </a:lnTo>
                <a:lnTo>
                  <a:pt x="640" y="1039"/>
                </a:lnTo>
                <a:lnTo>
                  <a:pt x="636" y="1048"/>
                </a:lnTo>
                <a:lnTo>
                  <a:pt x="627" y="1054"/>
                </a:lnTo>
                <a:lnTo>
                  <a:pt x="612" y="1057"/>
                </a:lnTo>
                <a:lnTo>
                  <a:pt x="600" y="1057"/>
                </a:lnTo>
                <a:lnTo>
                  <a:pt x="582" y="1056"/>
                </a:lnTo>
                <a:lnTo>
                  <a:pt x="564" y="1047"/>
                </a:lnTo>
                <a:lnTo>
                  <a:pt x="547" y="1039"/>
                </a:lnTo>
                <a:lnTo>
                  <a:pt x="531" y="1033"/>
                </a:lnTo>
                <a:lnTo>
                  <a:pt x="513" y="1024"/>
                </a:lnTo>
                <a:lnTo>
                  <a:pt x="496" y="1017"/>
                </a:lnTo>
                <a:lnTo>
                  <a:pt x="483" y="1014"/>
                </a:lnTo>
                <a:lnTo>
                  <a:pt x="472" y="1017"/>
                </a:lnTo>
                <a:lnTo>
                  <a:pt x="472" y="1032"/>
                </a:lnTo>
                <a:lnTo>
                  <a:pt x="483" y="1054"/>
                </a:lnTo>
                <a:lnTo>
                  <a:pt x="490" y="1074"/>
                </a:lnTo>
                <a:lnTo>
                  <a:pt x="507" y="1105"/>
                </a:lnTo>
                <a:lnTo>
                  <a:pt x="517" y="1128"/>
                </a:lnTo>
                <a:lnTo>
                  <a:pt x="528" y="1152"/>
                </a:lnTo>
                <a:lnTo>
                  <a:pt x="532" y="1171"/>
                </a:lnTo>
                <a:lnTo>
                  <a:pt x="532" y="1189"/>
                </a:lnTo>
                <a:lnTo>
                  <a:pt x="531" y="1203"/>
                </a:lnTo>
                <a:lnTo>
                  <a:pt x="532" y="1216"/>
                </a:lnTo>
                <a:lnTo>
                  <a:pt x="528" y="1233"/>
                </a:lnTo>
                <a:lnTo>
                  <a:pt x="741" y="1552"/>
                </a:lnTo>
                <a:lnTo>
                  <a:pt x="784" y="1555"/>
                </a:lnTo>
                <a:lnTo>
                  <a:pt x="831" y="1561"/>
                </a:lnTo>
                <a:lnTo>
                  <a:pt x="889" y="1567"/>
                </a:lnTo>
                <a:lnTo>
                  <a:pt x="936" y="1575"/>
                </a:lnTo>
                <a:lnTo>
                  <a:pt x="982" y="1584"/>
                </a:lnTo>
                <a:lnTo>
                  <a:pt x="1015" y="1591"/>
                </a:lnTo>
                <a:lnTo>
                  <a:pt x="1042" y="1596"/>
                </a:lnTo>
                <a:lnTo>
                  <a:pt x="1057" y="1605"/>
                </a:lnTo>
                <a:lnTo>
                  <a:pt x="1071" y="1617"/>
                </a:lnTo>
                <a:lnTo>
                  <a:pt x="1074" y="1630"/>
                </a:lnTo>
                <a:lnTo>
                  <a:pt x="1068" y="1642"/>
                </a:lnTo>
                <a:lnTo>
                  <a:pt x="1050" y="1648"/>
                </a:lnTo>
                <a:lnTo>
                  <a:pt x="1023" y="1653"/>
                </a:lnTo>
                <a:lnTo>
                  <a:pt x="1003" y="1660"/>
                </a:lnTo>
                <a:lnTo>
                  <a:pt x="972" y="1657"/>
                </a:lnTo>
                <a:lnTo>
                  <a:pt x="957" y="1650"/>
                </a:lnTo>
                <a:lnTo>
                  <a:pt x="937" y="1650"/>
                </a:lnTo>
                <a:lnTo>
                  <a:pt x="913" y="1648"/>
                </a:lnTo>
                <a:lnTo>
                  <a:pt x="898" y="1633"/>
                </a:lnTo>
                <a:lnTo>
                  <a:pt x="883" y="1617"/>
                </a:lnTo>
                <a:lnTo>
                  <a:pt x="865" y="1606"/>
                </a:lnTo>
                <a:lnTo>
                  <a:pt x="841" y="1605"/>
                </a:lnTo>
                <a:lnTo>
                  <a:pt x="819" y="1597"/>
                </a:lnTo>
                <a:lnTo>
                  <a:pt x="787" y="1597"/>
                </a:lnTo>
                <a:lnTo>
                  <a:pt x="762" y="1594"/>
                </a:lnTo>
                <a:lnTo>
                  <a:pt x="736" y="1588"/>
                </a:lnTo>
                <a:lnTo>
                  <a:pt x="714" y="1581"/>
                </a:lnTo>
                <a:lnTo>
                  <a:pt x="700" y="1572"/>
                </a:lnTo>
                <a:lnTo>
                  <a:pt x="691" y="1563"/>
                </a:lnTo>
                <a:lnTo>
                  <a:pt x="697" y="1555"/>
                </a:lnTo>
                <a:lnTo>
                  <a:pt x="720" y="1551"/>
                </a:lnTo>
                <a:lnTo>
                  <a:pt x="741" y="1552"/>
                </a:lnTo>
                <a:lnTo>
                  <a:pt x="529" y="1234"/>
                </a:lnTo>
                <a:lnTo>
                  <a:pt x="522" y="1248"/>
                </a:lnTo>
                <a:lnTo>
                  <a:pt x="511" y="1252"/>
                </a:lnTo>
                <a:lnTo>
                  <a:pt x="498" y="1248"/>
                </a:lnTo>
                <a:lnTo>
                  <a:pt x="486" y="1230"/>
                </a:lnTo>
                <a:lnTo>
                  <a:pt x="477" y="1215"/>
                </a:lnTo>
                <a:lnTo>
                  <a:pt x="465" y="1210"/>
                </a:lnTo>
                <a:lnTo>
                  <a:pt x="451" y="1221"/>
                </a:lnTo>
                <a:lnTo>
                  <a:pt x="442" y="1245"/>
                </a:lnTo>
                <a:lnTo>
                  <a:pt x="435" y="1267"/>
                </a:lnTo>
                <a:lnTo>
                  <a:pt x="424" y="1279"/>
                </a:lnTo>
                <a:lnTo>
                  <a:pt x="412" y="1276"/>
                </a:lnTo>
                <a:lnTo>
                  <a:pt x="403" y="1263"/>
                </a:lnTo>
                <a:lnTo>
                  <a:pt x="391" y="1237"/>
                </a:lnTo>
                <a:lnTo>
                  <a:pt x="378" y="1215"/>
                </a:lnTo>
                <a:lnTo>
                  <a:pt x="369" y="1192"/>
                </a:lnTo>
                <a:lnTo>
                  <a:pt x="361" y="1180"/>
                </a:lnTo>
                <a:lnTo>
                  <a:pt x="354" y="1171"/>
                </a:lnTo>
                <a:lnTo>
                  <a:pt x="342" y="1164"/>
                </a:lnTo>
                <a:lnTo>
                  <a:pt x="327" y="1165"/>
                </a:lnTo>
                <a:lnTo>
                  <a:pt x="310" y="1176"/>
                </a:lnTo>
                <a:lnTo>
                  <a:pt x="294" y="1182"/>
                </a:lnTo>
                <a:lnTo>
                  <a:pt x="277" y="1182"/>
                </a:lnTo>
                <a:lnTo>
                  <a:pt x="264" y="1171"/>
                </a:lnTo>
                <a:lnTo>
                  <a:pt x="256" y="1155"/>
                </a:lnTo>
                <a:lnTo>
                  <a:pt x="253" y="1138"/>
                </a:lnTo>
                <a:lnTo>
                  <a:pt x="258" y="1122"/>
                </a:lnTo>
                <a:lnTo>
                  <a:pt x="271" y="1104"/>
                </a:lnTo>
                <a:lnTo>
                  <a:pt x="280" y="1089"/>
                </a:lnTo>
                <a:lnTo>
                  <a:pt x="279" y="1071"/>
                </a:lnTo>
                <a:lnTo>
                  <a:pt x="270" y="1051"/>
                </a:lnTo>
                <a:lnTo>
                  <a:pt x="250" y="1027"/>
                </a:lnTo>
                <a:lnTo>
                  <a:pt x="231" y="1006"/>
                </a:lnTo>
                <a:lnTo>
                  <a:pt x="214" y="991"/>
                </a:lnTo>
                <a:lnTo>
                  <a:pt x="196" y="973"/>
                </a:lnTo>
                <a:lnTo>
                  <a:pt x="178" y="957"/>
                </a:lnTo>
                <a:lnTo>
                  <a:pt x="160" y="951"/>
                </a:lnTo>
                <a:lnTo>
                  <a:pt x="157" y="940"/>
                </a:lnTo>
                <a:lnTo>
                  <a:pt x="166" y="931"/>
                </a:lnTo>
                <a:lnTo>
                  <a:pt x="184" y="918"/>
                </a:lnTo>
                <a:lnTo>
                  <a:pt x="210" y="894"/>
                </a:lnTo>
                <a:lnTo>
                  <a:pt x="244" y="867"/>
                </a:lnTo>
                <a:lnTo>
                  <a:pt x="198" y="795"/>
                </a:lnTo>
                <a:lnTo>
                  <a:pt x="168" y="790"/>
                </a:lnTo>
                <a:lnTo>
                  <a:pt x="150" y="784"/>
                </a:lnTo>
                <a:lnTo>
                  <a:pt x="129" y="775"/>
                </a:lnTo>
                <a:lnTo>
                  <a:pt x="112" y="754"/>
                </a:lnTo>
                <a:lnTo>
                  <a:pt x="100" y="732"/>
                </a:lnTo>
                <a:lnTo>
                  <a:pt x="91" y="712"/>
                </a:lnTo>
                <a:lnTo>
                  <a:pt x="87" y="693"/>
                </a:lnTo>
                <a:lnTo>
                  <a:pt x="88" y="681"/>
                </a:lnTo>
                <a:lnTo>
                  <a:pt x="96" y="670"/>
                </a:lnTo>
                <a:lnTo>
                  <a:pt x="108" y="663"/>
                </a:lnTo>
                <a:lnTo>
                  <a:pt x="129" y="657"/>
                </a:lnTo>
                <a:lnTo>
                  <a:pt x="159" y="654"/>
                </a:lnTo>
                <a:lnTo>
                  <a:pt x="177" y="648"/>
                </a:lnTo>
                <a:lnTo>
                  <a:pt x="157" y="642"/>
                </a:lnTo>
                <a:lnTo>
                  <a:pt x="145" y="637"/>
                </a:lnTo>
                <a:lnTo>
                  <a:pt x="117" y="636"/>
                </a:lnTo>
                <a:lnTo>
                  <a:pt x="94" y="624"/>
                </a:lnTo>
                <a:lnTo>
                  <a:pt x="75" y="601"/>
                </a:lnTo>
                <a:lnTo>
                  <a:pt x="49" y="577"/>
                </a:lnTo>
                <a:lnTo>
                  <a:pt x="37" y="553"/>
                </a:lnTo>
                <a:lnTo>
                  <a:pt x="27" y="535"/>
                </a:lnTo>
                <a:lnTo>
                  <a:pt x="16" y="504"/>
                </a:lnTo>
                <a:lnTo>
                  <a:pt x="6" y="481"/>
                </a:lnTo>
                <a:close/>
              </a:path>
            </a:pathLst>
          </a:custGeom>
          <a:solidFill>
            <a:srgbClr val="F8F8F8"/>
          </a:solidFill>
          <a:ln w="3175">
            <a:solidFill>
              <a:srgbClr val="E6EBED"/>
            </a:solidFill>
            <a:round/>
            <a:headEnd/>
            <a:tailEnd/>
          </a:ln>
        </p:spPr>
        <p:txBody>
          <a:bodyPr/>
          <a:lstStyle/>
          <a:p>
            <a:pPr>
              <a:spcBef>
                <a:spcPct val="20000"/>
              </a:spcBef>
            </a:pPr>
            <a:endParaRPr lang="de-DE" sz="1800"/>
          </a:p>
        </p:txBody>
      </p:sp>
      <p:sp>
        <p:nvSpPr>
          <p:cNvPr id="1785895" name="Rectangle 39"/>
          <p:cNvSpPr>
            <a:spLocks noGrp="1" noChangeArrowheads="1"/>
          </p:cNvSpPr>
          <p:nvPr>
            <p:ph type="title"/>
          </p:nvPr>
        </p:nvSpPr>
        <p:spPr bwMode="auto">
          <a:xfrm>
            <a:off x="250825" y="4108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785896" name="Rectangle 40"/>
          <p:cNvSpPr>
            <a:spLocks noGrp="1" noChangeArrowheads="1"/>
          </p:cNvSpPr>
          <p:nvPr>
            <p:ph type="body" idx="1"/>
          </p:nvPr>
        </p:nvSpPr>
        <p:spPr bwMode="auto">
          <a:xfrm>
            <a:off x="6959600" y="6437313"/>
            <a:ext cx="19796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wipe dir="r"/>
  </p:transition>
  <p:timing>
    <p:tnLst>
      <p:par>
        <p:cTn id="1" dur="indefinite" restart="never" nodeType="tmRoot"/>
      </p:par>
    </p:tnLst>
  </p:timing>
  <p:txStyles>
    <p:titleStyle>
      <a:lvl1pPr algn="l" rtl="0" fontAlgn="base">
        <a:spcBef>
          <a:spcPct val="0"/>
        </a:spcBef>
        <a:spcAft>
          <a:spcPct val="0"/>
        </a:spcAft>
        <a:defRPr sz="2400" b="1">
          <a:solidFill>
            <a:srgbClr val="00354A"/>
          </a:solidFill>
          <a:latin typeface="+mj-lt"/>
          <a:ea typeface="+mj-ea"/>
          <a:cs typeface="+mj-cs"/>
        </a:defRPr>
      </a:lvl1pPr>
      <a:lvl2pPr algn="l" rtl="0" fontAlgn="base">
        <a:spcBef>
          <a:spcPct val="0"/>
        </a:spcBef>
        <a:spcAft>
          <a:spcPct val="0"/>
        </a:spcAft>
        <a:defRPr sz="2400" b="1">
          <a:solidFill>
            <a:srgbClr val="00354A"/>
          </a:solidFill>
          <a:latin typeface="Calibri" pitchFamily="34" charset="0"/>
        </a:defRPr>
      </a:lvl2pPr>
      <a:lvl3pPr algn="l" rtl="0" fontAlgn="base">
        <a:spcBef>
          <a:spcPct val="0"/>
        </a:spcBef>
        <a:spcAft>
          <a:spcPct val="0"/>
        </a:spcAft>
        <a:defRPr sz="2400" b="1">
          <a:solidFill>
            <a:srgbClr val="00354A"/>
          </a:solidFill>
          <a:latin typeface="Calibri" pitchFamily="34" charset="0"/>
        </a:defRPr>
      </a:lvl3pPr>
      <a:lvl4pPr algn="l" rtl="0" fontAlgn="base">
        <a:spcBef>
          <a:spcPct val="0"/>
        </a:spcBef>
        <a:spcAft>
          <a:spcPct val="0"/>
        </a:spcAft>
        <a:defRPr sz="2400" b="1">
          <a:solidFill>
            <a:srgbClr val="00354A"/>
          </a:solidFill>
          <a:latin typeface="Calibri" pitchFamily="34" charset="0"/>
        </a:defRPr>
      </a:lvl4pPr>
      <a:lvl5pPr algn="l" rtl="0" fontAlgn="base">
        <a:spcBef>
          <a:spcPct val="0"/>
        </a:spcBef>
        <a:spcAft>
          <a:spcPct val="0"/>
        </a:spcAft>
        <a:defRPr sz="2400" b="1">
          <a:solidFill>
            <a:srgbClr val="00354A"/>
          </a:solidFill>
          <a:latin typeface="Calibri" pitchFamily="34" charset="0"/>
        </a:defRPr>
      </a:lvl5pPr>
      <a:lvl6pPr marL="457200" algn="l" rtl="0" fontAlgn="base">
        <a:spcBef>
          <a:spcPct val="0"/>
        </a:spcBef>
        <a:spcAft>
          <a:spcPct val="0"/>
        </a:spcAft>
        <a:defRPr sz="2400" b="1">
          <a:solidFill>
            <a:srgbClr val="00354A"/>
          </a:solidFill>
          <a:latin typeface="Calibri" pitchFamily="34" charset="0"/>
        </a:defRPr>
      </a:lvl6pPr>
      <a:lvl7pPr marL="914400" algn="l" rtl="0" fontAlgn="base">
        <a:spcBef>
          <a:spcPct val="0"/>
        </a:spcBef>
        <a:spcAft>
          <a:spcPct val="0"/>
        </a:spcAft>
        <a:defRPr sz="2400" b="1">
          <a:solidFill>
            <a:srgbClr val="00354A"/>
          </a:solidFill>
          <a:latin typeface="Calibri" pitchFamily="34" charset="0"/>
        </a:defRPr>
      </a:lvl7pPr>
      <a:lvl8pPr marL="1371600" algn="l" rtl="0" fontAlgn="base">
        <a:spcBef>
          <a:spcPct val="0"/>
        </a:spcBef>
        <a:spcAft>
          <a:spcPct val="0"/>
        </a:spcAft>
        <a:defRPr sz="2400" b="1">
          <a:solidFill>
            <a:srgbClr val="00354A"/>
          </a:solidFill>
          <a:latin typeface="Calibri" pitchFamily="34" charset="0"/>
        </a:defRPr>
      </a:lvl8pPr>
      <a:lvl9pPr marL="1828800" algn="l" rtl="0" fontAlgn="base">
        <a:spcBef>
          <a:spcPct val="0"/>
        </a:spcBef>
        <a:spcAft>
          <a:spcPct val="0"/>
        </a:spcAft>
        <a:defRPr sz="2400" b="1">
          <a:solidFill>
            <a:srgbClr val="00354A"/>
          </a:solidFill>
          <a:latin typeface="Calibri" pitchFamily="34" charset="0"/>
        </a:defRPr>
      </a:lvl9pPr>
    </p:titleStyle>
    <p:bodyStyle>
      <a:lvl1pPr algn="r" rtl="0" fontAlgn="base">
        <a:spcBef>
          <a:spcPct val="20000"/>
        </a:spcBef>
        <a:spcAft>
          <a:spcPct val="0"/>
        </a:spcAft>
        <a:buClr>
          <a:srgbClr val="0091C9"/>
        </a:buClr>
        <a:buFont typeface="Calibri" pitchFamily="34" charset="0"/>
        <a:defRPr sz="1200">
          <a:solidFill>
            <a:srgbClr val="00354A"/>
          </a:solidFill>
          <a:latin typeface="+mn-lt"/>
          <a:ea typeface="+mn-ea"/>
          <a:cs typeface="+mn-cs"/>
        </a:defRPr>
      </a:lvl1pPr>
      <a:lvl2pPr marL="931863" indent="-304800" algn="l" rtl="0" fontAlgn="base">
        <a:spcBef>
          <a:spcPct val="20000"/>
        </a:spcBef>
        <a:spcAft>
          <a:spcPct val="0"/>
        </a:spcAft>
        <a:buClr>
          <a:srgbClr val="AAD22C"/>
        </a:buClr>
        <a:buFont typeface="Tahoma" pitchFamily="34" charset="0"/>
        <a:buChar char="»"/>
        <a:defRPr sz="1600">
          <a:solidFill>
            <a:srgbClr val="284937"/>
          </a:solidFill>
          <a:latin typeface="Tahoma" pitchFamily="34" charset="0"/>
        </a:defRPr>
      </a:lvl2pPr>
      <a:lvl3pPr marL="1377950" indent="-266700" algn="l" rtl="0" fontAlgn="base">
        <a:spcBef>
          <a:spcPct val="20000"/>
        </a:spcBef>
        <a:spcAft>
          <a:spcPct val="0"/>
        </a:spcAft>
        <a:buClr>
          <a:srgbClr val="AAD22C"/>
        </a:buClr>
        <a:buFont typeface="Tahoma" pitchFamily="34" charset="0"/>
        <a:buChar char="»"/>
        <a:defRPr sz="1400">
          <a:solidFill>
            <a:srgbClr val="284937"/>
          </a:solidFill>
          <a:latin typeface="Tahoma" pitchFamily="34" charset="0"/>
        </a:defRPr>
      </a:lvl3pPr>
      <a:lvl4pPr marL="1785938" indent="-228600" algn="l" rtl="0" fontAlgn="base">
        <a:spcBef>
          <a:spcPct val="20000"/>
        </a:spcBef>
        <a:spcAft>
          <a:spcPct val="0"/>
        </a:spcAft>
        <a:buClr>
          <a:srgbClr val="AAD22C"/>
        </a:buClr>
        <a:buFont typeface="Tahoma" pitchFamily="34" charset="0"/>
        <a:buChar char="»"/>
        <a:defRPr sz="1200">
          <a:solidFill>
            <a:srgbClr val="284937"/>
          </a:solidFill>
          <a:latin typeface="Tahoma" pitchFamily="34" charset="0"/>
        </a:defRPr>
      </a:lvl4pPr>
      <a:lvl5pPr marL="21939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5pPr>
      <a:lvl6pPr marL="26511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6pPr>
      <a:lvl7pPr marL="31083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7pPr>
      <a:lvl8pPr marL="35655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8pPr>
      <a:lvl9pPr marL="4022725"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3970" name="Picture 10" descr="Spektrum_presentation_2"/>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3971" name="Rectangle 3"/>
          <p:cNvSpPr>
            <a:spLocks noGrp="1" noChangeArrowheads="1"/>
          </p:cNvSpPr>
          <p:nvPr>
            <p:ph type="title"/>
          </p:nvPr>
        </p:nvSpPr>
        <p:spPr bwMode="auto">
          <a:xfrm>
            <a:off x="250825" y="615950"/>
            <a:ext cx="8066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Titelmasterformat durch Klicken bearbeiten</a:t>
            </a:r>
          </a:p>
        </p:txBody>
      </p:sp>
      <p:sp>
        <p:nvSpPr>
          <p:cNvPr id="1363972" name="Rectangle 4"/>
          <p:cNvSpPr>
            <a:spLocks noGrp="1" noChangeArrowheads="1"/>
          </p:cNvSpPr>
          <p:nvPr>
            <p:ph type="body" idx="1"/>
          </p:nvPr>
        </p:nvSpPr>
        <p:spPr bwMode="auto">
          <a:xfrm>
            <a:off x="230188" y="6597650"/>
            <a:ext cx="67897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a:r>
              <a:rPr lang="en-GB" smtClean="0"/>
              <a:t>Textmasterformate durch Klicken bearbeiten</a:t>
            </a:r>
          </a:p>
        </p:txBody>
      </p:sp>
      <p:pic>
        <p:nvPicPr>
          <p:cNvPr id="1363973"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userDrawn="1"/>
        </p:nvSpPr>
        <p:spPr bwMode="auto">
          <a:xfrm>
            <a:off x="6588125" y="6477000"/>
            <a:ext cx="2559050" cy="269875"/>
          </a:xfrm>
          <a:prstGeom prst="rect">
            <a:avLst/>
          </a:prstGeom>
          <a:noFill/>
          <a:ln w="9525">
            <a:noFill/>
            <a:miter lim="800000"/>
            <a:headEnd/>
            <a:tailEnd/>
          </a:ln>
          <a:effec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buClrTx/>
              <a:buFontTx/>
              <a:buNone/>
            </a:pPr>
            <a:r>
              <a:rPr lang="de-DE" sz="900" b="1">
                <a:solidFill>
                  <a:srgbClr val="00354A"/>
                </a:solidFill>
              </a:rPr>
              <a:t/>
            </a:r>
            <a:br>
              <a:rPr lang="de-DE" sz="900" b="1">
                <a:solidFill>
                  <a:srgbClr val="00354A"/>
                </a:solidFill>
              </a:rPr>
            </a:br>
            <a:r>
              <a:rPr lang="de-DE" sz="900" b="1">
                <a:solidFill>
                  <a:srgbClr val="00354A"/>
                </a:solidFill>
              </a:rPr>
              <a:t>| Page </a:t>
            </a:r>
            <a:fld id="{DB3158DD-8855-452C-8BFD-D6BC149AAC8D}" type="slidenum">
              <a:rPr lang="de-DE" sz="900" b="1">
                <a:solidFill>
                  <a:srgbClr val="00354A"/>
                </a:solidFill>
              </a:rPr>
              <a:pPr algn="r" eaLnBrk="1" hangingPunct="1">
                <a:spcBef>
                  <a:spcPct val="50000"/>
                </a:spcBef>
                <a:buClrTx/>
                <a:buFontTx/>
                <a:buNone/>
              </a:pPr>
              <a:t>‹Nr.›</a:t>
            </a:fld>
            <a:r>
              <a:rPr lang="de-DE" sz="900" b="1">
                <a:solidFill>
                  <a:srgbClr val="00354A"/>
                </a:solidFill>
              </a:rPr>
              <a:t> |</a:t>
            </a:r>
          </a:p>
        </p:txBody>
      </p:sp>
      <p:pic>
        <p:nvPicPr>
          <p:cNvPr id="2483202" name="Picture 2" descr="V:\Studien &amp; Berichte\Studienlogos\2011\PNG\GraduateBarometer_2011_EU.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62961" y="6487008"/>
            <a:ext cx="1073869" cy="28478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wipe dir="r"/>
  </p:transition>
  <p:timing>
    <p:tnLst>
      <p:par>
        <p:cTn id="1" dur="indefinite" restart="never" nodeType="tmRoot"/>
      </p:par>
    </p:tnLst>
  </p:timing>
  <p:hf sldNum="0" hdr="0" ftr="0"/>
  <p:txStyles>
    <p:titleStyle>
      <a:lvl1pPr algn="l" rtl="0" eaLnBrk="0" fontAlgn="base" hangingPunct="0">
        <a:spcBef>
          <a:spcPct val="0"/>
        </a:spcBef>
        <a:spcAft>
          <a:spcPct val="0"/>
        </a:spcAft>
        <a:defRPr sz="2400">
          <a:solidFill>
            <a:srgbClr val="0091C9"/>
          </a:solidFill>
          <a:latin typeface="+mj-lt"/>
          <a:ea typeface="+mj-ea"/>
          <a:cs typeface="+mj-cs"/>
        </a:defRPr>
      </a:lvl1pPr>
      <a:lvl2pPr algn="l" rtl="0" eaLnBrk="0" fontAlgn="base" hangingPunct="0">
        <a:spcBef>
          <a:spcPct val="0"/>
        </a:spcBef>
        <a:spcAft>
          <a:spcPct val="0"/>
        </a:spcAft>
        <a:defRPr sz="2400">
          <a:solidFill>
            <a:srgbClr val="0091C9"/>
          </a:solidFill>
          <a:latin typeface="Calibri" pitchFamily="34" charset="0"/>
        </a:defRPr>
      </a:lvl2pPr>
      <a:lvl3pPr algn="l" rtl="0" eaLnBrk="0" fontAlgn="base" hangingPunct="0">
        <a:spcBef>
          <a:spcPct val="0"/>
        </a:spcBef>
        <a:spcAft>
          <a:spcPct val="0"/>
        </a:spcAft>
        <a:defRPr sz="2400">
          <a:solidFill>
            <a:srgbClr val="0091C9"/>
          </a:solidFill>
          <a:latin typeface="Calibri" pitchFamily="34" charset="0"/>
        </a:defRPr>
      </a:lvl3pPr>
      <a:lvl4pPr algn="l" rtl="0" eaLnBrk="0" fontAlgn="base" hangingPunct="0">
        <a:spcBef>
          <a:spcPct val="0"/>
        </a:spcBef>
        <a:spcAft>
          <a:spcPct val="0"/>
        </a:spcAft>
        <a:defRPr sz="2400">
          <a:solidFill>
            <a:srgbClr val="0091C9"/>
          </a:solidFill>
          <a:latin typeface="Calibri" pitchFamily="34" charset="0"/>
        </a:defRPr>
      </a:lvl4pPr>
      <a:lvl5pPr algn="l" rtl="0" eaLnBrk="0" fontAlgn="base" hangingPunct="0">
        <a:spcBef>
          <a:spcPct val="0"/>
        </a:spcBef>
        <a:spcAft>
          <a:spcPct val="0"/>
        </a:spcAft>
        <a:defRPr sz="2400">
          <a:solidFill>
            <a:srgbClr val="0091C9"/>
          </a:solidFill>
          <a:latin typeface="Calibri" pitchFamily="34" charset="0"/>
        </a:defRPr>
      </a:lvl5pPr>
      <a:lvl6pPr marL="457200" algn="l" rtl="0" eaLnBrk="0" fontAlgn="base" hangingPunct="0">
        <a:spcBef>
          <a:spcPct val="0"/>
        </a:spcBef>
        <a:spcAft>
          <a:spcPct val="0"/>
        </a:spcAft>
        <a:defRPr sz="2400">
          <a:solidFill>
            <a:srgbClr val="0091C9"/>
          </a:solidFill>
          <a:latin typeface="Calibri" pitchFamily="34" charset="0"/>
        </a:defRPr>
      </a:lvl6pPr>
      <a:lvl7pPr marL="914400" algn="l" rtl="0" eaLnBrk="0" fontAlgn="base" hangingPunct="0">
        <a:spcBef>
          <a:spcPct val="0"/>
        </a:spcBef>
        <a:spcAft>
          <a:spcPct val="0"/>
        </a:spcAft>
        <a:defRPr sz="2400">
          <a:solidFill>
            <a:srgbClr val="0091C9"/>
          </a:solidFill>
          <a:latin typeface="Calibri" pitchFamily="34" charset="0"/>
        </a:defRPr>
      </a:lvl7pPr>
      <a:lvl8pPr marL="1371600" algn="l" rtl="0" eaLnBrk="0" fontAlgn="base" hangingPunct="0">
        <a:spcBef>
          <a:spcPct val="0"/>
        </a:spcBef>
        <a:spcAft>
          <a:spcPct val="0"/>
        </a:spcAft>
        <a:defRPr sz="2400">
          <a:solidFill>
            <a:srgbClr val="0091C9"/>
          </a:solidFill>
          <a:latin typeface="Calibri" pitchFamily="34" charset="0"/>
        </a:defRPr>
      </a:lvl8pPr>
      <a:lvl9pPr marL="1828800" algn="l" rtl="0" eaLnBrk="0" fontAlgn="base" hangingPunct="0">
        <a:spcBef>
          <a:spcPct val="0"/>
        </a:spcBef>
        <a:spcAft>
          <a:spcPct val="0"/>
        </a:spcAft>
        <a:defRPr sz="2400">
          <a:solidFill>
            <a:srgbClr val="0091C9"/>
          </a:solidFill>
          <a:latin typeface="Calibri" pitchFamily="34" charset="0"/>
        </a:defRPr>
      </a:lvl9pPr>
    </p:titleStyle>
    <p:body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99490" name="Picture 10" descr="Spektrum_presentation_2"/>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9491" name="Rectangle 3"/>
          <p:cNvSpPr>
            <a:spLocks noGrp="1" noChangeArrowheads="1"/>
          </p:cNvSpPr>
          <p:nvPr>
            <p:ph type="title"/>
          </p:nvPr>
        </p:nvSpPr>
        <p:spPr bwMode="auto">
          <a:xfrm>
            <a:off x="250825" y="615950"/>
            <a:ext cx="8066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Titelmasterformat durch Klicken bearbeiten</a:t>
            </a:r>
          </a:p>
        </p:txBody>
      </p:sp>
      <p:sp>
        <p:nvSpPr>
          <p:cNvPr id="1599492" name="Rectangle 4"/>
          <p:cNvSpPr>
            <a:spLocks noGrp="1" noChangeArrowheads="1"/>
          </p:cNvSpPr>
          <p:nvPr>
            <p:ph type="body" idx="1"/>
          </p:nvPr>
        </p:nvSpPr>
        <p:spPr bwMode="auto">
          <a:xfrm>
            <a:off x="230188" y="6597650"/>
            <a:ext cx="6778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a:r>
              <a:rPr lang="en-GB" smtClean="0"/>
              <a:t>Textmasterformate durch Klicken bearbeiten</a:t>
            </a:r>
          </a:p>
        </p:txBody>
      </p:sp>
      <p:pic>
        <p:nvPicPr>
          <p:cNvPr id="1599493"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userDrawn="1"/>
        </p:nvSpPr>
        <p:spPr bwMode="auto">
          <a:xfrm>
            <a:off x="6588125" y="6477000"/>
            <a:ext cx="2559050" cy="269875"/>
          </a:xfrm>
          <a:prstGeom prst="rect">
            <a:avLst/>
          </a:prstGeom>
          <a:noFill/>
          <a:ln w="9525">
            <a:noFill/>
            <a:miter lim="800000"/>
            <a:headEnd/>
            <a:tailEnd/>
          </a:ln>
          <a:effec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buClrTx/>
              <a:buFontTx/>
              <a:buNone/>
            </a:pPr>
            <a:r>
              <a:rPr lang="de-DE" sz="900" b="1">
                <a:solidFill>
                  <a:srgbClr val="00354A"/>
                </a:solidFill>
              </a:rPr>
              <a:t/>
            </a:r>
            <a:br>
              <a:rPr lang="de-DE" sz="900" b="1">
                <a:solidFill>
                  <a:srgbClr val="00354A"/>
                </a:solidFill>
              </a:rPr>
            </a:br>
            <a:r>
              <a:rPr lang="de-DE" sz="900">
                <a:solidFill>
                  <a:srgbClr val="00354A"/>
                </a:solidFill>
              </a:rPr>
              <a:t>© trendence  </a:t>
            </a:r>
            <a:r>
              <a:rPr lang="de-DE" sz="900" b="1">
                <a:solidFill>
                  <a:srgbClr val="00354A"/>
                </a:solidFill>
              </a:rPr>
              <a:t>| Page </a:t>
            </a:r>
            <a:fld id="{2BBCA2B5-A8F4-4E63-BFFC-97128D6FEF24}" type="slidenum">
              <a:rPr lang="de-DE" sz="900" b="1">
                <a:solidFill>
                  <a:srgbClr val="00354A"/>
                </a:solidFill>
              </a:rPr>
              <a:pPr algn="r" eaLnBrk="1" hangingPunct="1">
                <a:spcBef>
                  <a:spcPct val="50000"/>
                </a:spcBef>
                <a:buClrTx/>
                <a:buFontTx/>
                <a:buNone/>
              </a:pPr>
              <a:t>‹Nr.›</a:t>
            </a:fld>
            <a:r>
              <a:rPr lang="de-DE" sz="900" b="1">
                <a:solidFill>
                  <a:srgbClr val="00354A"/>
                </a:solidFill>
              </a:rPr>
              <a:t> |</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wipe dir="r"/>
  </p:transition>
  <p:timing>
    <p:tnLst>
      <p:par>
        <p:cTn id="1" dur="indefinite" restart="never" nodeType="tmRoot"/>
      </p:par>
    </p:tnLst>
  </p:timing>
  <p:hf sldNum="0" hdr="0" ftr="0"/>
  <p:txStyles>
    <p:titleStyle>
      <a:lvl1pPr algn="l" rtl="0" eaLnBrk="0" fontAlgn="base" hangingPunct="0">
        <a:spcBef>
          <a:spcPct val="0"/>
        </a:spcBef>
        <a:spcAft>
          <a:spcPct val="0"/>
        </a:spcAft>
        <a:defRPr sz="2400">
          <a:solidFill>
            <a:srgbClr val="0091C9"/>
          </a:solidFill>
          <a:latin typeface="+mj-lt"/>
          <a:ea typeface="+mj-ea"/>
          <a:cs typeface="+mj-cs"/>
        </a:defRPr>
      </a:lvl1pPr>
      <a:lvl2pPr algn="l" rtl="0" eaLnBrk="0" fontAlgn="base" hangingPunct="0">
        <a:spcBef>
          <a:spcPct val="0"/>
        </a:spcBef>
        <a:spcAft>
          <a:spcPct val="0"/>
        </a:spcAft>
        <a:defRPr sz="2400">
          <a:solidFill>
            <a:srgbClr val="0091C9"/>
          </a:solidFill>
          <a:latin typeface="Calibri" pitchFamily="34" charset="0"/>
        </a:defRPr>
      </a:lvl2pPr>
      <a:lvl3pPr algn="l" rtl="0" eaLnBrk="0" fontAlgn="base" hangingPunct="0">
        <a:spcBef>
          <a:spcPct val="0"/>
        </a:spcBef>
        <a:spcAft>
          <a:spcPct val="0"/>
        </a:spcAft>
        <a:defRPr sz="2400">
          <a:solidFill>
            <a:srgbClr val="0091C9"/>
          </a:solidFill>
          <a:latin typeface="Calibri" pitchFamily="34" charset="0"/>
        </a:defRPr>
      </a:lvl3pPr>
      <a:lvl4pPr algn="l" rtl="0" eaLnBrk="0" fontAlgn="base" hangingPunct="0">
        <a:spcBef>
          <a:spcPct val="0"/>
        </a:spcBef>
        <a:spcAft>
          <a:spcPct val="0"/>
        </a:spcAft>
        <a:defRPr sz="2400">
          <a:solidFill>
            <a:srgbClr val="0091C9"/>
          </a:solidFill>
          <a:latin typeface="Calibri" pitchFamily="34" charset="0"/>
        </a:defRPr>
      </a:lvl4pPr>
      <a:lvl5pPr algn="l" rtl="0" eaLnBrk="0" fontAlgn="base" hangingPunct="0">
        <a:spcBef>
          <a:spcPct val="0"/>
        </a:spcBef>
        <a:spcAft>
          <a:spcPct val="0"/>
        </a:spcAft>
        <a:defRPr sz="2400">
          <a:solidFill>
            <a:srgbClr val="0091C9"/>
          </a:solidFill>
          <a:latin typeface="Calibri" pitchFamily="34" charset="0"/>
        </a:defRPr>
      </a:lvl5pPr>
      <a:lvl6pPr marL="457200" algn="l" rtl="0" eaLnBrk="0" fontAlgn="base" hangingPunct="0">
        <a:spcBef>
          <a:spcPct val="0"/>
        </a:spcBef>
        <a:spcAft>
          <a:spcPct val="0"/>
        </a:spcAft>
        <a:defRPr sz="2400">
          <a:solidFill>
            <a:srgbClr val="0091C9"/>
          </a:solidFill>
          <a:latin typeface="Calibri" pitchFamily="34" charset="0"/>
        </a:defRPr>
      </a:lvl6pPr>
      <a:lvl7pPr marL="914400" algn="l" rtl="0" eaLnBrk="0" fontAlgn="base" hangingPunct="0">
        <a:spcBef>
          <a:spcPct val="0"/>
        </a:spcBef>
        <a:spcAft>
          <a:spcPct val="0"/>
        </a:spcAft>
        <a:defRPr sz="2400">
          <a:solidFill>
            <a:srgbClr val="0091C9"/>
          </a:solidFill>
          <a:latin typeface="Calibri" pitchFamily="34" charset="0"/>
        </a:defRPr>
      </a:lvl7pPr>
      <a:lvl8pPr marL="1371600" algn="l" rtl="0" eaLnBrk="0" fontAlgn="base" hangingPunct="0">
        <a:spcBef>
          <a:spcPct val="0"/>
        </a:spcBef>
        <a:spcAft>
          <a:spcPct val="0"/>
        </a:spcAft>
        <a:defRPr sz="2400">
          <a:solidFill>
            <a:srgbClr val="0091C9"/>
          </a:solidFill>
          <a:latin typeface="Calibri" pitchFamily="34" charset="0"/>
        </a:defRPr>
      </a:lvl8pPr>
      <a:lvl9pPr marL="1828800" algn="l" rtl="0" eaLnBrk="0" fontAlgn="base" hangingPunct="0">
        <a:spcBef>
          <a:spcPct val="0"/>
        </a:spcBef>
        <a:spcAft>
          <a:spcPct val="0"/>
        </a:spcAft>
        <a:defRPr sz="2400">
          <a:solidFill>
            <a:srgbClr val="0091C9"/>
          </a:solidFill>
          <a:latin typeface="Calibri" pitchFamily="34" charset="0"/>
        </a:defRPr>
      </a:lvl9pPr>
    </p:titleStyle>
    <p:bodyStyle>
      <a:lvl1pPr algn="l" rtl="0" eaLnBrk="0" fontAlgn="base" hangingPunct="0">
        <a:spcBef>
          <a:spcPct val="20000"/>
        </a:spcBef>
        <a:spcAft>
          <a:spcPct val="0"/>
        </a:spcAft>
        <a:buClr>
          <a:srgbClr val="0091C9"/>
        </a:buClr>
        <a:buFont typeface="Calibri" pitchFamily="34" charset="0"/>
        <a:defRPr sz="1100">
          <a:solidFill>
            <a:srgbClr val="99AEB7"/>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250825" y="5492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endParaRPr lang="en-GB" smtClean="0"/>
          </a:p>
        </p:txBody>
      </p:sp>
      <p:sp>
        <p:nvSpPr>
          <p:cNvPr id="1029" name="Rectangle 5"/>
          <p:cNvSpPr>
            <a:spLocks noGrp="1" noChangeArrowheads="1"/>
          </p:cNvSpPr>
          <p:nvPr>
            <p:ph type="body" idx="1"/>
          </p:nvPr>
        </p:nvSpPr>
        <p:spPr bwMode="auto">
          <a:xfrm>
            <a:off x="250825" y="15573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pic>
        <p:nvPicPr>
          <p:cNvPr id="1030" name="Picture 8" descr="Spektrum_presentation_1"/>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 id="2147483673" r:id="rId9"/>
    <p:sldLayoutId id="2147483672" r:id="rId10"/>
    <p:sldLayoutId id="2147483671" r:id="rId11"/>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354A"/>
          </a:solidFill>
          <a:latin typeface="Calibri" pitchFamily="34" charset="0"/>
          <a:ea typeface="+mj-ea"/>
          <a:cs typeface="+mj-cs"/>
        </a:defRPr>
      </a:lvl1pPr>
      <a:lvl2pPr algn="l" rtl="0" eaLnBrk="0" fontAlgn="base" hangingPunct="0">
        <a:spcBef>
          <a:spcPct val="0"/>
        </a:spcBef>
        <a:spcAft>
          <a:spcPct val="0"/>
        </a:spcAft>
        <a:defRPr sz="2400">
          <a:solidFill>
            <a:srgbClr val="00354A"/>
          </a:solidFill>
          <a:latin typeface="Calibri" pitchFamily="34" charset="0"/>
        </a:defRPr>
      </a:lvl2pPr>
      <a:lvl3pPr algn="l" rtl="0" eaLnBrk="0" fontAlgn="base" hangingPunct="0">
        <a:spcBef>
          <a:spcPct val="0"/>
        </a:spcBef>
        <a:spcAft>
          <a:spcPct val="0"/>
        </a:spcAft>
        <a:defRPr sz="2400">
          <a:solidFill>
            <a:srgbClr val="00354A"/>
          </a:solidFill>
          <a:latin typeface="Calibri" pitchFamily="34" charset="0"/>
        </a:defRPr>
      </a:lvl3pPr>
      <a:lvl4pPr algn="l" rtl="0" eaLnBrk="0" fontAlgn="base" hangingPunct="0">
        <a:spcBef>
          <a:spcPct val="0"/>
        </a:spcBef>
        <a:spcAft>
          <a:spcPct val="0"/>
        </a:spcAft>
        <a:defRPr sz="2400">
          <a:solidFill>
            <a:srgbClr val="00354A"/>
          </a:solidFill>
          <a:latin typeface="Calibri" pitchFamily="34" charset="0"/>
        </a:defRPr>
      </a:lvl4pPr>
      <a:lvl5pPr algn="l" rtl="0" eaLnBrk="0" fontAlgn="base" hangingPunct="0">
        <a:spcBef>
          <a:spcPct val="0"/>
        </a:spcBef>
        <a:spcAft>
          <a:spcPct val="0"/>
        </a:spcAft>
        <a:defRPr sz="2400">
          <a:solidFill>
            <a:srgbClr val="00354A"/>
          </a:solidFill>
          <a:latin typeface="Calibri" pitchFamily="34" charset="0"/>
        </a:defRPr>
      </a:lvl5pPr>
      <a:lvl6pPr marL="457200" algn="l" rtl="0" fontAlgn="base">
        <a:spcBef>
          <a:spcPct val="0"/>
        </a:spcBef>
        <a:spcAft>
          <a:spcPct val="0"/>
        </a:spcAft>
        <a:defRPr sz="2400">
          <a:solidFill>
            <a:srgbClr val="00354A"/>
          </a:solidFill>
          <a:latin typeface="Calibri" pitchFamily="34" charset="0"/>
        </a:defRPr>
      </a:lvl6pPr>
      <a:lvl7pPr marL="914400" algn="l" rtl="0" fontAlgn="base">
        <a:spcBef>
          <a:spcPct val="0"/>
        </a:spcBef>
        <a:spcAft>
          <a:spcPct val="0"/>
        </a:spcAft>
        <a:defRPr sz="2400">
          <a:solidFill>
            <a:srgbClr val="00354A"/>
          </a:solidFill>
          <a:latin typeface="Calibri" pitchFamily="34" charset="0"/>
        </a:defRPr>
      </a:lvl7pPr>
      <a:lvl8pPr marL="1371600" algn="l" rtl="0" fontAlgn="base">
        <a:spcBef>
          <a:spcPct val="0"/>
        </a:spcBef>
        <a:spcAft>
          <a:spcPct val="0"/>
        </a:spcAft>
        <a:defRPr sz="2400">
          <a:solidFill>
            <a:srgbClr val="00354A"/>
          </a:solidFill>
          <a:latin typeface="Calibri" pitchFamily="34" charset="0"/>
        </a:defRPr>
      </a:lvl8pPr>
      <a:lvl9pPr marL="1828800" algn="l" rtl="0" fontAlgn="base">
        <a:spcBef>
          <a:spcPct val="0"/>
        </a:spcBef>
        <a:spcAft>
          <a:spcPct val="0"/>
        </a:spcAft>
        <a:defRPr sz="2400">
          <a:solidFill>
            <a:srgbClr val="00354A"/>
          </a:solidFill>
          <a:latin typeface="Calibri" pitchFamily="34" charset="0"/>
        </a:defRPr>
      </a:lvl9pPr>
    </p:titleStyle>
    <p:bodyStyle>
      <a:lvl1pPr marL="381000" indent="-381000" algn="l" rtl="0" eaLnBrk="0" fontAlgn="base" hangingPunct="0">
        <a:spcBef>
          <a:spcPct val="20000"/>
        </a:spcBef>
        <a:spcAft>
          <a:spcPct val="0"/>
        </a:spcAft>
        <a:buClr>
          <a:srgbClr val="0091C9"/>
        </a:buClr>
        <a:buFont typeface="Calibri" pitchFamily="34" charset="0"/>
        <a:buAutoNum type="arabicPeriod"/>
        <a:defRPr sz="2000">
          <a:solidFill>
            <a:srgbClr val="00354A"/>
          </a:solidFill>
          <a:latin typeface="Calibri" pitchFamily="34" charset="0"/>
          <a:ea typeface="+mn-ea"/>
          <a:cs typeface="+mn-cs"/>
        </a:defRPr>
      </a:lvl1pPr>
      <a:lvl2pPr marL="762000" indent="-304800" algn="l" rtl="0" eaLnBrk="0" fontAlgn="base" hangingPunct="0">
        <a:spcBef>
          <a:spcPct val="20000"/>
        </a:spcBef>
        <a:spcAft>
          <a:spcPct val="0"/>
        </a:spcAft>
        <a:buClr>
          <a:srgbClr val="AAD22C"/>
        </a:buClr>
        <a:buFont typeface="Tahoma" pitchFamily="34" charset="0"/>
        <a:buChar char="»"/>
        <a:defRPr sz="1600">
          <a:solidFill>
            <a:srgbClr val="284937"/>
          </a:solidFill>
          <a:latin typeface="Tahoma" pitchFamily="34" charset="0"/>
        </a:defRPr>
      </a:lvl2pPr>
      <a:lvl3pPr marL="1181100" indent="-266700" algn="l" rtl="0" eaLnBrk="0" fontAlgn="base" hangingPunct="0">
        <a:spcBef>
          <a:spcPct val="20000"/>
        </a:spcBef>
        <a:spcAft>
          <a:spcPct val="0"/>
        </a:spcAft>
        <a:buClr>
          <a:srgbClr val="AAD22C"/>
        </a:buClr>
        <a:buFont typeface="Tahoma" pitchFamily="34" charset="0"/>
        <a:buChar char="»"/>
        <a:defRPr sz="1400">
          <a:solidFill>
            <a:srgbClr val="284937"/>
          </a:solidFill>
          <a:latin typeface="Tahoma" pitchFamily="34" charset="0"/>
        </a:defRPr>
      </a:lvl3pPr>
      <a:lvl4pPr marL="1600200" indent="-228600" algn="l" rtl="0" eaLnBrk="0" fontAlgn="base" hangingPunct="0">
        <a:spcBef>
          <a:spcPct val="20000"/>
        </a:spcBef>
        <a:spcAft>
          <a:spcPct val="0"/>
        </a:spcAft>
        <a:buClr>
          <a:srgbClr val="AAD22C"/>
        </a:buClr>
        <a:buFont typeface="Tahoma" pitchFamily="34" charset="0"/>
        <a:buChar char="»"/>
        <a:defRPr sz="1200">
          <a:solidFill>
            <a:srgbClr val="284937"/>
          </a:solidFill>
          <a:latin typeface="Tahoma" pitchFamily="34" charset="0"/>
        </a:defRPr>
      </a:lvl4pPr>
      <a:lvl5pPr marL="2057400" indent="-228600" algn="l" rtl="0" eaLnBrk="0" fontAlgn="base" hangingPunct="0">
        <a:spcBef>
          <a:spcPct val="20000"/>
        </a:spcBef>
        <a:spcAft>
          <a:spcPct val="0"/>
        </a:spcAft>
        <a:buClr>
          <a:srgbClr val="AAD22C"/>
        </a:buClr>
        <a:buFont typeface="Tahoma" pitchFamily="34" charset="0"/>
        <a:buChar char="»"/>
        <a:defRPr sz="1000">
          <a:solidFill>
            <a:srgbClr val="284937"/>
          </a:solidFill>
          <a:latin typeface="Tahoma" pitchFamily="34" charset="0"/>
        </a:defRPr>
      </a:lvl5pPr>
      <a:lvl6pPr marL="25146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6pPr>
      <a:lvl7pPr marL="29718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7pPr>
      <a:lvl8pPr marL="34290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8pPr>
      <a:lvl9pPr marL="38862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16674" name="Picture 10" descr="Spektrum_presentation_2"/>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6675" name="Rectangle 3"/>
          <p:cNvSpPr>
            <a:spLocks noGrp="1" noChangeArrowheads="1"/>
          </p:cNvSpPr>
          <p:nvPr>
            <p:ph type="title"/>
          </p:nvPr>
        </p:nvSpPr>
        <p:spPr bwMode="auto">
          <a:xfrm>
            <a:off x="250825" y="615950"/>
            <a:ext cx="80660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smtClean="0"/>
              <a:t>Titelmasterformat durch Klicken bearbeiten</a:t>
            </a:r>
          </a:p>
        </p:txBody>
      </p:sp>
      <p:sp>
        <p:nvSpPr>
          <p:cNvPr id="2716676" name="Rectangle 4"/>
          <p:cNvSpPr>
            <a:spLocks noGrp="1" noChangeArrowheads="1"/>
          </p:cNvSpPr>
          <p:nvPr>
            <p:ph type="body" idx="1"/>
          </p:nvPr>
        </p:nvSpPr>
        <p:spPr bwMode="auto">
          <a:xfrm>
            <a:off x="230188" y="6597650"/>
            <a:ext cx="6778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p>
            <a:pPr lvl="0"/>
            <a:r>
              <a:rPr lang="en-GB" smtClean="0"/>
              <a:t>Textmasterformate durch Klicken bearbeiten</a:t>
            </a:r>
          </a:p>
        </p:txBody>
      </p:sp>
      <p:pic>
        <p:nvPicPr>
          <p:cNvPr id="2716677"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90" name="Text Box 6"/>
          <p:cNvSpPr txBox="1">
            <a:spLocks noChangeArrowheads="1"/>
          </p:cNvSpPr>
          <p:nvPr userDrawn="1"/>
        </p:nvSpPr>
        <p:spPr bwMode="auto">
          <a:xfrm>
            <a:off x="6588125" y="6477000"/>
            <a:ext cx="2559050" cy="269875"/>
          </a:xfrm>
          <a:prstGeom prst="rect">
            <a:avLst/>
          </a:prstGeom>
          <a:noFill/>
          <a:ln w="9525">
            <a:noFill/>
            <a:miter lim="800000"/>
            <a:headEnd/>
            <a:tailEnd/>
          </a:ln>
          <a:effectLst/>
        </p:spPr>
        <p:txBody>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buClrTx/>
              <a:buFontTx/>
              <a:buNone/>
            </a:pPr>
            <a:r>
              <a:rPr lang="de-DE" sz="900" b="1">
                <a:solidFill>
                  <a:srgbClr val="00354A"/>
                </a:solidFill>
              </a:rPr>
              <a:t/>
            </a:r>
            <a:br>
              <a:rPr lang="de-DE" sz="900" b="1">
                <a:solidFill>
                  <a:srgbClr val="00354A"/>
                </a:solidFill>
              </a:rPr>
            </a:br>
            <a:r>
              <a:rPr lang="de-DE" sz="900" b="1">
                <a:solidFill>
                  <a:srgbClr val="00354A"/>
                </a:solidFill>
              </a:rPr>
              <a:t>| Page </a:t>
            </a:r>
            <a:fld id="{8534872F-680A-4163-B7F2-4EC46C677439}" type="slidenum">
              <a:rPr lang="de-DE" sz="900" b="1">
                <a:solidFill>
                  <a:srgbClr val="00354A"/>
                </a:solidFill>
              </a:rPr>
              <a:pPr algn="r" eaLnBrk="1" hangingPunct="1">
                <a:spcBef>
                  <a:spcPct val="50000"/>
                </a:spcBef>
                <a:buClrTx/>
                <a:buFontTx/>
                <a:buNone/>
              </a:pPr>
              <a:t>‹Nr.›</a:t>
            </a:fld>
            <a:r>
              <a:rPr lang="de-DE" sz="900" b="1">
                <a:solidFill>
                  <a:srgbClr val="00354A"/>
                </a:solidFill>
              </a:rPr>
              <a:t> |</a:t>
            </a:r>
          </a:p>
        </p:txBody>
      </p:sp>
      <p:pic>
        <p:nvPicPr>
          <p:cNvPr id="2716679" name="Picture 7" descr="GraduateBarometer_2011_Germany"/>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146925" y="6456363"/>
            <a:ext cx="1195388" cy="3159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wipe dir="r"/>
  </p:transition>
  <p:timing>
    <p:tnLst>
      <p:par>
        <p:cTn id="1" dur="indefinite" restart="never" nodeType="tmRoot"/>
      </p:par>
    </p:tnLst>
  </p:timing>
  <p:hf sldNum="0" hdr="0" ftr="0"/>
  <p:txStyles>
    <p:titleStyle>
      <a:lvl1pPr algn="l" rtl="0" fontAlgn="base">
        <a:spcBef>
          <a:spcPct val="0"/>
        </a:spcBef>
        <a:spcAft>
          <a:spcPct val="0"/>
        </a:spcAft>
        <a:defRPr sz="2400">
          <a:solidFill>
            <a:srgbClr val="0091C9"/>
          </a:solidFill>
          <a:latin typeface="+mj-lt"/>
          <a:ea typeface="+mj-ea"/>
          <a:cs typeface="+mj-cs"/>
        </a:defRPr>
      </a:lvl1pPr>
      <a:lvl2pPr algn="l" rtl="0" fontAlgn="base">
        <a:spcBef>
          <a:spcPct val="0"/>
        </a:spcBef>
        <a:spcAft>
          <a:spcPct val="0"/>
        </a:spcAft>
        <a:defRPr sz="2400">
          <a:solidFill>
            <a:srgbClr val="0091C9"/>
          </a:solidFill>
          <a:latin typeface="Calibri" pitchFamily="34" charset="0"/>
        </a:defRPr>
      </a:lvl2pPr>
      <a:lvl3pPr algn="l" rtl="0" fontAlgn="base">
        <a:spcBef>
          <a:spcPct val="0"/>
        </a:spcBef>
        <a:spcAft>
          <a:spcPct val="0"/>
        </a:spcAft>
        <a:defRPr sz="2400">
          <a:solidFill>
            <a:srgbClr val="0091C9"/>
          </a:solidFill>
          <a:latin typeface="Calibri" pitchFamily="34" charset="0"/>
        </a:defRPr>
      </a:lvl3pPr>
      <a:lvl4pPr algn="l" rtl="0" fontAlgn="base">
        <a:spcBef>
          <a:spcPct val="0"/>
        </a:spcBef>
        <a:spcAft>
          <a:spcPct val="0"/>
        </a:spcAft>
        <a:defRPr sz="2400">
          <a:solidFill>
            <a:srgbClr val="0091C9"/>
          </a:solidFill>
          <a:latin typeface="Calibri" pitchFamily="34" charset="0"/>
        </a:defRPr>
      </a:lvl4pPr>
      <a:lvl5pPr algn="l" rtl="0" fontAlgn="base">
        <a:spcBef>
          <a:spcPct val="0"/>
        </a:spcBef>
        <a:spcAft>
          <a:spcPct val="0"/>
        </a:spcAft>
        <a:defRPr sz="2400">
          <a:solidFill>
            <a:srgbClr val="0091C9"/>
          </a:solidFill>
          <a:latin typeface="Calibri" pitchFamily="34" charset="0"/>
        </a:defRPr>
      </a:lvl5pPr>
      <a:lvl6pPr marL="457200" algn="l" rtl="0" fontAlgn="base">
        <a:spcBef>
          <a:spcPct val="0"/>
        </a:spcBef>
        <a:spcAft>
          <a:spcPct val="0"/>
        </a:spcAft>
        <a:defRPr sz="2400">
          <a:solidFill>
            <a:srgbClr val="0091C9"/>
          </a:solidFill>
          <a:latin typeface="Calibri" pitchFamily="34" charset="0"/>
        </a:defRPr>
      </a:lvl6pPr>
      <a:lvl7pPr marL="914400" algn="l" rtl="0" fontAlgn="base">
        <a:spcBef>
          <a:spcPct val="0"/>
        </a:spcBef>
        <a:spcAft>
          <a:spcPct val="0"/>
        </a:spcAft>
        <a:defRPr sz="2400">
          <a:solidFill>
            <a:srgbClr val="0091C9"/>
          </a:solidFill>
          <a:latin typeface="Calibri" pitchFamily="34" charset="0"/>
        </a:defRPr>
      </a:lvl7pPr>
      <a:lvl8pPr marL="1371600" algn="l" rtl="0" fontAlgn="base">
        <a:spcBef>
          <a:spcPct val="0"/>
        </a:spcBef>
        <a:spcAft>
          <a:spcPct val="0"/>
        </a:spcAft>
        <a:defRPr sz="2400">
          <a:solidFill>
            <a:srgbClr val="0091C9"/>
          </a:solidFill>
          <a:latin typeface="Calibri" pitchFamily="34" charset="0"/>
        </a:defRPr>
      </a:lvl8pPr>
      <a:lvl9pPr marL="1828800" algn="l" rtl="0" fontAlgn="base">
        <a:spcBef>
          <a:spcPct val="0"/>
        </a:spcBef>
        <a:spcAft>
          <a:spcPct val="0"/>
        </a:spcAft>
        <a:defRPr sz="2400">
          <a:solidFill>
            <a:srgbClr val="0091C9"/>
          </a:solidFill>
          <a:latin typeface="Calibri" pitchFamily="34" charset="0"/>
        </a:defRPr>
      </a:lvl9pPr>
    </p:titleStyle>
    <p:bodyStyle>
      <a:lvl1pPr algn="l" rtl="0" fontAlgn="base">
        <a:spcBef>
          <a:spcPct val="20000"/>
        </a:spcBef>
        <a:spcAft>
          <a:spcPct val="0"/>
        </a:spcAft>
        <a:buClr>
          <a:srgbClr val="0091C9"/>
        </a:buClr>
        <a:buFont typeface="Calibri" pitchFamily="34" charset="0"/>
        <a:defRPr sz="1100">
          <a:solidFill>
            <a:srgbClr val="99AEB7"/>
          </a:solidFill>
          <a:latin typeface="+mn-lt"/>
          <a:ea typeface="+mn-ea"/>
          <a:cs typeface="+mn-cs"/>
        </a:defRPr>
      </a:lvl1pPr>
      <a:lvl2pPr marL="828675" indent="-285750" algn="l" rtl="0" fontAlgn="base">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fontAlgn="base">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fontAlgn="base">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fontAlgn="base">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fontAlgn="base">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fontAlgn="base">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fontAlgn="base">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fontAlgn="base">
        <a:spcBef>
          <a:spcPct val="20000"/>
        </a:spcBef>
        <a:spcAft>
          <a:spcPct val="0"/>
        </a:spcAft>
        <a:buClr>
          <a:srgbClr val="0091C9"/>
        </a:buClr>
        <a:buFont typeface="Calibri" pitchFamily="34" charset="0"/>
        <a:defRPr sz="1000">
          <a:solidFill>
            <a:srgbClr val="00354A"/>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2745346" name="Rectangle 4"/>
          <p:cNvSpPr>
            <a:spLocks noGrp="1" noChangeArrowheads="1"/>
          </p:cNvSpPr>
          <p:nvPr>
            <p:ph type="title"/>
          </p:nvPr>
        </p:nvSpPr>
        <p:spPr bwMode="auto">
          <a:xfrm>
            <a:off x="250825" y="5492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endParaRPr lang="en-GB" smtClean="0"/>
          </a:p>
        </p:txBody>
      </p:sp>
      <p:sp>
        <p:nvSpPr>
          <p:cNvPr id="2745347" name="Rectangle 5"/>
          <p:cNvSpPr>
            <a:spLocks noGrp="1" noChangeArrowheads="1"/>
          </p:cNvSpPr>
          <p:nvPr>
            <p:ph type="body" idx="1"/>
          </p:nvPr>
        </p:nvSpPr>
        <p:spPr bwMode="auto">
          <a:xfrm>
            <a:off x="250825" y="1557338"/>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p:txBody>
      </p:sp>
      <p:pic>
        <p:nvPicPr>
          <p:cNvPr id="2745348" name="Picture 8" descr="Spektrum_presentation_1"/>
          <p:cNvPicPr preferRelativeResize="0">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87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5349" name="Picture 10" descr="trend_logotype_signet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7363" y="66675"/>
            <a:ext cx="857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wipe dir="r"/>
  </p:transition>
  <p:timing>
    <p:tnLst>
      <p:par>
        <p:cTn id="1" dur="indefinite" restart="never" nodeType="tmRoot"/>
      </p:par>
    </p:tnLst>
  </p:timing>
  <p:txStyles>
    <p:titleStyle>
      <a:lvl1pPr algn="l" rtl="0" fontAlgn="base">
        <a:spcBef>
          <a:spcPct val="0"/>
        </a:spcBef>
        <a:spcAft>
          <a:spcPct val="0"/>
        </a:spcAft>
        <a:defRPr sz="2400">
          <a:solidFill>
            <a:srgbClr val="00354A"/>
          </a:solidFill>
          <a:latin typeface="+mj-lt"/>
          <a:ea typeface="+mj-ea"/>
          <a:cs typeface="+mj-cs"/>
        </a:defRPr>
      </a:lvl1pPr>
      <a:lvl2pPr algn="l" rtl="0" fontAlgn="base">
        <a:spcBef>
          <a:spcPct val="0"/>
        </a:spcBef>
        <a:spcAft>
          <a:spcPct val="0"/>
        </a:spcAft>
        <a:defRPr sz="2400">
          <a:solidFill>
            <a:srgbClr val="00354A"/>
          </a:solidFill>
          <a:latin typeface="Calibri" pitchFamily="34" charset="0"/>
        </a:defRPr>
      </a:lvl2pPr>
      <a:lvl3pPr algn="l" rtl="0" fontAlgn="base">
        <a:spcBef>
          <a:spcPct val="0"/>
        </a:spcBef>
        <a:spcAft>
          <a:spcPct val="0"/>
        </a:spcAft>
        <a:defRPr sz="2400">
          <a:solidFill>
            <a:srgbClr val="00354A"/>
          </a:solidFill>
          <a:latin typeface="Calibri" pitchFamily="34" charset="0"/>
        </a:defRPr>
      </a:lvl3pPr>
      <a:lvl4pPr algn="l" rtl="0" fontAlgn="base">
        <a:spcBef>
          <a:spcPct val="0"/>
        </a:spcBef>
        <a:spcAft>
          <a:spcPct val="0"/>
        </a:spcAft>
        <a:defRPr sz="2400">
          <a:solidFill>
            <a:srgbClr val="00354A"/>
          </a:solidFill>
          <a:latin typeface="Calibri" pitchFamily="34" charset="0"/>
        </a:defRPr>
      </a:lvl4pPr>
      <a:lvl5pPr algn="l" rtl="0" fontAlgn="base">
        <a:spcBef>
          <a:spcPct val="0"/>
        </a:spcBef>
        <a:spcAft>
          <a:spcPct val="0"/>
        </a:spcAft>
        <a:defRPr sz="2400">
          <a:solidFill>
            <a:srgbClr val="00354A"/>
          </a:solidFill>
          <a:latin typeface="Calibri" pitchFamily="34" charset="0"/>
        </a:defRPr>
      </a:lvl5pPr>
      <a:lvl6pPr marL="457200" algn="l" rtl="0" fontAlgn="base">
        <a:spcBef>
          <a:spcPct val="0"/>
        </a:spcBef>
        <a:spcAft>
          <a:spcPct val="0"/>
        </a:spcAft>
        <a:defRPr sz="2400">
          <a:solidFill>
            <a:srgbClr val="00354A"/>
          </a:solidFill>
          <a:latin typeface="Calibri" pitchFamily="34" charset="0"/>
        </a:defRPr>
      </a:lvl6pPr>
      <a:lvl7pPr marL="914400" algn="l" rtl="0" fontAlgn="base">
        <a:spcBef>
          <a:spcPct val="0"/>
        </a:spcBef>
        <a:spcAft>
          <a:spcPct val="0"/>
        </a:spcAft>
        <a:defRPr sz="2400">
          <a:solidFill>
            <a:srgbClr val="00354A"/>
          </a:solidFill>
          <a:latin typeface="Calibri" pitchFamily="34" charset="0"/>
        </a:defRPr>
      </a:lvl7pPr>
      <a:lvl8pPr marL="1371600" algn="l" rtl="0" fontAlgn="base">
        <a:spcBef>
          <a:spcPct val="0"/>
        </a:spcBef>
        <a:spcAft>
          <a:spcPct val="0"/>
        </a:spcAft>
        <a:defRPr sz="2400">
          <a:solidFill>
            <a:srgbClr val="00354A"/>
          </a:solidFill>
          <a:latin typeface="Calibri" pitchFamily="34" charset="0"/>
        </a:defRPr>
      </a:lvl8pPr>
      <a:lvl9pPr marL="1828800" algn="l" rtl="0" fontAlgn="base">
        <a:spcBef>
          <a:spcPct val="0"/>
        </a:spcBef>
        <a:spcAft>
          <a:spcPct val="0"/>
        </a:spcAft>
        <a:defRPr sz="2400">
          <a:solidFill>
            <a:srgbClr val="00354A"/>
          </a:solidFill>
          <a:latin typeface="Calibri" pitchFamily="34" charset="0"/>
        </a:defRPr>
      </a:lvl9pPr>
    </p:titleStyle>
    <p:bodyStyle>
      <a:lvl1pPr marL="381000" indent="-381000" algn="l" rtl="0" fontAlgn="base">
        <a:spcBef>
          <a:spcPct val="20000"/>
        </a:spcBef>
        <a:spcAft>
          <a:spcPct val="0"/>
        </a:spcAft>
        <a:buClr>
          <a:srgbClr val="0091C9"/>
        </a:buClr>
        <a:buFont typeface="Calibri" pitchFamily="34" charset="0"/>
        <a:buAutoNum type="arabicPeriod"/>
        <a:defRPr sz="2000">
          <a:solidFill>
            <a:srgbClr val="00354A"/>
          </a:solidFill>
          <a:latin typeface="+mn-lt"/>
          <a:ea typeface="+mn-ea"/>
          <a:cs typeface="+mn-cs"/>
        </a:defRPr>
      </a:lvl1pPr>
      <a:lvl2pPr marL="762000" indent="-304800" algn="l" rtl="0" fontAlgn="base">
        <a:spcBef>
          <a:spcPct val="20000"/>
        </a:spcBef>
        <a:spcAft>
          <a:spcPct val="0"/>
        </a:spcAft>
        <a:buClr>
          <a:srgbClr val="AAD22C"/>
        </a:buClr>
        <a:buFont typeface="Tahoma" pitchFamily="34" charset="0"/>
        <a:buChar char="»"/>
        <a:defRPr sz="1600">
          <a:solidFill>
            <a:srgbClr val="284937"/>
          </a:solidFill>
          <a:latin typeface="Tahoma" pitchFamily="34" charset="0"/>
        </a:defRPr>
      </a:lvl2pPr>
      <a:lvl3pPr marL="1181100" indent="-266700" algn="l" rtl="0" fontAlgn="base">
        <a:spcBef>
          <a:spcPct val="20000"/>
        </a:spcBef>
        <a:spcAft>
          <a:spcPct val="0"/>
        </a:spcAft>
        <a:buClr>
          <a:srgbClr val="AAD22C"/>
        </a:buClr>
        <a:buFont typeface="Tahoma" pitchFamily="34" charset="0"/>
        <a:buChar char="»"/>
        <a:defRPr sz="1400">
          <a:solidFill>
            <a:srgbClr val="284937"/>
          </a:solidFill>
          <a:latin typeface="Tahoma" pitchFamily="34" charset="0"/>
        </a:defRPr>
      </a:lvl3pPr>
      <a:lvl4pPr marL="1600200" indent="-228600" algn="l" rtl="0" fontAlgn="base">
        <a:spcBef>
          <a:spcPct val="20000"/>
        </a:spcBef>
        <a:spcAft>
          <a:spcPct val="0"/>
        </a:spcAft>
        <a:buClr>
          <a:srgbClr val="AAD22C"/>
        </a:buClr>
        <a:buFont typeface="Tahoma" pitchFamily="34" charset="0"/>
        <a:buChar char="»"/>
        <a:defRPr sz="1200">
          <a:solidFill>
            <a:srgbClr val="284937"/>
          </a:solidFill>
          <a:latin typeface="Tahoma" pitchFamily="34" charset="0"/>
        </a:defRPr>
      </a:lvl4pPr>
      <a:lvl5pPr marL="20574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5pPr>
      <a:lvl6pPr marL="25146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6pPr>
      <a:lvl7pPr marL="29718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7pPr>
      <a:lvl8pPr marL="34290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8pPr>
      <a:lvl9pPr marL="3886200" indent="-228600" algn="l" rtl="0" fontAlgn="base">
        <a:spcBef>
          <a:spcPct val="20000"/>
        </a:spcBef>
        <a:spcAft>
          <a:spcPct val="0"/>
        </a:spcAft>
        <a:buClr>
          <a:srgbClr val="AAD22C"/>
        </a:buClr>
        <a:buFont typeface="Tahoma" pitchFamily="34" charset="0"/>
        <a:buChar char="»"/>
        <a:defRPr sz="1000">
          <a:solidFill>
            <a:srgbClr val="284937"/>
          </a:solidFill>
          <a:latin typeface="Tahom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57.emf"/></Relationships>
</file>

<file path=ppt/slides/_rels/slide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title"/>
          </p:nvPr>
        </p:nvSpPr>
        <p:spPr>
          <a:xfrm>
            <a:off x="250825" y="2060848"/>
            <a:ext cx="8229600" cy="3096344"/>
          </a:xfrm>
        </p:spPr>
        <p:txBody>
          <a:bodyPr/>
          <a:lstStyle/>
          <a:p>
            <a:r>
              <a:rPr lang="de-DE" dirty="0"/>
              <a:t>trendence Graduate Barometer </a:t>
            </a:r>
            <a:r>
              <a:rPr lang="de-DE" dirty="0" smtClean="0"/>
              <a:t>2011 - Business Edition</a:t>
            </a:r>
            <a:r>
              <a:rPr lang="de-DE" dirty="0"/>
              <a:t/>
            </a:r>
            <a:br>
              <a:rPr lang="de-DE" dirty="0"/>
            </a:br>
            <a:r>
              <a:rPr lang="de-DE" dirty="0"/>
              <a:t/>
            </a:r>
            <a:br>
              <a:rPr lang="de-DE" dirty="0"/>
            </a:br>
            <a:r>
              <a:rPr lang="de-DE" dirty="0" smtClean="0"/>
              <a:t>Partner </a:t>
            </a:r>
            <a:r>
              <a:rPr lang="de-DE" dirty="0" err="1" smtClean="0"/>
              <a:t>report</a:t>
            </a:r>
            <a:r>
              <a:rPr lang="de-DE" dirty="0" smtClean="0"/>
              <a:t> </a:t>
            </a:r>
            <a:r>
              <a:rPr lang="de-DE" dirty="0" err="1" smtClean="0"/>
              <a:t>prepared</a:t>
            </a:r>
            <a:r>
              <a:rPr lang="de-DE" dirty="0" smtClean="0"/>
              <a:t> </a:t>
            </a:r>
            <a:r>
              <a:rPr lang="de-DE" dirty="0" err="1" smtClean="0"/>
              <a:t>for</a:t>
            </a:r>
            <a:r>
              <a:rPr lang="de-DE" dirty="0" smtClean="0"/>
              <a:t/>
            </a:r>
            <a:br>
              <a:rPr lang="de-DE" dirty="0" smtClean="0"/>
            </a:br>
            <a:r>
              <a:rPr lang="de-DE" dirty="0"/>
              <a:t/>
            </a:r>
            <a:br>
              <a:rPr lang="de-DE" dirty="0"/>
            </a:br>
            <a:r>
              <a:rPr lang="bg-BG" dirty="0" smtClean="0"/>
              <a:t>Пловдивски университет „Паисий Хилендарски"</a:t>
            </a:r>
            <a:r>
              <a:rPr lang="de-DE" dirty="0"/>
              <a:t/>
            </a:r>
            <a:br>
              <a:rPr lang="de-DE" dirty="0"/>
            </a:br>
            <a:endParaRPr lang="de-DE" dirty="0"/>
          </a:p>
        </p:txBody>
      </p:sp>
      <p:pic>
        <p:nvPicPr>
          <p:cNvPr id="5122" name="Picture 2" descr="V:\Studien &amp; Berichte\Studienlogos\2011\PNG\GraduateBarometer_2011_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7641" y="5733256"/>
            <a:ext cx="3258362"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Important</a:t>
            </a:r>
            <a:r>
              <a:rPr lang="de-DE" dirty="0" smtClean="0"/>
              <a:t> </a:t>
            </a:r>
            <a:r>
              <a:rPr lang="de-DE" dirty="0" err="1" smtClean="0"/>
              <a:t>factors</a:t>
            </a:r>
            <a:r>
              <a:rPr lang="de-DE" dirty="0" smtClean="0"/>
              <a:t> </a:t>
            </a:r>
            <a:r>
              <a:rPr lang="de-DE" dirty="0" err="1" smtClean="0"/>
              <a:t>when</a:t>
            </a:r>
            <a:r>
              <a:rPr lang="de-DE" dirty="0" smtClean="0"/>
              <a:t> </a:t>
            </a:r>
            <a:r>
              <a:rPr lang="de-DE" dirty="0" err="1" smtClean="0"/>
              <a:t>choosing</a:t>
            </a:r>
            <a:r>
              <a:rPr lang="de-DE" dirty="0" smtClean="0"/>
              <a:t> a </a:t>
            </a:r>
            <a:r>
              <a:rPr lang="de-DE" dirty="0" err="1" smtClean="0"/>
              <a:t>university</a:t>
            </a:r>
            <a:r>
              <a:rPr lang="de-DE" dirty="0" smtClean="0"/>
              <a:t> </a:t>
            </a:r>
            <a:r>
              <a:rPr lang="de-DE" dirty="0" err="1" smtClean="0"/>
              <a:t>course</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Which are the most important factors for you when choosing a university / university course?</a:t>
            </a:r>
            <a:endParaRPr lang="de-DE" dirty="0"/>
          </a:p>
        </p:txBody>
      </p:sp>
      <p:pic>
        <p:nvPicPr>
          <p:cNvPr id="3" name="Grafik 2"/>
          <p:cNvPicPr/>
          <p:nvPr>
            <p:extLst>
              <p:ext uri="{D42A27DB-BD31-4B8C-83A1-F6EECF244321}">
                <p14:modId xmlns:p14="http://schemas.microsoft.com/office/powerpoint/2010/main" val="1732295646"/>
              </p:ext>
            </p:extLst>
          </p:nvPr>
        </p:nvPicPr>
        <p:blipFill>
          <a:blip r:embed="rId3"/>
          <a:stretch>
            <a:fillRect/>
          </a:stretch>
        </p:blipFill>
        <p:spPr>
          <a:xfrm>
            <a:off x="666750" y="1049610"/>
            <a:ext cx="7810500" cy="5619750"/>
          </a:xfrm>
          <a:prstGeom prst="rect">
            <a:avLst/>
          </a:prstGeom>
        </p:spPr>
      </p:pic>
    </p:spTree>
    <p:extLst>
      <p:ext uri="{BB962C8B-B14F-4D97-AF65-F5344CB8AC3E}">
        <p14:creationId xmlns:p14="http://schemas.microsoft.com/office/powerpoint/2010/main" val="51208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Important</a:t>
            </a:r>
            <a:r>
              <a:rPr lang="de-DE" dirty="0" smtClean="0"/>
              <a:t> </a:t>
            </a:r>
            <a:r>
              <a:rPr lang="de-DE" dirty="0" err="1" smtClean="0"/>
              <a:t>factors</a:t>
            </a:r>
            <a:r>
              <a:rPr lang="de-DE" dirty="0" smtClean="0"/>
              <a:t> </a:t>
            </a:r>
            <a:r>
              <a:rPr lang="de-DE" dirty="0" err="1" smtClean="0"/>
              <a:t>when</a:t>
            </a:r>
            <a:r>
              <a:rPr lang="de-DE" dirty="0" smtClean="0"/>
              <a:t> </a:t>
            </a:r>
            <a:r>
              <a:rPr lang="de-DE" dirty="0" err="1" smtClean="0"/>
              <a:t>choosing</a:t>
            </a:r>
            <a:r>
              <a:rPr lang="de-DE" dirty="0" smtClean="0"/>
              <a:t> a </a:t>
            </a:r>
            <a:r>
              <a:rPr lang="de-DE" dirty="0" err="1" smtClean="0"/>
              <a:t>university</a:t>
            </a:r>
            <a:r>
              <a:rPr lang="de-DE" dirty="0" smtClean="0"/>
              <a:t> </a:t>
            </a:r>
            <a:r>
              <a:rPr lang="de-DE" dirty="0" err="1" smtClean="0"/>
              <a:t>course</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Which are the most important factors for you when choosing a university / university course?</a:t>
            </a:r>
            <a:endParaRPr lang="de-DE" dirty="0"/>
          </a:p>
        </p:txBody>
      </p:sp>
      <p:pic>
        <p:nvPicPr>
          <p:cNvPr id="3" name="Grafik 2"/>
          <p:cNvPicPr/>
          <p:nvPr>
            <p:extLst>
              <p:ext uri="{D42A27DB-BD31-4B8C-83A1-F6EECF244321}">
                <p14:modId xmlns:p14="http://schemas.microsoft.com/office/powerpoint/2010/main" val="3464711955"/>
              </p:ext>
            </p:extLst>
          </p:nvPr>
        </p:nvPicPr>
        <p:blipFill>
          <a:blip r:embed="rId3"/>
          <a:stretch>
            <a:fillRect/>
          </a:stretch>
        </p:blipFill>
        <p:spPr>
          <a:xfrm>
            <a:off x="1366838" y="1628775"/>
            <a:ext cx="6410325" cy="3600450"/>
          </a:xfrm>
          <a:prstGeom prst="rect">
            <a:avLst/>
          </a:prstGeom>
        </p:spPr>
      </p:pic>
    </p:spTree>
    <p:extLst>
      <p:ext uri="{BB962C8B-B14F-4D97-AF65-F5344CB8AC3E}">
        <p14:creationId xmlns:p14="http://schemas.microsoft.com/office/powerpoint/2010/main" val="4061464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does your university perform on these factors?</a:t>
            </a:r>
            <a:endParaRPr lang="de-DE" dirty="0"/>
          </a:p>
        </p:txBody>
      </p:sp>
      <p:pic>
        <p:nvPicPr>
          <p:cNvPr id="3" name="Grafik 2"/>
          <p:cNvPicPr/>
          <p:nvPr>
            <p:extLst>
              <p:ext uri="{D42A27DB-BD31-4B8C-83A1-F6EECF244321}">
                <p14:modId xmlns:p14="http://schemas.microsoft.com/office/powerpoint/2010/main" val="2793640222"/>
              </p:ext>
            </p:extLst>
          </p:nvPr>
        </p:nvPicPr>
        <p:blipFill>
          <a:blip r:embed="rId3"/>
          <a:stretch>
            <a:fillRect/>
          </a:stretch>
        </p:blipFill>
        <p:spPr>
          <a:xfrm>
            <a:off x="742950" y="1045418"/>
            <a:ext cx="7658100" cy="5695950"/>
          </a:xfrm>
          <a:prstGeom prst="rect">
            <a:avLst/>
          </a:prstGeom>
        </p:spPr>
      </p:pic>
    </p:spTree>
    <p:extLst>
      <p:ext uri="{BB962C8B-B14F-4D97-AF65-F5344CB8AC3E}">
        <p14:creationId xmlns:p14="http://schemas.microsoft.com/office/powerpoint/2010/main" val="273494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does your university perform on these factors?</a:t>
            </a:r>
            <a:endParaRPr lang="de-DE" dirty="0"/>
          </a:p>
        </p:txBody>
      </p:sp>
      <p:pic>
        <p:nvPicPr>
          <p:cNvPr id="3" name="Grafik 2"/>
          <p:cNvPicPr/>
          <p:nvPr>
            <p:extLst>
              <p:ext uri="{D42A27DB-BD31-4B8C-83A1-F6EECF244321}">
                <p14:modId xmlns:p14="http://schemas.microsoft.com/office/powerpoint/2010/main" val="3861987605"/>
              </p:ext>
            </p:extLst>
          </p:nvPr>
        </p:nvPicPr>
        <p:blipFill>
          <a:blip r:embed="rId3"/>
          <a:stretch>
            <a:fillRect/>
          </a:stretch>
        </p:blipFill>
        <p:spPr>
          <a:xfrm>
            <a:off x="1366838" y="1628775"/>
            <a:ext cx="6410325" cy="3600450"/>
          </a:xfrm>
          <a:prstGeom prst="rect">
            <a:avLst/>
          </a:prstGeom>
        </p:spPr>
      </p:pic>
    </p:spTree>
    <p:extLst>
      <p:ext uri="{BB962C8B-B14F-4D97-AF65-F5344CB8AC3E}">
        <p14:creationId xmlns:p14="http://schemas.microsoft.com/office/powerpoint/2010/main" val="421477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My university course provides me with the skills necessary for the </a:t>
            </a:r>
            <a:r>
              <a:rPr lang="en-US" sz="1600" dirty="0" err="1"/>
              <a:t>labour</a:t>
            </a:r>
            <a:r>
              <a:rPr lang="en-US" sz="1600" dirty="0"/>
              <a:t> market.</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Please </a:t>
            </a:r>
            <a:r>
              <a:rPr lang="en-US" dirty="0"/>
              <a:t>give your opinion on the following </a:t>
            </a:r>
            <a:r>
              <a:rPr lang="en-US" dirty="0" smtClean="0"/>
              <a:t>statement.</a:t>
            </a:r>
            <a:endParaRPr lang="de-DE" dirty="0"/>
          </a:p>
        </p:txBody>
      </p:sp>
      <p:pic>
        <p:nvPicPr>
          <p:cNvPr id="3" name="Grafik 2"/>
          <p:cNvPicPr/>
          <p:nvPr>
            <p:extLst>
              <p:ext uri="{D42A27DB-BD31-4B8C-83A1-F6EECF244321}">
                <p14:modId xmlns:p14="http://schemas.microsoft.com/office/powerpoint/2010/main" val="1916442425"/>
              </p:ext>
            </p:extLst>
          </p:nvPr>
        </p:nvPicPr>
        <p:blipFill>
          <a:blip r:embed="rId3"/>
          <a:stretch>
            <a:fillRect/>
          </a:stretch>
        </p:blipFill>
        <p:spPr>
          <a:xfrm>
            <a:off x="1514475" y="1638300"/>
            <a:ext cx="6115050" cy="3581400"/>
          </a:xfrm>
          <a:prstGeom prst="rect">
            <a:avLst/>
          </a:prstGeom>
        </p:spPr>
      </p:pic>
    </p:spTree>
    <p:extLst>
      <p:ext uri="{BB962C8B-B14F-4D97-AF65-F5344CB8AC3E}">
        <p14:creationId xmlns:p14="http://schemas.microsoft.com/office/powerpoint/2010/main" val="273494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a:t>Use</a:t>
            </a:r>
            <a:r>
              <a:rPr lang="de-DE" dirty="0"/>
              <a:t> </a:t>
            </a:r>
            <a:r>
              <a:rPr lang="de-DE" dirty="0" err="1" smtClean="0"/>
              <a:t>of</a:t>
            </a:r>
            <a:r>
              <a:rPr lang="de-DE" dirty="0" smtClean="0"/>
              <a:t> </a:t>
            </a:r>
            <a:r>
              <a:rPr lang="de-DE" dirty="0" err="1" smtClean="0"/>
              <a:t>university</a:t>
            </a:r>
            <a:r>
              <a:rPr lang="de-DE" dirty="0" smtClean="0"/>
              <a:t> </a:t>
            </a:r>
            <a:r>
              <a:rPr lang="de-DE" dirty="0" err="1"/>
              <a:t>careers</a:t>
            </a:r>
            <a:r>
              <a:rPr lang="de-DE" dirty="0"/>
              <a:t> fair</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Have you attended / do you plan to attend this career fair?</a:t>
            </a:r>
            <a:endParaRPr lang="de-DE" dirty="0"/>
          </a:p>
        </p:txBody>
      </p:sp>
      <p:pic>
        <p:nvPicPr>
          <p:cNvPr id="3" name="Grafik 2"/>
          <p:cNvPicPr/>
          <p:nvPr>
            <p:extLst>
              <p:ext uri="{D42A27DB-BD31-4B8C-83A1-F6EECF244321}">
                <p14:modId xmlns:p14="http://schemas.microsoft.com/office/powerpoint/2010/main" val="2824822040"/>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2686075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Interest in </a:t>
            </a:r>
            <a:r>
              <a:rPr lang="de-DE" dirty="0" err="1" smtClean="0"/>
              <a:t>studying</a:t>
            </a:r>
            <a:r>
              <a:rPr lang="de-DE" dirty="0" smtClean="0"/>
              <a:t> a </a:t>
            </a:r>
            <a:r>
              <a:rPr lang="de-DE" dirty="0" err="1" smtClean="0"/>
              <a:t>master</a:t>
            </a:r>
            <a:r>
              <a:rPr lang="de-DE" dirty="0" smtClean="0"/>
              <a:t> </a:t>
            </a:r>
            <a:r>
              <a:rPr lang="de-DE" dirty="0" err="1" smtClean="0"/>
              <a:t>course</a:t>
            </a:r>
            <a:r>
              <a:rPr lang="de-DE" dirty="0" smtClean="0"/>
              <a:t> </a:t>
            </a:r>
            <a:r>
              <a:rPr lang="de-DE" dirty="0" err="1" smtClean="0"/>
              <a:t>abroad</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Are you interested in studying a master degree in a foreign country?</a:t>
            </a:r>
            <a:endParaRPr lang="de-DE" dirty="0"/>
          </a:p>
        </p:txBody>
      </p:sp>
      <p:pic>
        <p:nvPicPr>
          <p:cNvPr id="3" name="Grafik 2"/>
          <p:cNvPicPr/>
          <p:nvPr>
            <p:extLst>
              <p:ext uri="{D42A27DB-BD31-4B8C-83A1-F6EECF244321}">
                <p14:modId xmlns:p14="http://schemas.microsoft.com/office/powerpoint/2010/main" val="1703684674"/>
              </p:ext>
            </p:extLst>
          </p:nvPr>
        </p:nvPicPr>
        <p:blipFill>
          <a:blip r:embed="rId3"/>
          <a:stretch>
            <a:fillRect/>
          </a:stretch>
        </p:blipFill>
        <p:spPr>
          <a:xfrm>
            <a:off x="1519238" y="1525488"/>
            <a:ext cx="6105525" cy="4705350"/>
          </a:xfrm>
          <a:prstGeom prst="rect">
            <a:avLst/>
          </a:prstGeom>
        </p:spPr>
      </p:pic>
    </p:spTree>
    <p:extLst>
      <p:ext uri="{BB962C8B-B14F-4D97-AF65-F5344CB8AC3E}">
        <p14:creationId xmlns:p14="http://schemas.microsoft.com/office/powerpoint/2010/main" val="408453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Interest in </a:t>
            </a:r>
            <a:r>
              <a:rPr lang="de-DE" dirty="0" err="1" smtClean="0"/>
              <a:t>studying</a:t>
            </a:r>
            <a:r>
              <a:rPr lang="de-DE" dirty="0" smtClean="0"/>
              <a:t> a </a:t>
            </a:r>
            <a:r>
              <a:rPr lang="de-DE" dirty="0" err="1" smtClean="0"/>
              <a:t>master</a:t>
            </a:r>
            <a:r>
              <a:rPr lang="de-DE" dirty="0" smtClean="0"/>
              <a:t> </a:t>
            </a:r>
            <a:r>
              <a:rPr lang="de-DE" dirty="0" err="1" smtClean="0"/>
              <a:t>course</a:t>
            </a:r>
            <a:r>
              <a:rPr lang="de-DE" dirty="0" smtClean="0"/>
              <a:t> </a:t>
            </a:r>
            <a:r>
              <a:rPr lang="de-DE" dirty="0" err="1" smtClean="0"/>
              <a:t>abroad</a:t>
            </a:r>
            <a:r>
              <a:rPr lang="de-DE" dirty="0" smtClean="0"/>
              <a:t> (</a:t>
            </a:r>
            <a:r>
              <a:rPr lang="de-DE" dirty="0" err="1" smtClean="0"/>
              <a:t>cont</a:t>
            </a:r>
            <a:r>
              <a:rPr lang="de-DE" dirty="0" smtClean="0"/>
              <a:t>.)</a:t>
            </a:r>
            <a:endParaRPr lang="de-DE" sz="1600" dirty="0"/>
          </a:p>
        </p:txBody>
      </p:sp>
      <p:sp>
        <p:nvSpPr>
          <p:cNvPr id="7"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Are you interested in studying a master degree in a foreign country?</a:t>
            </a:r>
            <a:endParaRPr lang="de-DE" dirty="0"/>
          </a:p>
        </p:txBody>
      </p:sp>
      <p:pic>
        <p:nvPicPr>
          <p:cNvPr id="3" name="Grafik 2"/>
          <p:cNvPicPr/>
          <p:nvPr>
            <p:extLst>
              <p:ext uri="{D42A27DB-BD31-4B8C-83A1-F6EECF244321}">
                <p14:modId xmlns:p14="http://schemas.microsoft.com/office/powerpoint/2010/main" val="1407433709"/>
              </p:ext>
            </p:extLst>
          </p:nvPr>
        </p:nvPicPr>
        <p:blipFill>
          <a:blip r:embed="rId3"/>
          <a:stretch>
            <a:fillRect/>
          </a:stretch>
        </p:blipFill>
        <p:spPr>
          <a:xfrm>
            <a:off x="1828800" y="1909763"/>
            <a:ext cx="5486400" cy="3038475"/>
          </a:xfrm>
          <a:prstGeom prst="rect">
            <a:avLst/>
          </a:prstGeom>
        </p:spPr>
      </p:pic>
    </p:spTree>
    <p:extLst>
      <p:ext uri="{BB962C8B-B14F-4D97-AF65-F5344CB8AC3E}">
        <p14:creationId xmlns:p14="http://schemas.microsoft.com/office/powerpoint/2010/main" val="3006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Desired</a:t>
            </a:r>
            <a:r>
              <a:rPr lang="de-DE" dirty="0" smtClean="0"/>
              <a:t> </a:t>
            </a:r>
            <a:r>
              <a:rPr lang="de-DE" dirty="0" err="1" smtClean="0"/>
              <a:t>master</a:t>
            </a:r>
            <a:r>
              <a:rPr lang="de-DE" dirty="0" smtClean="0"/>
              <a:t> </a:t>
            </a:r>
            <a:r>
              <a:rPr lang="de-DE" dirty="0" err="1" smtClean="0"/>
              <a:t>course</a:t>
            </a:r>
            <a:r>
              <a:rPr lang="de-DE" dirty="0" smtClean="0"/>
              <a:t> </a:t>
            </a:r>
            <a:r>
              <a:rPr lang="de-DE" dirty="0" err="1" smtClean="0"/>
              <a:t>destination</a:t>
            </a:r>
            <a:endParaRPr lang="de-DE" sz="1600" dirty="0"/>
          </a:p>
        </p:txBody>
      </p:sp>
      <p:sp>
        <p:nvSpPr>
          <p:cNvPr id="5" name="Rectangle 11"/>
          <p:cNvSpPr txBox="1">
            <a:spLocks noChangeArrowheads="1"/>
          </p:cNvSpPr>
          <p:nvPr/>
        </p:nvSpPr>
        <p:spPr bwMode="auto">
          <a:xfrm>
            <a:off x="230188" y="6596390"/>
            <a:ext cx="6502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Where would you like to study this master degree</a:t>
            </a:r>
            <a:r>
              <a:rPr lang="en-US" dirty="0" smtClean="0"/>
              <a:t>?</a:t>
            </a:r>
          </a:p>
        </p:txBody>
      </p:sp>
      <p:pic>
        <p:nvPicPr>
          <p:cNvPr id="3" name="Grafik 2"/>
          <p:cNvPicPr/>
          <p:nvPr>
            <p:extLst>
              <p:ext uri="{D42A27DB-BD31-4B8C-83A1-F6EECF244321}">
                <p14:modId xmlns:p14="http://schemas.microsoft.com/office/powerpoint/2010/main" val="2104900341"/>
              </p:ext>
            </p:extLst>
          </p:nvPr>
        </p:nvPicPr>
        <p:blipFill>
          <a:blip r:embed="rId3"/>
          <a:stretch>
            <a:fillRect/>
          </a:stretch>
        </p:blipFill>
        <p:spPr>
          <a:xfrm>
            <a:off x="47625" y="1208112"/>
            <a:ext cx="9048750" cy="5105400"/>
          </a:xfrm>
          <a:prstGeom prst="rect">
            <a:avLst/>
          </a:prstGeom>
        </p:spPr>
      </p:pic>
    </p:spTree>
    <p:extLst>
      <p:ext uri="{BB962C8B-B14F-4D97-AF65-F5344CB8AC3E}">
        <p14:creationId xmlns:p14="http://schemas.microsoft.com/office/powerpoint/2010/main" val="348605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Desired</a:t>
            </a:r>
            <a:r>
              <a:rPr lang="de-DE" dirty="0" smtClean="0"/>
              <a:t> </a:t>
            </a:r>
            <a:r>
              <a:rPr lang="de-DE" dirty="0" err="1" smtClean="0"/>
              <a:t>master</a:t>
            </a:r>
            <a:r>
              <a:rPr lang="de-DE" dirty="0" smtClean="0"/>
              <a:t> </a:t>
            </a:r>
            <a:r>
              <a:rPr lang="de-DE" dirty="0" err="1" smtClean="0"/>
              <a:t>course</a:t>
            </a:r>
            <a:r>
              <a:rPr lang="de-DE" dirty="0" smtClean="0"/>
              <a:t> </a:t>
            </a:r>
            <a:r>
              <a:rPr lang="de-DE" dirty="0" err="1" smtClean="0"/>
              <a:t>destination</a:t>
            </a:r>
            <a:r>
              <a:rPr lang="de-DE" dirty="0" smtClean="0"/>
              <a:t> (</a:t>
            </a:r>
            <a:r>
              <a:rPr lang="de-DE" dirty="0" err="1" smtClean="0"/>
              <a:t>cont</a:t>
            </a:r>
            <a:r>
              <a:rPr lang="de-DE" dirty="0" smtClean="0"/>
              <a:t>.)</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Where would you like to study this master degree?</a:t>
            </a:r>
            <a:endParaRPr lang="de-DE" dirty="0"/>
          </a:p>
        </p:txBody>
      </p:sp>
      <p:pic>
        <p:nvPicPr>
          <p:cNvPr id="3" name="Grafik 2"/>
          <p:cNvPicPr/>
          <p:nvPr>
            <p:extLst>
              <p:ext uri="{D42A27DB-BD31-4B8C-83A1-F6EECF244321}">
                <p14:modId xmlns:p14="http://schemas.microsoft.com/office/powerpoint/2010/main" val="3498540479"/>
              </p:ext>
            </p:extLst>
          </p:nvPr>
        </p:nvPicPr>
        <p:blipFill>
          <a:blip r:embed="rId3"/>
          <a:stretch>
            <a:fillRect/>
          </a:stretch>
        </p:blipFill>
        <p:spPr>
          <a:xfrm>
            <a:off x="1943100" y="1587500"/>
            <a:ext cx="5257800" cy="4362450"/>
          </a:xfrm>
          <a:prstGeom prst="rect">
            <a:avLst/>
          </a:prstGeom>
        </p:spPr>
      </p:pic>
    </p:spTree>
    <p:extLst>
      <p:ext uri="{BB962C8B-B14F-4D97-AF65-F5344CB8AC3E}">
        <p14:creationId xmlns:p14="http://schemas.microsoft.com/office/powerpoint/2010/main" val="224158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6322" name="Rectangle 2"/>
          <p:cNvSpPr>
            <a:spLocks noGrp="1" noChangeArrowheads="1"/>
          </p:cNvSpPr>
          <p:nvPr>
            <p:ph type="title"/>
          </p:nvPr>
        </p:nvSpPr>
        <p:spPr/>
        <p:txBody>
          <a:bodyPr/>
          <a:lstStyle/>
          <a:p>
            <a:r>
              <a:rPr lang="de-DE" dirty="0" smtClean="0"/>
              <a:t>Contents</a:t>
            </a:r>
          </a:p>
        </p:txBody>
      </p:sp>
      <p:sp>
        <p:nvSpPr>
          <p:cNvPr id="2616323" name="Rectangle 3"/>
          <p:cNvSpPr>
            <a:spLocks noGrp="1" noChangeArrowheads="1"/>
          </p:cNvSpPr>
          <p:nvPr>
            <p:ph type="body" idx="1"/>
          </p:nvPr>
        </p:nvSpPr>
        <p:spPr/>
        <p:txBody>
          <a:bodyPr/>
          <a:lstStyle/>
          <a:p>
            <a:r>
              <a:rPr lang="en-US" b="1" dirty="0" smtClean="0">
                <a:solidFill>
                  <a:srgbClr val="0091C9"/>
                </a:solidFill>
              </a:rPr>
              <a:t>General information / methodology</a:t>
            </a:r>
            <a:endParaRPr lang="en-US" dirty="0" smtClean="0"/>
          </a:p>
          <a:p>
            <a:r>
              <a:rPr lang="en-US" dirty="0" smtClean="0"/>
              <a:t>Education and university evaluation</a:t>
            </a:r>
          </a:p>
          <a:p>
            <a:r>
              <a:rPr lang="en-US" dirty="0" smtClean="0"/>
              <a:t>Career</a:t>
            </a:r>
          </a:p>
          <a:p>
            <a:r>
              <a:rPr lang="en-US" dirty="0" smtClean="0"/>
              <a:t>Focus on Top Employers 2011</a:t>
            </a:r>
          </a:p>
          <a:p>
            <a:r>
              <a:rPr lang="en-US" dirty="0" smtClean="0"/>
              <a:t>Profile</a:t>
            </a:r>
            <a:endParaRPr lang="de-DE" dirty="0" smtClean="0"/>
          </a:p>
        </p:txBody>
      </p:sp>
      <p:pic>
        <p:nvPicPr>
          <p:cNvPr id="12290" name="Picture 2" descr="V:\Bilder\gekaufte Bilder (Fotolia)\info_fotolia_7503794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5157192"/>
            <a:ext cx="1572221" cy="1572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Students</a:t>
            </a:r>
            <a:r>
              <a:rPr lang="de-DE" dirty="0" smtClean="0"/>
              <a:t> </a:t>
            </a:r>
            <a:r>
              <a:rPr lang="de-DE" dirty="0" err="1" smtClean="0"/>
              <a:t>wanting</a:t>
            </a:r>
            <a:r>
              <a:rPr lang="de-DE" dirty="0" smtClean="0"/>
              <a:t> </a:t>
            </a:r>
            <a:r>
              <a:rPr lang="de-DE" dirty="0" err="1" smtClean="0"/>
              <a:t>to</a:t>
            </a:r>
            <a:r>
              <a:rPr lang="de-DE" dirty="0" smtClean="0"/>
              <a:t> </a:t>
            </a:r>
            <a:r>
              <a:rPr lang="de-DE" dirty="0" err="1" smtClean="0"/>
              <a:t>study</a:t>
            </a:r>
            <a:r>
              <a:rPr lang="de-DE" dirty="0" smtClean="0"/>
              <a:t> a </a:t>
            </a:r>
            <a:r>
              <a:rPr lang="de-DE" dirty="0" err="1" smtClean="0"/>
              <a:t>master</a:t>
            </a:r>
            <a:r>
              <a:rPr lang="de-DE" dirty="0" smtClean="0"/>
              <a:t> </a:t>
            </a:r>
            <a:r>
              <a:rPr lang="de-DE" dirty="0" err="1" smtClean="0"/>
              <a:t>course</a:t>
            </a:r>
            <a:r>
              <a:rPr lang="de-DE" dirty="0" smtClean="0"/>
              <a:t> in </a:t>
            </a:r>
            <a:r>
              <a:rPr lang="de-DE" dirty="0" err="1" smtClean="0"/>
              <a:t>Bulgaria</a:t>
            </a:r>
            <a:endParaRPr lang="de-DE" sz="1600" dirty="0"/>
          </a:p>
        </p:txBody>
      </p:sp>
      <p:sp>
        <p:nvSpPr>
          <p:cNvPr id="5" name="Rectangle 11"/>
          <p:cNvSpPr txBox="1">
            <a:spLocks noChangeArrowheads="1"/>
          </p:cNvSpPr>
          <p:nvPr/>
        </p:nvSpPr>
        <p:spPr bwMode="auto">
          <a:xfrm>
            <a:off x="230188" y="6393257"/>
            <a:ext cx="6502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Where would you like to study this master degree</a:t>
            </a:r>
            <a:r>
              <a:rPr lang="en-US" dirty="0" smtClean="0"/>
              <a:t>?</a:t>
            </a:r>
          </a:p>
          <a:p>
            <a:r>
              <a:rPr lang="en-US" dirty="0"/>
              <a:t>This question has not been asked in Germany</a:t>
            </a:r>
            <a:r>
              <a:rPr lang="en-US" dirty="0" smtClean="0"/>
              <a:t>.</a:t>
            </a:r>
            <a:endParaRPr lang="de-DE" dirty="0"/>
          </a:p>
        </p:txBody>
      </p:sp>
      <p:pic>
        <p:nvPicPr>
          <p:cNvPr id="3" name="Grafik 2"/>
          <p:cNvPicPr/>
          <p:nvPr>
            <p:extLst>
              <p:ext uri="{D42A27DB-BD31-4B8C-83A1-F6EECF244321}">
                <p14:modId xmlns:p14="http://schemas.microsoft.com/office/powerpoint/2010/main" val="2066627336"/>
              </p:ext>
            </p:extLst>
          </p:nvPr>
        </p:nvPicPr>
        <p:blipFill>
          <a:blip r:embed="rId3"/>
          <a:stretch>
            <a:fillRect/>
          </a:stretch>
        </p:blipFill>
        <p:spPr>
          <a:xfrm>
            <a:off x="2339752" y="1254596"/>
            <a:ext cx="6896100" cy="4886325"/>
          </a:xfrm>
          <a:prstGeom prst="rect">
            <a:avLst/>
          </a:prstGeom>
        </p:spPr>
      </p:pic>
    </p:spTree>
    <p:extLst>
      <p:ext uri="{BB962C8B-B14F-4D97-AF65-F5344CB8AC3E}">
        <p14:creationId xmlns:p14="http://schemas.microsoft.com/office/powerpoint/2010/main" val="14156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Rectangle 2"/>
          <p:cNvSpPr>
            <a:spLocks noGrp="1" noChangeArrowheads="1"/>
          </p:cNvSpPr>
          <p:nvPr>
            <p:ph type="title"/>
          </p:nvPr>
        </p:nvSpPr>
        <p:spPr/>
        <p:txBody>
          <a:bodyPr/>
          <a:lstStyle/>
          <a:p>
            <a:r>
              <a:rPr lang="de-DE" dirty="0"/>
              <a:t>Contents</a:t>
            </a:r>
            <a:endParaRPr lang="de-DE" dirty="0" smtClean="0"/>
          </a:p>
        </p:txBody>
      </p:sp>
      <p:sp>
        <p:nvSpPr>
          <p:cNvPr id="1882115" name="Rectangle 3"/>
          <p:cNvSpPr>
            <a:spLocks noGrp="1" noChangeArrowheads="1"/>
          </p:cNvSpPr>
          <p:nvPr>
            <p:ph type="body" idx="1"/>
          </p:nvPr>
        </p:nvSpPr>
        <p:spPr/>
        <p:txBody>
          <a:bodyPr/>
          <a:lstStyle/>
          <a:p>
            <a:r>
              <a:rPr lang="en-US" dirty="0"/>
              <a:t>General information / methodology</a:t>
            </a:r>
          </a:p>
          <a:p>
            <a:r>
              <a:rPr lang="en-US" dirty="0"/>
              <a:t>Education and university evaluation</a:t>
            </a:r>
          </a:p>
          <a:p>
            <a:r>
              <a:rPr lang="en-US" b="1" dirty="0">
                <a:solidFill>
                  <a:srgbClr val="0091C9"/>
                </a:solidFill>
              </a:rPr>
              <a:t>Career</a:t>
            </a:r>
          </a:p>
          <a:p>
            <a:r>
              <a:rPr lang="en-US" dirty="0"/>
              <a:t>Focus on Top Employers 2011</a:t>
            </a:r>
          </a:p>
          <a:p>
            <a:r>
              <a:rPr lang="en-US" dirty="0" smtClean="0"/>
              <a:t>Profile</a:t>
            </a:r>
          </a:p>
          <a:p>
            <a:pPr marL="0" indent="0">
              <a:buNone/>
            </a:pPr>
            <a:endParaRPr lang="de-DE" dirty="0"/>
          </a:p>
        </p:txBody>
      </p:sp>
      <p:pic>
        <p:nvPicPr>
          <p:cNvPr id="90114" name="Picture 2" descr="V:\Studien &amp; Berichte\Modulbilder\Modulbilder_transparent_KLEIN_ohne Schatten.PNG\Modul IV_ (YP) Recruit &amp; Ret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765" y="5299738"/>
            <a:ext cx="2952327" cy="1558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I am worried about my future career</a:t>
            </a:r>
            <a:endParaRPr lang="de-DE" sz="1600" dirty="0"/>
          </a:p>
        </p:txBody>
      </p:sp>
      <p:sp>
        <p:nvSpPr>
          <p:cNvPr id="5"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Please give your opinion on the following statement.</a:t>
            </a:r>
            <a:endParaRPr lang="de-DE" dirty="0"/>
          </a:p>
        </p:txBody>
      </p:sp>
      <p:pic>
        <p:nvPicPr>
          <p:cNvPr id="3" name="Grafik 2"/>
          <p:cNvPicPr/>
          <p:nvPr>
            <p:extLst>
              <p:ext uri="{D42A27DB-BD31-4B8C-83A1-F6EECF244321}">
                <p14:modId xmlns:p14="http://schemas.microsoft.com/office/powerpoint/2010/main" val="1724804882"/>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553225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Optimism</a:t>
            </a:r>
            <a:r>
              <a:rPr lang="de-DE" dirty="0" smtClean="0"/>
              <a:t> </a:t>
            </a:r>
            <a:r>
              <a:rPr lang="de-DE" dirty="0" err="1" smtClean="0"/>
              <a:t>indicator</a:t>
            </a:r>
            <a:endParaRPr lang="de-DE" dirty="0"/>
          </a:p>
        </p:txBody>
      </p:sp>
      <p:sp>
        <p:nvSpPr>
          <p:cNvPr id="6" name="Rectangle 11"/>
          <p:cNvSpPr txBox="1">
            <a:spLocks noChangeArrowheads="1"/>
          </p:cNvSpPr>
          <p:nvPr/>
        </p:nvSpPr>
        <p:spPr bwMode="auto">
          <a:xfrm>
            <a:off x="230188" y="5565662"/>
            <a:ext cx="8734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APPLICATIONS do you expect to send (did you send) to find your first professional position</a:t>
            </a:r>
            <a:r>
              <a:rPr lang="en-US" dirty="0" smtClean="0"/>
              <a:t>?</a:t>
            </a:r>
          </a:p>
          <a:p>
            <a:r>
              <a:rPr lang="en-US" dirty="0"/>
              <a:t>Question: How many MONTHS do you expect to need (did you require) to find your first professional position</a:t>
            </a:r>
            <a:r>
              <a:rPr lang="en-US" dirty="0" smtClean="0"/>
              <a:t>?</a:t>
            </a:r>
          </a:p>
          <a:p>
            <a:r>
              <a:rPr lang="en-GB" dirty="0"/>
              <a:t>The </a:t>
            </a:r>
            <a:r>
              <a:rPr lang="en-GB" dirty="0" err="1"/>
              <a:t>trendence</a:t>
            </a:r>
            <a:r>
              <a:rPr lang="en-GB" dirty="0"/>
              <a:t> Optimism Index is an indicator for graduate confidence in relation to their job prospects. It has been calculated from two parameters, which have been chosen yearly as part of the evaluation of the job application process. 1) Number of anticipated applications. 2) Length of time it takes to get a job. The highest possible mark of 100 symbolises an "overheating" of the market: in such a market every graduate would find a position within the shortest of time and with minimal effort.</a:t>
            </a:r>
            <a:endParaRPr lang="de-DE" dirty="0"/>
          </a:p>
        </p:txBody>
      </p:sp>
      <p:sp>
        <p:nvSpPr>
          <p:cNvPr id="2" name="Textfeld 1"/>
          <p:cNvSpPr txBox="1"/>
          <p:nvPr/>
        </p:nvSpPr>
        <p:spPr>
          <a:xfrm>
            <a:off x="1763688" y="5157192"/>
            <a:ext cx="2090936" cy="261610"/>
          </a:xfrm>
          <a:prstGeom prst="rect">
            <a:avLst/>
          </a:prstGeom>
          <a:noFill/>
        </p:spPr>
        <p:txBody>
          <a:bodyPr wrap="square" rtlCol="0">
            <a:spAutoFit/>
          </a:bodyPr>
          <a:lstStyle/>
          <a:p>
            <a:r>
              <a:rPr lang="de-DE" sz="1100" dirty="0" smtClean="0"/>
              <a:t>Europe</a:t>
            </a:r>
            <a:endParaRPr lang="de-DE" sz="1100" dirty="0"/>
          </a:p>
        </p:txBody>
      </p:sp>
      <p:sp>
        <p:nvSpPr>
          <p:cNvPr id="7" name="Textfeld 6"/>
          <p:cNvSpPr txBox="1"/>
          <p:nvPr/>
        </p:nvSpPr>
        <p:spPr>
          <a:xfrm>
            <a:off x="3561184" y="5157192"/>
            <a:ext cx="2090936" cy="261610"/>
          </a:xfrm>
          <a:prstGeom prst="rect">
            <a:avLst/>
          </a:prstGeom>
          <a:noFill/>
        </p:spPr>
        <p:txBody>
          <a:bodyPr wrap="square" rtlCol="0">
            <a:spAutoFit/>
          </a:bodyPr>
          <a:lstStyle/>
          <a:p>
            <a:r>
              <a:rPr lang="de-DE" sz="1100" dirty="0" err="1" smtClean="0"/>
              <a:t>Bulgaria</a:t>
            </a:r>
            <a:endParaRPr lang="de-DE" sz="1100" dirty="0"/>
          </a:p>
        </p:txBody>
      </p:sp>
      <p:sp>
        <p:nvSpPr>
          <p:cNvPr id="8" name="Textfeld 7"/>
          <p:cNvSpPr txBox="1"/>
          <p:nvPr/>
        </p:nvSpPr>
        <p:spPr>
          <a:xfrm>
            <a:off x="5289376" y="5157192"/>
            <a:ext cx="2090936" cy="430887"/>
          </a:xfrm>
          <a:prstGeom prst="rect">
            <a:avLst/>
          </a:prstGeom>
          <a:noFill/>
        </p:spPr>
        <p:txBody>
          <a:bodyPr wrap="square" rtlCol="0">
            <a:spAutoFit/>
          </a:bodyPr>
          <a:lstStyle/>
          <a:p>
            <a:r>
              <a:rPr lang="bg-BG" sz="1100" dirty="0" smtClean="0"/>
              <a:t>Пловдивски университет „Паисий Хилендарски"</a:t>
            </a:r>
            <a:endParaRPr lang="de-DE" sz="1100" dirty="0"/>
          </a:p>
        </p:txBody>
      </p:sp>
      <p:pic>
        <p:nvPicPr>
          <p:cNvPr id="4" name="Grafik 3"/>
          <p:cNvPicPr/>
          <p:nvPr>
            <p:extLst>
              <p:ext uri="{D42A27DB-BD31-4B8C-83A1-F6EECF244321}">
                <p14:modId xmlns:p14="http://schemas.microsoft.com/office/powerpoint/2010/main" val="665186794"/>
              </p:ext>
            </p:extLst>
          </p:nvPr>
        </p:nvPicPr>
        <p:blipFill>
          <a:blip r:embed="rId3"/>
          <a:stretch>
            <a:fillRect/>
          </a:stretch>
        </p:blipFill>
        <p:spPr>
          <a:xfrm>
            <a:off x="1908175" y="836712"/>
            <a:ext cx="5324475" cy="4200525"/>
          </a:xfrm>
          <a:prstGeom prst="rect">
            <a:avLst/>
          </a:prstGeom>
        </p:spPr>
      </p:pic>
    </p:spTree>
    <p:extLst>
      <p:ext uri="{BB962C8B-B14F-4D97-AF65-F5344CB8AC3E}">
        <p14:creationId xmlns:p14="http://schemas.microsoft.com/office/powerpoint/2010/main" val="143537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Career</a:t>
            </a:r>
            <a:r>
              <a:rPr lang="de-DE" dirty="0" smtClean="0"/>
              <a:t> </a:t>
            </a:r>
            <a:r>
              <a:rPr lang="de-DE" dirty="0" err="1" smtClean="0"/>
              <a:t>priorities</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What is important for your first professional position after graduation?</a:t>
            </a:r>
            <a:endParaRPr lang="de-DE" dirty="0"/>
          </a:p>
        </p:txBody>
      </p:sp>
      <p:pic>
        <p:nvPicPr>
          <p:cNvPr id="3" name="Grafik 2"/>
          <p:cNvPicPr/>
          <p:nvPr>
            <p:extLst>
              <p:ext uri="{D42A27DB-BD31-4B8C-83A1-F6EECF244321}">
                <p14:modId xmlns:p14="http://schemas.microsoft.com/office/powerpoint/2010/main" val="714836361"/>
              </p:ext>
            </p:extLst>
          </p:nvPr>
        </p:nvPicPr>
        <p:blipFill>
          <a:blip r:embed="rId3"/>
          <a:stretch>
            <a:fillRect/>
          </a:stretch>
        </p:blipFill>
        <p:spPr>
          <a:xfrm>
            <a:off x="1684338" y="1449288"/>
            <a:ext cx="5772150" cy="4581525"/>
          </a:xfrm>
          <a:prstGeom prst="rect">
            <a:avLst/>
          </a:prstGeom>
        </p:spPr>
      </p:pic>
    </p:spTree>
    <p:extLst>
      <p:ext uri="{BB962C8B-B14F-4D97-AF65-F5344CB8AC3E}">
        <p14:creationId xmlns:p14="http://schemas.microsoft.com/office/powerpoint/2010/main" val="246212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timeframe</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MONTHS do you expect to need (did you require) to find your first professional position?</a:t>
            </a:r>
            <a:endParaRPr lang="de-DE" dirty="0"/>
          </a:p>
        </p:txBody>
      </p:sp>
      <p:pic>
        <p:nvPicPr>
          <p:cNvPr id="2" name="Grafik 1"/>
          <p:cNvPicPr/>
          <p:nvPr>
            <p:extLst>
              <p:ext uri="{D42A27DB-BD31-4B8C-83A1-F6EECF244321}">
                <p14:modId xmlns:p14="http://schemas.microsoft.com/office/powerpoint/2010/main" val="604175655"/>
              </p:ext>
            </p:extLst>
          </p:nvPr>
        </p:nvPicPr>
        <p:blipFill>
          <a:blip r:embed="rId3"/>
          <a:stretch>
            <a:fillRect/>
          </a:stretch>
        </p:blipFill>
        <p:spPr>
          <a:xfrm>
            <a:off x="2281238" y="1520155"/>
            <a:ext cx="4581525" cy="4705350"/>
          </a:xfrm>
          <a:prstGeom prst="rect">
            <a:avLst/>
          </a:prstGeom>
        </p:spPr>
      </p:pic>
    </p:spTree>
    <p:extLst>
      <p:ext uri="{BB962C8B-B14F-4D97-AF65-F5344CB8AC3E}">
        <p14:creationId xmlns:p14="http://schemas.microsoft.com/office/powerpoint/2010/main" val="153292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timeframe</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r>
              <a:rPr lang="de-DE" sz="1600" dirty="0" smtClean="0"/>
              <a:t> (</a:t>
            </a:r>
            <a:r>
              <a:rPr lang="de-DE" sz="1600" dirty="0" err="1" smtClean="0"/>
              <a:t>cont</a:t>
            </a:r>
            <a:r>
              <a:rPr lang="de-DE" sz="1600" dirty="0" smtClean="0"/>
              <a:t>.)</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MONTHS do you expect to need (did you require) to find your first professional position?</a:t>
            </a:r>
            <a:endParaRPr lang="de-DE" dirty="0"/>
          </a:p>
        </p:txBody>
      </p:sp>
      <p:pic>
        <p:nvPicPr>
          <p:cNvPr id="3" name="Grafik 2"/>
          <p:cNvPicPr/>
          <p:nvPr>
            <p:extLst>
              <p:ext uri="{D42A27DB-BD31-4B8C-83A1-F6EECF244321}">
                <p14:modId xmlns:p14="http://schemas.microsoft.com/office/powerpoint/2010/main" val="2641500530"/>
              </p:ext>
            </p:extLst>
          </p:nvPr>
        </p:nvPicPr>
        <p:blipFill>
          <a:blip r:embed="rId3"/>
          <a:stretch>
            <a:fillRect/>
          </a:stretch>
        </p:blipFill>
        <p:spPr>
          <a:xfrm>
            <a:off x="1800225" y="1919288"/>
            <a:ext cx="5543550" cy="3019425"/>
          </a:xfrm>
          <a:prstGeom prst="rect">
            <a:avLst/>
          </a:prstGeom>
        </p:spPr>
      </p:pic>
    </p:spTree>
    <p:extLst>
      <p:ext uri="{BB962C8B-B14F-4D97-AF65-F5344CB8AC3E}">
        <p14:creationId xmlns:p14="http://schemas.microsoft.com/office/powerpoint/2010/main" val="1984007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number</a:t>
            </a:r>
            <a:r>
              <a:rPr lang="de-DE" sz="1600" dirty="0" smtClean="0"/>
              <a:t> </a:t>
            </a:r>
            <a:r>
              <a:rPr lang="de-DE" sz="1600" dirty="0" err="1" smtClean="0"/>
              <a:t>of</a:t>
            </a:r>
            <a:r>
              <a:rPr lang="de-DE" sz="1600" dirty="0" smtClean="0"/>
              <a:t> </a:t>
            </a:r>
            <a:r>
              <a:rPr lang="de-DE" sz="1600" dirty="0" err="1" smtClean="0"/>
              <a:t>applications</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APPLICATIONS do you expect to send (did you send) to find your first professional position?</a:t>
            </a:r>
          </a:p>
        </p:txBody>
      </p:sp>
      <p:pic>
        <p:nvPicPr>
          <p:cNvPr id="2" name="Grafik 1"/>
          <p:cNvPicPr/>
          <p:nvPr>
            <p:extLst>
              <p:ext uri="{D42A27DB-BD31-4B8C-83A1-F6EECF244321}">
                <p14:modId xmlns:p14="http://schemas.microsoft.com/office/powerpoint/2010/main" val="806248351"/>
              </p:ext>
            </p:extLst>
          </p:nvPr>
        </p:nvPicPr>
        <p:blipFill>
          <a:blip r:embed="rId3"/>
          <a:stretch>
            <a:fillRect/>
          </a:stretch>
        </p:blipFill>
        <p:spPr>
          <a:xfrm>
            <a:off x="2281238" y="1526629"/>
            <a:ext cx="4581525" cy="4705350"/>
          </a:xfrm>
          <a:prstGeom prst="rect">
            <a:avLst/>
          </a:prstGeom>
        </p:spPr>
      </p:pic>
    </p:spTree>
    <p:extLst>
      <p:ext uri="{BB962C8B-B14F-4D97-AF65-F5344CB8AC3E}">
        <p14:creationId xmlns:p14="http://schemas.microsoft.com/office/powerpoint/2010/main" val="369103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Job </a:t>
            </a:r>
            <a:r>
              <a:rPr lang="de-DE" dirty="0" err="1" smtClean="0"/>
              <a:t>application</a:t>
            </a:r>
            <a:r>
              <a:rPr lang="de-DE" dirty="0" smtClean="0"/>
              <a:t> </a:t>
            </a:r>
            <a:r>
              <a:rPr lang="de-DE" dirty="0" err="1" smtClean="0"/>
              <a:t>process</a:t>
            </a:r>
            <a:r>
              <a:rPr lang="de-DE" dirty="0" smtClean="0"/>
              <a:t/>
            </a:r>
            <a:br>
              <a:rPr lang="de-DE" dirty="0" smtClean="0"/>
            </a:br>
            <a:r>
              <a:rPr lang="de-DE" sz="1600" dirty="0" err="1" smtClean="0"/>
              <a:t>Estimated</a:t>
            </a:r>
            <a:r>
              <a:rPr lang="de-DE" sz="1600" dirty="0" smtClean="0"/>
              <a:t> </a:t>
            </a:r>
            <a:r>
              <a:rPr lang="de-DE" sz="1600" dirty="0" err="1" smtClean="0"/>
              <a:t>number</a:t>
            </a:r>
            <a:r>
              <a:rPr lang="de-DE" sz="1600" dirty="0" smtClean="0"/>
              <a:t> </a:t>
            </a:r>
            <a:r>
              <a:rPr lang="de-DE" sz="1600" dirty="0" err="1" smtClean="0"/>
              <a:t>of</a:t>
            </a:r>
            <a:r>
              <a:rPr lang="de-DE" sz="1600" dirty="0" smtClean="0"/>
              <a:t> </a:t>
            </a:r>
            <a:r>
              <a:rPr lang="de-DE" sz="1600" dirty="0" err="1" smtClean="0"/>
              <a:t>applications</a:t>
            </a:r>
            <a:r>
              <a:rPr lang="de-DE" sz="1600" dirty="0" smtClean="0"/>
              <a:t> </a:t>
            </a:r>
            <a:r>
              <a:rPr lang="de-DE" sz="1600" dirty="0" err="1" smtClean="0"/>
              <a:t>to</a:t>
            </a:r>
            <a:r>
              <a:rPr lang="de-DE" sz="1600" dirty="0" smtClean="0"/>
              <a:t> find </a:t>
            </a:r>
            <a:r>
              <a:rPr lang="de-DE" sz="1600" dirty="0" err="1" smtClean="0"/>
              <a:t>first</a:t>
            </a:r>
            <a:r>
              <a:rPr lang="de-DE" sz="1600" dirty="0" smtClean="0"/>
              <a:t> </a:t>
            </a:r>
            <a:r>
              <a:rPr lang="de-DE" sz="1600" dirty="0" err="1" smtClean="0"/>
              <a:t>position</a:t>
            </a:r>
            <a:r>
              <a:rPr lang="de-DE" sz="1600" dirty="0" smtClean="0"/>
              <a:t> (</a:t>
            </a:r>
            <a:r>
              <a:rPr lang="de-DE" sz="1600" dirty="0" err="1" smtClean="0"/>
              <a:t>cont</a:t>
            </a:r>
            <a:r>
              <a:rPr lang="de-DE" sz="1600" dirty="0" smtClean="0"/>
              <a: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APPLICATIONS do you expect to send (did you send) to find your first professional position?</a:t>
            </a:r>
          </a:p>
        </p:txBody>
      </p:sp>
      <p:pic>
        <p:nvPicPr>
          <p:cNvPr id="3" name="Grafik 2"/>
          <p:cNvPicPr/>
          <p:nvPr>
            <p:extLst>
              <p:ext uri="{D42A27DB-BD31-4B8C-83A1-F6EECF244321}">
                <p14:modId xmlns:p14="http://schemas.microsoft.com/office/powerpoint/2010/main" val="933623859"/>
              </p:ext>
            </p:extLst>
          </p:nvPr>
        </p:nvPicPr>
        <p:blipFill>
          <a:blip r:embed="rId3"/>
          <a:stretch>
            <a:fillRect/>
          </a:stretch>
        </p:blipFill>
        <p:spPr>
          <a:xfrm>
            <a:off x="1395413" y="1814513"/>
            <a:ext cx="6353175" cy="3228975"/>
          </a:xfrm>
          <a:prstGeom prst="rect">
            <a:avLst/>
          </a:prstGeom>
        </p:spPr>
      </p:pic>
    </p:spTree>
    <p:extLst>
      <p:ext uri="{BB962C8B-B14F-4D97-AF65-F5344CB8AC3E}">
        <p14:creationId xmlns:p14="http://schemas.microsoft.com/office/powerpoint/2010/main" val="67100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gross</a:t>
            </a:r>
            <a:r>
              <a:rPr lang="de-DE" sz="1600" dirty="0" smtClean="0"/>
              <a:t> </a:t>
            </a:r>
            <a:r>
              <a:rPr lang="de-DE" sz="1600" dirty="0" err="1" smtClean="0"/>
              <a:t>annual</a:t>
            </a:r>
            <a:r>
              <a:rPr lang="de-DE" sz="1600" dirty="0" smtClean="0"/>
              <a:t> </a:t>
            </a:r>
            <a:r>
              <a:rPr lang="de-DE" sz="1600" dirty="0" err="1" smtClean="0"/>
              <a:t>salary</a:t>
            </a:r>
            <a:r>
              <a:rPr lang="de-DE" sz="1600" dirty="0" smtClean="0"/>
              <a:t> / </a:t>
            </a:r>
            <a:r>
              <a:rPr lang="de-DE" sz="1600" dirty="0" err="1" smtClean="0"/>
              <a:t>expected</a:t>
            </a:r>
            <a:r>
              <a:rPr lang="de-DE" sz="1600" dirty="0" smtClean="0"/>
              <a:t> </a:t>
            </a:r>
            <a:r>
              <a:rPr lang="de-DE" sz="1600" dirty="0" err="1" smtClean="0"/>
              <a:t>working</a:t>
            </a:r>
            <a:r>
              <a:rPr lang="de-DE" sz="1600" dirty="0" smtClean="0"/>
              <a:t> </a:t>
            </a:r>
            <a:r>
              <a:rPr lang="de-DE" sz="1600" dirty="0" err="1" smtClean="0"/>
              <a:t>hours</a:t>
            </a:r>
            <a:r>
              <a:rPr lang="de-DE" sz="1600" dirty="0" smtClean="0"/>
              <a:t> </a:t>
            </a:r>
            <a:r>
              <a:rPr lang="de-DE" sz="1600" dirty="0" err="1" smtClean="0"/>
              <a:t>relationship</a:t>
            </a:r>
            <a:r>
              <a:rPr lang="de-DE" sz="1600" dirty="0" smtClean="0"/>
              <a:t> in Europe</a:t>
            </a:r>
            <a:endParaRPr lang="de-DE" sz="1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118" y="1556792"/>
            <a:ext cx="6572250"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1"/>
          <p:cNvSpPr txBox="1">
            <a:spLocks noChangeArrowheads="1"/>
          </p:cNvSpPr>
          <p:nvPr/>
        </p:nvSpPr>
        <p:spPr bwMode="auto">
          <a:xfrm>
            <a:off x="230188" y="6054703"/>
            <a:ext cx="650240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much do you expect to earn per year (gross income, including bonus) in your first professional position after graduation?</a:t>
            </a:r>
            <a:endParaRPr lang="de-DE" dirty="0"/>
          </a:p>
          <a:p>
            <a:r>
              <a:rPr lang="en-US" dirty="0" smtClean="0"/>
              <a:t>Question</a:t>
            </a:r>
            <a:r>
              <a:rPr lang="en-US" dirty="0"/>
              <a:t>: How many hours are you prepared to work per week in your first professional position after graduation</a:t>
            </a:r>
            <a:r>
              <a:rPr lang="en-US" dirty="0" smtClean="0"/>
              <a:t>?</a:t>
            </a:r>
          </a:p>
        </p:txBody>
      </p:sp>
    </p:spTree>
    <p:extLst>
      <p:ext uri="{BB962C8B-B14F-4D97-AF65-F5344CB8AC3E}">
        <p14:creationId xmlns:p14="http://schemas.microsoft.com/office/powerpoint/2010/main" val="1369272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4418" name="Rectangle 2"/>
          <p:cNvSpPr>
            <a:spLocks noGrp="1" noChangeArrowheads="1"/>
          </p:cNvSpPr>
          <p:nvPr>
            <p:ph type="title" idx="4294967295"/>
          </p:nvPr>
        </p:nvSpPr>
        <p:spPr>
          <a:xfrm>
            <a:off x="250825" y="615950"/>
            <a:ext cx="8642350" cy="369332"/>
          </a:xfrm>
        </p:spPr>
        <p:txBody>
          <a:bodyPr/>
          <a:lstStyle/>
          <a:p>
            <a:r>
              <a:rPr lang="en-US" dirty="0"/>
              <a:t>Methodology: trendence Graduate Barometer </a:t>
            </a:r>
            <a:r>
              <a:rPr lang="en-US" dirty="0" smtClean="0"/>
              <a:t>- European Edition</a:t>
            </a:r>
            <a:endParaRPr lang="de-DE" dirty="0"/>
          </a:p>
        </p:txBody>
      </p:sp>
      <p:sp>
        <p:nvSpPr>
          <p:cNvPr id="3004419" name="Text Box 2"/>
          <p:cNvSpPr txBox="1">
            <a:spLocks noChangeArrowheads="1"/>
          </p:cNvSpPr>
          <p:nvPr/>
        </p:nvSpPr>
        <p:spPr bwMode="auto">
          <a:xfrm>
            <a:off x="250825" y="4005263"/>
            <a:ext cx="8626475" cy="1943100"/>
          </a:xfrm>
          <a:prstGeom prst="rect">
            <a:avLst/>
          </a:prstGeom>
          <a:solidFill>
            <a:srgbClr val="E6EB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0" rIns="36000" bIns="46800"/>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buClrTx/>
              <a:buFontTx/>
              <a:buNone/>
            </a:pPr>
            <a:r>
              <a:rPr lang="de-DE" sz="2000" b="1">
                <a:solidFill>
                  <a:srgbClr val="283241"/>
                </a:solidFill>
              </a:rPr>
              <a:t>Response</a:t>
            </a:r>
          </a:p>
        </p:txBody>
      </p:sp>
      <p:graphicFrame>
        <p:nvGraphicFramePr>
          <p:cNvPr id="3004420" name="Group 4"/>
          <p:cNvGraphicFramePr>
            <a:graphicFrameLocks noGrp="1"/>
          </p:cNvGraphicFramePr>
          <p:nvPr>
            <p:extLst>
              <p:ext uri="{D42A27DB-BD31-4B8C-83A1-F6EECF244321}">
                <p14:modId xmlns:p14="http://schemas.microsoft.com/office/powerpoint/2010/main" val="2608261598"/>
              </p:ext>
            </p:extLst>
          </p:nvPr>
        </p:nvGraphicFramePr>
        <p:xfrm>
          <a:off x="393700" y="4525963"/>
          <a:ext cx="6554788" cy="1223964"/>
        </p:xfrm>
        <a:graphic>
          <a:graphicData uri="http://schemas.openxmlformats.org/drawingml/2006/table">
            <a:tbl>
              <a:tblPr/>
              <a:tblGrid>
                <a:gridCol w="2089150"/>
                <a:gridCol w="1368425"/>
                <a:gridCol w="1368425"/>
                <a:gridCol w="1728788"/>
              </a:tblGrid>
              <a:tr h="268288">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354A"/>
                        </a:solidFill>
                        <a:effectLst/>
                        <a:latin typeface="Calibri" pitchFamily="34" charset="0"/>
                      </a:endParaRPr>
                    </a:p>
                  </a:txBody>
                  <a:tcPr marL="0" marR="36000" marT="0" marB="46800" anchor="ctr" horzOverflow="overflow">
                    <a:lnL>
                      <a:noFill/>
                    </a:lnL>
                    <a:lnR w="12700" cap="flat" cmpd="sng" algn="ctr">
                      <a:solidFill>
                        <a:srgbClr val="00354A"/>
                      </a:solidFill>
                      <a:prstDash val="solid"/>
                      <a:round/>
                      <a:headEnd type="none" w="med" len="med"/>
                      <a:tailEnd type="none" w="med" len="med"/>
                    </a:lnR>
                    <a:lnT>
                      <a:noFill/>
                    </a:lnT>
                    <a:lnB w="12700" cap="flat" cmpd="sng" algn="ctr">
                      <a:solidFill>
                        <a:srgbClr val="00354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GBE 2009</a:t>
                      </a:r>
                    </a:p>
                  </a:txBody>
                  <a:tcPr marL="0" marR="36000" marT="0" marB="46800" anchor="ctr" horzOverflow="overflow">
                    <a:lnL w="12700" cap="flat" cmpd="sng" algn="ctr">
                      <a:solidFill>
                        <a:srgbClr val="00354A"/>
                      </a:solidFill>
                      <a:prstDash val="solid"/>
                      <a:round/>
                      <a:headEnd type="none" w="med" len="med"/>
                      <a:tailEnd type="none" w="med" len="med"/>
                    </a:lnL>
                    <a:lnR>
                      <a:noFill/>
                    </a:lnR>
                    <a:lnT>
                      <a:noFill/>
                    </a:lnT>
                    <a:lnB w="12700" cap="flat" cmpd="sng" algn="ctr">
                      <a:solidFill>
                        <a:srgbClr val="00354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54A"/>
                          </a:solidFill>
                          <a:effectLst/>
                          <a:latin typeface="Calibri" pitchFamily="34" charset="0"/>
                        </a:rPr>
                        <a:t>GBE 2010</a:t>
                      </a:r>
                      <a:endParaRPr kumimoji="0" lang="de-DE" sz="1400" b="1" i="0" u="none" strike="noStrike" cap="none" normalizeH="0" baseline="0" dirty="0" smtClean="0">
                        <a:ln>
                          <a:noFill/>
                        </a:ln>
                        <a:solidFill>
                          <a:srgbClr val="00354A"/>
                        </a:solidFill>
                        <a:effectLst/>
                        <a:latin typeface="Calibri" pitchFamily="34" charset="0"/>
                      </a:endParaRPr>
                    </a:p>
                  </a:txBody>
                  <a:tcPr marL="0" marR="36000" marT="0" marB="46800" anchor="ctr" horzOverflow="overflow">
                    <a:lnL>
                      <a:noFill/>
                    </a:lnL>
                    <a:lnR>
                      <a:noFill/>
                    </a:lnR>
                    <a:lnT>
                      <a:noFill/>
                    </a:lnT>
                    <a:lnB w="12700" cap="flat" cmpd="sng" algn="ctr">
                      <a:solidFill>
                        <a:srgbClr val="00354A"/>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8000"/>
                          </a:solidFill>
                          <a:effectLst/>
                          <a:latin typeface="Calibri" pitchFamily="34" charset="0"/>
                        </a:rPr>
                        <a:t>GBE 2011</a:t>
                      </a:r>
                    </a:p>
                  </a:txBody>
                  <a:tcPr marL="0" marR="36000" marT="0" marB="46800" anchor="ctr" horzOverflow="overflow">
                    <a:lnL>
                      <a:noFill/>
                    </a:lnL>
                    <a:lnR>
                      <a:noFill/>
                    </a:lnR>
                    <a:lnT>
                      <a:noFill/>
                    </a:lnT>
                    <a:lnB w="12700" cap="flat" cmpd="sng" algn="ctr">
                      <a:solidFill>
                        <a:srgbClr val="00354A"/>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54A"/>
                          </a:solidFill>
                          <a:effectLst/>
                          <a:latin typeface="Calibri" pitchFamily="34" charset="0"/>
                        </a:rPr>
                        <a:t>Participating universities</a:t>
                      </a:r>
                    </a:p>
                  </a:txBody>
                  <a:tcPr marL="0" marR="36000" marT="0" marB="46800" anchor="ctr" horzOverflow="overflow">
                    <a:lnL>
                      <a:noFill/>
                    </a:lnL>
                    <a:lnR w="12700" cap="flat" cmpd="sng" algn="ctr">
                      <a:solidFill>
                        <a:srgbClr val="00354A"/>
                      </a:solidFill>
                      <a:prstDash val="solid"/>
                      <a:round/>
                      <a:headEnd type="none" w="med" len="med"/>
                      <a:tailEnd type="none" w="med" len="med"/>
                    </a:lnR>
                    <a:lnT w="12700" cap="flat" cmpd="sng" algn="ctr">
                      <a:solidFill>
                        <a:srgbClr val="00354A"/>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779</a:t>
                      </a:r>
                    </a:p>
                  </a:txBody>
                  <a:tcPr marL="0" marR="36000" marT="0" marB="46800" anchor="ctr" horzOverflow="overflow">
                    <a:lnL w="12700" cap="flat" cmpd="sng" algn="ctr">
                      <a:solidFill>
                        <a:srgbClr val="00354A"/>
                      </a:solidFill>
                      <a:prstDash val="solid"/>
                      <a:round/>
                      <a:headEnd type="none" w="med" len="med"/>
                      <a:tailEnd type="none" w="med" len="med"/>
                    </a:lnL>
                    <a:lnR>
                      <a:noFill/>
                    </a:lnR>
                    <a:lnT w="12700" cap="flat" cmpd="sng" algn="ctr">
                      <a:solidFill>
                        <a:srgbClr val="00354A"/>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859</a:t>
                      </a:r>
                    </a:p>
                  </a:txBody>
                  <a:tcPr marL="0" marR="36000" marT="0" marB="46800" anchor="ctr" horzOverflow="overflow">
                    <a:lnL>
                      <a:noFill/>
                    </a:lnL>
                    <a:lnR>
                      <a:noFill/>
                    </a:lnR>
                    <a:lnT w="12700" cap="flat" cmpd="sng" algn="ctr">
                      <a:solidFill>
                        <a:srgbClr val="00354A"/>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8000"/>
                          </a:solidFill>
                          <a:effectLst/>
                          <a:latin typeface="Calibri" pitchFamily="34" charset="0"/>
                        </a:rPr>
                        <a:t>1,077</a:t>
                      </a:r>
                    </a:p>
                  </a:txBody>
                  <a:tcPr marL="0" marR="36000" marT="0" marB="46800" anchor="ctr" horzOverflow="overflow">
                    <a:lnL>
                      <a:noFill/>
                    </a:lnL>
                    <a:lnR>
                      <a:noFill/>
                    </a:lnR>
                    <a:lnT w="12700" cap="flat" cmpd="sng" algn="ctr">
                      <a:solidFill>
                        <a:srgbClr val="00354A"/>
                      </a:solidFill>
                      <a:prstDash val="solid"/>
                      <a:round/>
                      <a:headEnd type="none" w="med" len="med"/>
                      <a:tailEnd type="none" w="med" len="med"/>
                    </a:lnT>
                    <a:lnB>
                      <a:noFill/>
                    </a:lnB>
                    <a:lnTlToBr>
                      <a:noFill/>
                    </a:lnTlToBr>
                    <a:lnBlToTr>
                      <a:noFill/>
                    </a:lnBlToTr>
                    <a:noFill/>
                  </a:tcPr>
                </a:tc>
              </a:tr>
              <a:tr h="490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354A"/>
                          </a:solidFill>
                          <a:effectLst/>
                          <a:latin typeface="Calibri" pitchFamily="34" charset="0"/>
                        </a:rPr>
                        <a:t>Respondents</a:t>
                      </a:r>
                    </a:p>
                  </a:txBody>
                  <a:tcPr marL="0" marR="36000" marT="0" marB="46800" anchor="ctr" horzOverflow="overflow">
                    <a:lnL>
                      <a:noFill/>
                    </a:lnL>
                    <a:lnR w="12700" cap="flat" cmpd="sng" algn="ctr">
                      <a:solidFill>
                        <a:srgbClr val="00354A"/>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196,019</a:t>
                      </a:r>
                    </a:p>
                  </a:txBody>
                  <a:tcPr marL="0" marR="36000" marT="0" marB="46800" anchor="ctr" horzOverflow="overflow">
                    <a:lnL w="12700" cap="flat" cmpd="sng" algn="ctr">
                      <a:solidFill>
                        <a:srgbClr val="00354A"/>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354A"/>
                          </a:solidFill>
                          <a:effectLst/>
                          <a:latin typeface="Calibri" pitchFamily="34" charset="0"/>
                        </a:rPr>
                        <a:t>219,790</a:t>
                      </a:r>
                    </a:p>
                  </a:txBody>
                  <a:tcPr marL="0" marR="36000" marT="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8000"/>
                          </a:solidFill>
                          <a:effectLst/>
                          <a:latin typeface="Calibri" pitchFamily="34" charset="0"/>
                        </a:rPr>
                        <a:t>310,945</a:t>
                      </a:r>
                    </a:p>
                  </a:txBody>
                  <a:tcPr marL="0" marR="36000" marT="0" marB="46800" anchor="ctr" horzOverflow="overflow">
                    <a:lnL>
                      <a:noFill/>
                    </a:lnL>
                    <a:lnR>
                      <a:noFill/>
                    </a:lnR>
                    <a:lnT>
                      <a:noFill/>
                    </a:lnT>
                    <a:lnB>
                      <a:noFill/>
                    </a:lnB>
                    <a:lnTlToBr>
                      <a:noFill/>
                    </a:lnTlToBr>
                    <a:lnBlToTr>
                      <a:noFill/>
                    </a:lnBlToTr>
                    <a:noFill/>
                  </a:tcPr>
                </a:tc>
              </a:tr>
            </a:tbl>
          </a:graphicData>
        </a:graphic>
      </p:graphicFrame>
      <p:sp>
        <p:nvSpPr>
          <p:cNvPr id="3004435" name="Text Box 3"/>
          <p:cNvSpPr txBox="1">
            <a:spLocks noChangeArrowheads="1"/>
          </p:cNvSpPr>
          <p:nvPr/>
        </p:nvSpPr>
        <p:spPr bwMode="auto">
          <a:xfrm>
            <a:off x="250825" y="1420813"/>
            <a:ext cx="8642350" cy="2376487"/>
          </a:xfrm>
          <a:prstGeom prst="rect">
            <a:avLst/>
          </a:prstGeom>
          <a:solidFill>
            <a:srgbClr val="E6EBE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0" rIns="36000" bIns="46800"/>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buClrTx/>
              <a:buFontTx/>
              <a:buNone/>
            </a:pPr>
            <a:r>
              <a:rPr lang="en-US" sz="2000" b="1">
                <a:solidFill>
                  <a:srgbClr val="283241"/>
                </a:solidFill>
              </a:rPr>
              <a:t>Global Information</a:t>
            </a:r>
          </a:p>
        </p:txBody>
      </p:sp>
      <p:graphicFrame>
        <p:nvGraphicFramePr>
          <p:cNvPr id="3004489" name="Group 73"/>
          <p:cNvGraphicFramePr>
            <a:graphicFrameLocks noGrp="1"/>
          </p:cNvGraphicFramePr>
          <p:nvPr>
            <p:extLst>
              <p:ext uri="{D42A27DB-BD31-4B8C-83A1-F6EECF244321}">
                <p14:modId xmlns:p14="http://schemas.microsoft.com/office/powerpoint/2010/main" val="387311229"/>
              </p:ext>
            </p:extLst>
          </p:nvPr>
        </p:nvGraphicFramePr>
        <p:xfrm>
          <a:off x="323850" y="1755775"/>
          <a:ext cx="15195550" cy="2558928"/>
        </p:xfrm>
        <a:graphic>
          <a:graphicData uri="http://schemas.openxmlformats.org/drawingml/2006/table">
            <a:tbl>
              <a:tblPr/>
              <a:tblGrid>
                <a:gridCol w="2089150"/>
                <a:gridCol w="6553200"/>
                <a:gridCol w="6553200"/>
              </a:tblGrid>
              <a:tr h="288925">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dirty="0" smtClean="0">
                          <a:ln>
                            <a:noFill/>
                          </a:ln>
                          <a:solidFill>
                            <a:srgbClr val="00354A"/>
                          </a:solidFill>
                          <a:effectLst/>
                          <a:latin typeface="Calibri" pitchFamily="34" charset="0"/>
                        </a:rPr>
                        <a:t>Method:</a:t>
                      </a: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smtClean="0">
                          <a:ln>
                            <a:noFill/>
                          </a:ln>
                          <a:solidFill>
                            <a:srgbClr val="00354A"/>
                          </a:solidFill>
                          <a:effectLst/>
                          <a:latin typeface="Calibri" pitchFamily="34" charset="0"/>
                        </a:rPr>
                        <a:t>Online-questionnaire </a:t>
                      </a:r>
                    </a:p>
                  </a:txBody>
                  <a:tcPr marL="90000" marR="90000" marT="46800" marB="46800"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endParaRPr kumimoji="0" lang="en-US"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cap="flat">
                      <a:noFill/>
                    </a:lnT>
                    <a:lnB>
                      <a:noFill/>
                    </a:lnB>
                    <a:lnTlToBr>
                      <a:noFill/>
                    </a:lnTlToBr>
                    <a:lnBlToTr>
                      <a:noFill/>
                    </a:lnBlToTr>
                    <a:noFill/>
                  </a:tcPr>
                </a:tc>
              </a:tr>
              <a:tr h="287338">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Field phase:	</a:t>
                      </a: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September 2010 to January 2011</a:t>
                      </a: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endParaRPr kumimoji="0" lang="en-US"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a:noFill/>
                    </a:lnB>
                    <a:lnTlToBr>
                      <a:noFill/>
                    </a:lnTlToBr>
                    <a:lnBlToTr>
                      <a:noFill/>
                    </a:lnBlToTr>
                    <a:noFill/>
                  </a:tcPr>
                </a:tc>
              </a:tr>
              <a:tr h="730250">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Participation:</a:t>
                      </a: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Analysis:</a:t>
                      </a: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Student groups:</a:t>
                      </a: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en-US" sz="1400" b="1" i="0" u="none" strike="noStrike" cap="none" normalizeH="0" baseline="0" smtClean="0">
                        <a:ln>
                          <a:noFill/>
                        </a:ln>
                        <a:solidFill>
                          <a:srgbClr val="00354A"/>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en-US" sz="1400" b="1" i="0" u="none" strike="noStrike" cap="none" normalizeH="0" baseline="0" smtClean="0">
                          <a:ln>
                            <a:noFill/>
                          </a:ln>
                          <a:solidFill>
                            <a:srgbClr val="00354A"/>
                          </a:solidFill>
                          <a:effectLst/>
                          <a:latin typeface="Calibri" pitchFamily="34" charset="0"/>
                        </a:rPr>
                        <a:t>Media coverage:</a:t>
                      </a: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Invitations via careers service email; anonymity assured; prize draw  &amp; donation</a:t>
                      </a:r>
                    </a:p>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Data analysis with statistical tools; MRS and ESOMAR codes and ISO 20252 observed</a:t>
                      </a:r>
                    </a:p>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Europe sample and various sub-groups analyzed, including students from Bulgaria and </a:t>
                      </a:r>
                      <a:r>
                        <a:rPr kumimoji="0" lang="bg-BG" sz="1400" b="0" i="0" u="none" strike="noStrike" cap="none" normalizeH="0" baseline="0" dirty="0" smtClean="0">
                          <a:ln>
                            <a:noFill/>
                          </a:ln>
                          <a:solidFill>
                            <a:srgbClr val="00354A"/>
                          </a:solidFill>
                          <a:effectLst/>
                          <a:latin typeface="Calibri" pitchFamily="34" charset="0"/>
                        </a:rPr>
                        <a:t>Пловдивски университет „Паисий Хилендарски"</a:t>
                      </a:r>
                      <a:endParaRPr kumimoji="0" lang="en-US" sz="1400" b="0" i="0" u="none" strike="noStrike" cap="none" normalizeH="0" baseline="0" dirty="0" smtClean="0">
                        <a:ln>
                          <a:noFill/>
                        </a:ln>
                        <a:solidFill>
                          <a:srgbClr val="00354A"/>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endParaRPr kumimoji="0" lang="en-US" sz="400" b="0" i="0" u="none" strike="noStrike" cap="none" normalizeH="0" baseline="0" dirty="0" smtClean="0">
                        <a:ln>
                          <a:noFill/>
                        </a:ln>
                        <a:solidFill>
                          <a:srgbClr val="00354A"/>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r>
                        <a:rPr kumimoji="0" lang="en-US" sz="1400" b="0" i="0" u="none" strike="noStrike" cap="none" normalizeH="0" baseline="0" dirty="0" smtClean="0">
                          <a:ln>
                            <a:noFill/>
                          </a:ln>
                          <a:solidFill>
                            <a:srgbClr val="00354A"/>
                          </a:solidFill>
                          <a:effectLst/>
                          <a:latin typeface="Calibri" pitchFamily="34" charset="0"/>
                        </a:rPr>
                        <a:t>FAZ  06/2011</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rgbClr val="0091C9"/>
                        </a:buClr>
                        <a:buSzTx/>
                        <a:buFont typeface="Calibri" pitchFamily="34" charset="0"/>
                        <a:buNone/>
                        <a:tabLst/>
                      </a:pPr>
                      <a:endParaRPr kumimoji="0" lang="de-DE" sz="1400" b="0" i="0" u="none" strike="noStrike" cap="none" normalizeH="0" baseline="0" dirty="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a:noFill/>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de-DE" sz="1400" b="1" i="0" u="none" strike="noStrike" cap="none" normalizeH="0" baseline="0" smtClean="0">
                        <a:ln>
                          <a:noFill/>
                        </a:ln>
                        <a:solidFill>
                          <a:srgbClr val="00354A"/>
                        </a:solidFill>
                        <a:effectLst/>
                        <a:latin typeface="Calibri" pitchFamily="34" charset="0"/>
                      </a:endParaRP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r>
                        <a:rPr kumimoji="0" lang="de-DE" sz="1400" b="1" i="0" u="none" strike="noStrike" cap="none" normalizeH="0" baseline="0" smtClean="0">
                          <a:ln>
                            <a:noFill/>
                          </a:ln>
                          <a:solidFill>
                            <a:srgbClr val="00354A"/>
                          </a:solidFill>
                          <a:effectLst/>
                          <a:latin typeface="Calibri" pitchFamily="34" charset="0"/>
                        </a:rPr>
                        <a:t>	</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
                          <a:srgbClr val="0091C9"/>
                        </a:buClr>
                        <a:buSzTx/>
                        <a:buFont typeface="Calibri" pitchFamily="34" charset="0"/>
                        <a:buNone/>
                        <a:tabLst/>
                      </a:pPr>
                      <a:endParaRPr kumimoji="0" lang="de-DE"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a:noFill/>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de-DE" sz="1400" b="1" i="0" u="none" strike="noStrike" cap="none" normalizeH="0" baseline="0" smtClean="0">
                        <a:ln>
                          <a:noFill/>
                        </a:ln>
                        <a:solidFill>
                          <a:srgbClr val="00354A"/>
                        </a:solidFill>
                        <a:effectLst/>
                        <a:latin typeface="Calibri" pitchFamily="34" charset="0"/>
                      </a:endParaRPr>
                    </a:p>
                  </a:txBody>
                  <a:tcPr marL="90000" marR="90000" marT="46800" marB="4680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91C9"/>
                        </a:buClr>
                        <a:buSzTx/>
                        <a:buFont typeface="Calibri" pitchFamily="34" charset="0"/>
                        <a:buNone/>
                        <a:tabLst/>
                      </a:pPr>
                      <a:endParaRPr kumimoji="0" lang="de-DE" sz="1400" b="1"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091C9"/>
                        </a:buClr>
                        <a:buSzTx/>
                        <a:buFont typeface="Calibri" pitchFamily="34" charset="0"/>
                        <a:buNone/>
                        <a:tabLst/>
                      </a:pPr>
                      <a:endParaRPr kumimoji="0" lang="de-DE" sz="1400" b="0" i="0" u="none" strike="noStrike" cap="none" normalizeH="0" baseline="0" smtClean="0">
                        <a:ln>
                          <a:noFill/>
                        </a:ln>
                        <a:solidFill>
                          <a:srgbClr val="00354A"/>
                        </a:solidFill>
                        <a:effectLst/>
                        <a:latin typeface="Calibri" pitchFamily="34" charset="0"/>
                      </a:endParaRPr>
                    </a:p>
                  </a:txBody>
                  <a:tcPr marL="90000" marR="90000" marT="46800" marB="4680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gross</a:t>
            </a:r>
            <a:r>
              <a:rPr lang="de-DE" sz="1600" dirty="0" smtClean="0"/>
              <a:t> </a:t>
            </a:r>
            <a:r>
              <a:rPr lang="de-DE" sz="1600" dirty="0" err="1" smtClean="0"/>
              <a:t>annual</a:t>
            </a:r>
            <a:r>
              <a:rPr lang="de-DE" sz="1600" dirty="0" smtClean="0"/>
              <a:t> </a:t>
            </a:r>
            <a:r>
              <a:rPr lang="de-DE" sz="1600" dirty="0" err="1" smtClean="0"/>
              <a:t>salary</a:t>
            </a:r>
            <a:endParaRPr lang="de-DE" sz="1600" dirty="0"/>
          </a:p>
        </p:txBody>
      </p:sp>
      <p:sp>
        <p:nvSpPr>
          <p:cNvPr id="6"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much do you expect to earn per year (gross income, including bonus) in your first professional position after graduation</a:t>
            </a:r>
            <a:r>
              <a:rPr lang="en-US" dirty="0" smtClean="0"/>
              <a:t>?</a:t>
            </a:r>
            <a:endParaRPr lang="de-DE" dirty="0"/>
          </a:p>
        </p:txBody>
      </p:sp>
      <p:pic>
        <p:nvPicPr>
          <p:cNvPr id="3" name="Grafik 2"/>
          <p:cNvPicPr/>
          <p:nvPr>
            <p:extLst>
              <p:ext uri="{D42A27DB-BD31-4B8C-83A1-F6EECF244321}">
                <p14:modId xmlns:p14="http://schemas.microsoft.com/office/powerpoint/2010/main" val="3350253474"/>
              </p:ext>
            </p:extLst>
          </p:nvPr>
        </p:nvPicPr>
        <p:blipFill>
          <a:blip r:embed="rId3"/>
          <a:stretch>
            <a:fillRect/>
          </a:stretch>
        </p:blipFill>
        <p:spPr>
          <a:xfrm>
            <a:off x="1519238" y="1526629"/>
            <a:ext cx="6105525" cy="4705350"/>
          </a:xfrm>
          <a:prstGeom prst="rect">
            <a:avLst/>
          </a:prstGeom>
        </p:spPr>
      </p:pic>
    </p:spTree>
    <p:extLst>
      <p:ext uri="{BB962C8B-B14F-4D97-AF65-F5344CB8AC3E}">
        <p14:creationId xmlns:p14="http://schemas.microsoft.com/office/powerpoint/2010/main" val="74833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gross</a:t>
            </a:r>
            <a:r>
              <a:rPr lang="de-DE" sz="1600" dirty="0" smtClean="0"/>
              <a:t> </a:t>
            </a:r>
            <a:r>
              <a:rPr lang="de-DE" sz="1600" dirty="0" err="1" smtClean="0"/>
              <a:t>annual</a:t>
            </a:r>
            <a:r>
              <a:rPr lang="de-DE" sz="1600" dirty="0" smtClean="0"/>
              <a:t> </a:t>
            </a:r>
            <a:r>
              <a:rPr lang="de-DE" sz="1600" dirty="0" err="1" smtClean="0"/>
              <a:t>salary</a:t>
            </a:r>
            <a:r>
              <a:rPr lang="de-DE" sz="1600" dirty="0" smtClean="0"/>
              <a:t> (</a:t>
            </a:r>
            <a:r>
              <a:rPr lang="de-DE" sz="1600" dirty="0" err="1" smtClean="0"/>
              <a:t>cont</a:t>
            </a:r>
            <a:r>
              <a:rPr lang="de-DE" sz="1600" dirty="0" smtClean="0"/>
              <a:t>.)</a:t>
            </a:r>
            <a:endParaRPr lang="de-DE" sz="1600" dirty="0"/>
          </a:p>
        </p:txBody>
      </p:sp>
      <p:sp>
        <p:nvSpPr>
          <p:cNvPr id="5"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much do you expect to earn per year (gross income, including bonus) in your first professional position after graduation</a:t>
            </a:r>
            <a:r>
              <a:rPr lang="en-US" dirty="0" smtClean="0"/>
              <a:t>?</a:t>
            </a:r>
            <a:endParaRPr lang="de-DE" dirty="0"/>
          </a:p>
        </p:txBody>
      </p:sp>
      <p:pic>
        <p:nvPicPr>
          <p:cNvPr id="3" name="Grafik 2"/>
          <p:cNvPicPr/>
          <p:nvPr>
            <p:extLst>
              <p:ext uri="{D42A27DB-BD31-4B8C-83A1-F6EECF244321}">
                <p14:modId xmlns:p14="http://schemas.microsoft.com/office/powerpoint/2010/main" val="962934560"/>
              </p:ext>
            </p:extLst>
          </p:nvPr>
        </p:nvPicPr>
        <p:blipFill>
          <a:blip r:embed="rId3"/>
          <a:stretch>
            <a:fillRect/>
          </a:stretch>
        </p:blipFill>
        <p:spPr>
          <a:xfrm>
            <a:off x="1328738" y="1809750"/>
            <a:ext cx="6486525" cy="3238500"/>
          </a:xfrm>
          <a:prstGeom prst="rect">
            <a:avLst/>
          </a:prstGeom>
        </p:spPr>
      </p:pic>
    </p:spTree>
    <p:extLst>
      <p:ext uri="{BB962C8B-B14F-4D97-AF65-F5344CB8AC3E}">
        <p14:creationId xmlns:p14="http://schemas.microsoft.com/office/powerpoint/2010/main" val="260116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working</a:t>
            </a:r>
            <a:r>
              <a:rPr lang="de-DE" sz="1600" dirty="0" smtClean="0"/>
              <a:t> </a:t>
            </a:r>
            <a:r>
              <a:rPr lang="de-DE" sz="1600" dirty="0" err="1" smtClean="0"/>
              <a:t>hours</a:t>
            </a:r>
            <a:endParaRPr lang="de-DE" sz="1600" dirty="0"/>
          </a:p>
        </p:txBody>
      </p:sp>
      <p:sp>
        <p:nvSpPr>
          <p:cNvPr id="5"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hours are you prepared to work per week in your first professional position after graduation</a:t>
            </a:r>
            <a:r>
              <a:rPr lang="en-US" dirty="0" smtClean="0"/>
              <a:t>?</a:t>
            </a:r>
          </a:p>
        </p:txBody>
      </p:sp>
      <p:pic>
        <p:nvPicPr>
          <p:cNvPr id="3" name="Grafik 2"/>
          <p:cNvPicPr/>
          <p:nvPr>
            <p:extLst>
              <p:ext uri="{D42A27DB-BD31-4B8C-83A1-F6EECF244321}">
                <p14:modId xmlns:p14="http://schemas.microsoft.com/office/powerpoint/2010/main" val="661229841"/>
              </p:ext>
            </p:extLst>
          </p:nvPr>
        </p:nvPicPr>
        <p:blipFill>
          <a:blip r:embed="rId3"/>
          <a:stretch>
            <a:fillRect/>
          </a:stretch>
        </p:blipFill>
        <p:spPr>
          <a:xfrm>
            <a:off x="2281238" y="1523578"/>
            <a:ext cx="4581525" cy="4705350"/>
          </a:xfrm>
          <a:prstGeom prst="rect">
            <a:avLst/>
          </a:prstGeom>
        </p:spPr>
      </p:pic>
    </p:spTree>
    <p:extLst>
      <p:ext uri="{BB962C8B-B14F-4D97-AF65-F5344CB8AC3E}">
        <p14:creationId xmlns:p14="http://schemas.microsoft.com/office/powerpoint/2010/main" val="227977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a:t>
            </a:r>
            <a:r>
              <a:rPr lang="de-DE" sz="1600" dirty="0" err="1" smtClean="0"/>
              <a:t>working</a:t>
            </a:r>
            <a:r>
              <a:rPr lang="de-DE" sz="1600" dirty="0" smtClean="0"/>
              <a:t> </a:t>
            </a:r>
            <a:r>
              <a:rPr lang="de-DE" sz="1600" dirty="0" err="1" smtClean="0"/>
              <a:t>hours</a:t>
            </a:r>
            <a:r>
              <a:rPr lang="de-DE" sz="1600" dirty="0" smtClean="0"/>
              <a:t> (</a:t>
            </a:r>
            <a:r>
              <a:rPr lang="de-DE" sz="1600" dirty="0" err="1" smtClean="0"/>
              <a:t>cont</a:t>
            </a:r>
            <a:r>
              <a:rPr lang="de-DE" sz="1600" dirty="0" smtClean="0"/>
              <a:t>.)</a:t>
            </a:r>
            <a:endParaRPr lang="de-DE" sz="1600" dirty="0"/>
          </a:p>
        </p:txBody>
      </p:sp>
      <p:sp>
        <p:nvSpPr>
          <p:cNvPr id="5"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hours are you prepared to work per week in your first professional position after graduation</a:t>
            </a:r>
            <a:r>
              <a:rPr lang="en-US" dirty="0" smtClean="0"/>
              <a:t>?</a:t>
            </a:r>
          </a:p>
        </p:txBody>
      </p:sp>
      <p:pic>
        <p:nvPicPr>
          <p:cNvPr id="2" name="Grafik 1"/>
          <p:cNvPicPr/>
          <p:nvPr>
            <p:extLst>
              <p:ext uri="{D42A27DB-BD31-4B8C-83A1-F6EECF244321}">
                <p14:modId xmlns:p14="http://schemas.microsoft.com/office/powerpoint/2010/main" val="3417146596"/>
              </p:ext>
            </p:extLst>
          </p:nvPr>
        </p:nvPicPr>
        <p:blipFill>
          <a:blip r:embed="rId3"/>
          <a:stretch>
            <a:fillRect/>
          </a:stretch>
        </p:blipFill>
        <p:spPr>
          <a:xfrm>
            <a:off x="1638300" y="2060575"/>
            <a:ext cx="5857875" cy="3076575"/>
          </a:xfrm>
          <a:prstGeom prst="rect">
            <a:avLst/>
          </a:prstGeom>
        </p:spPr>
      </p:pic>
    </p:spTree>
    <p:extLst>
      <p:ext uri="{BB962C8B-B14F-4D97-AF65-F5344CB8AC3E}">
        <p14:creationId xmlns:p14="http://schemas.microsoft.com/office/powerpoint/2010/main" val="299849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time in </a:t>
            </a:r>
            <a:r>
              <a:rPr lang="de-DE" sz="1600" dirty="0" err="1" smtClean="0"/>
              <a:t>first</a:t>
            </a:r>
            <a:r>
              <a:rPr lang="de-DE" sz="1600" dirty="0" smtClean="0"/>
              <a:t> </a:t>
            </a:r>
            <a:r>
              <a:rPr lang="de-DE" sz="1600" dirty="0" err="1" smtClean="0"/>
              <a:t>position</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years do you plan to work in your first professional position after graduation?</a:t>
            </a:r>
            <a:endParaRPr lang="de-DE" dirty="0"/>
          </a:p>
        </p:txBody>
      </p:sp>
      <p:pic>
        <p:nvPicPr>
          <p:cNvPr id="3" name="Grafik 2"/>
          <p:cNvPicPr/>
          <p:nvPr>
            <p:extLst>
              <p:ext uri="{D42A27DB-BD31-4B8C-83A1-F6EECF244321}">
                <p14:modId xmlns:p14="http://schemas.microsoft.com/office/powerpoint/2010/main" val="2239336618"/>
              </p:ext>
            </p:extLst>
          </p:nvPr>
        </p:nvPicPr>
        <p:blipFill>
          <a:blip r:embed="rId3"/>
          <a:stretch>
            <a:fillRect/>
          </a:stretch>
        </p:blipFill>
        <p:spPr>
          <a:xfrm>
            <a:off x="2281238" y="1524000"/>
            <a:ext cx="4581525" cy="4705350"/>
          </a:xfrm>
          <a:prstGeom prst="rect">
            <a:avLst/>
          </a:prstGeom>
        </p:spPr>
      </p:pic>
    </p:spTree>
    <p:extLst>
      <p:ext uri="{BB962C8B-B14F-4D97-AF65-F5344CB8AC3E}">
        <p14:creationId xmlns:p14="http://schemas.microsoft.com/office/powerpoint/2010/main" val="184703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err="1" smtClean="0"/>
              <a:t>Expectations</a:t>
            </a:r>
            <a:r>
              <a:rPr lang="de-DE" dirty="0" smtClean="0"/>
              <a:t> </a:t>
            </a:r>
            <a:r>
              <a:rPr lang="de-DE" dirty="0" err="1" smtClean="0"/>
              <a:t>of</a:t>
            </a:r>
            <a:r>
              <a:rPr lang="de-DE" dirty="0" smtClean="0"/>
              <a:t> </a:t>
            </a:r>
            <a:r>
              <a:rPr lang="de-DE" dirty="0" err="1" smtClean="0"/>
              <a:t>first</a:t>
            </a:r>
            <a:r>
              <a:rPr lang="de-DE" dirty="0" smtClean="0"/>
              <a:t> </a:t>
            </a:r>
            <a:r>
              <a:rPr lang="de-DE" dirty="0" err="1" smtClean="0"/>
              <a:t>position</a:t>
            </a:r>
            <a:r>
              <a:rPr lang="de-DE" dirty="0" smtClean="0"/>
              <a:t/>
            </a:r>
            <a:br>
              <a:rPr lang="de-DE" dirty="0" smtClean="0"/>
            </a:br>
            <a:r>
              <a:rPr lang="de-DE" sz="1600" dirty="0" err="1" smtClean="0"/>
              <a:t>Expected</a:t>
            </a:r>
            <a:r>
              <a:rPr lang="de-DE" sz="1600" dirty="0" smtClean="0"/>
              <a:t> time in </a:t>
            </a:r>
            <a:r>
              <a:rPr lang="de-DE" sz="1600" dirty="0" err="1" smtClean="0"/>
              <a:t>first</a:t>
            </a:r>
            <a:r>
              <a:rPr lang="de-DE" sz="1600" dirty="0" smtClean="0"/>
              <a:t> </a:t>
            </a:r>
            <a:r>
              <a:rPr lang="de-DE" sz="1600" dirty="0" err="1" smtClean="0"/>
              <a:t>position</a:t>
            </a:r>
            <a:r>
              <a:rPr lang="de-DE" sz="1600" dirty="0" smtClean="0"/>
              <a:t> (</a:t>
            </a:r>
            <a:r>
              <a:rPr lang="de-DE" sz="1600" dirty="0" err="1" smtClean="0"/>
              <a:t>cont</a:t>
            </a:r>
            <a:r>
              <a:rPr lang="de-DE" sz="1600" dirty="0" smtClean="0"/>
              <a: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How many years do you plan to work in your first professional position after graduation?</a:t>
            </a:r>
            <a:endParaRPr lang="de-DE" dirty="0"/>
          </a:p>
        </p:txBody>
      </p:sp>
      <p:pic>
        <p:nvPicPr>
          <p:cNvPr id="3" name="Grafik 2"/>
          <p:cNvPicPr/>
          <p:nvPr>
            <p:extLst>
              <p:ext uri="{D42A27DB-BD31-4B8C-83A1-F6EECF244321}">
                <p14:modId xmlns:p14="http://schemas.microsoft.com/office/powerpoint/2010/main" val="373444692"/>
              </p:ext>
            </p:extLst>
          </p:nvPr>
        </p:nvPicPr>
        <p:blipFill>
          <a:blip r:embed="rId3"/>
          <a:stretch>
            <a:fillRect/>
          </a:stretch>
        </p:blipFill>
        <p:spPr>
          <a:xfrm>
            <a:off x="1814513" y="1928813"/>
            <a:ext cx="5514975" cy="3000375"/>
          </a:xfrm>
          <a:prstGeom prst="rect">
            <a:avLst/>
          </a:prstGeom>
        </p:spPr>
      </p:pic>
    </p:spTree>
    <p:extLst>
      <p:ext uri="{BB962C8B-B14F-4D97-AF65-F5344CB8AC3E}">
        <p14:creationId xmlns:p14="http://schemas.microsoft.com/office/powerpoint/2010/main" val="173531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After graduating I will leave my country to find a professional position abroad</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Please give your opinion on the following statement.</a:t>
            </a:r>
            <a:endParaRPr lang="de-DE" dirty="0"/>
          </a:p>
        </p:txBody>
      </p:sp>
      <p:pic>
        <p:nvPicPr>
          <p:cNvPr id="3" name="Grafik 2"/>
          <p:cNvPicPr/>
          <p:nvPr>
            <p:extLst>
              <p:ext uri="{D42A27DB-BD31-4B8C-83A1-F6EECF244321}">
                <p14:modId xmlns:p14="http://schemas.microsoft.com/office/powerpoint/2010/main" val="3560363712"/>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2801992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willingness</a:t>
            </a:r>
            <a:r>
              <a:rPr lang="de-DE" dirty="0" smtClean="0"/>
              <a:t> </a:t>
            </a:r>
            <a:r>
              <a:rPr lang="de-DE" dirty="0" err="1" smtClean="0"/>
              <a:t>to</a:t>
            </a:r>
            <a:r>
              <a:rPr lang="de-DE" dirty="0" smtClean="0"/>
              <a:t> </a:t>
            </a:r>
            <a:r>
              <a:rPr lang="de-DE" dirty="0" err="1" smtClean="0"/>
              <a:t>relocate</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Imagine </a:t>
            </a:r>
            <a:r>
              <a:rPr lang="en-US" dirty="0"/>
              <a:t>you received an attractive job offer. To what extent would you relocate?</a:t>
            </a:r>
            <a:endParaRPr lang="de-DE" dirty="0"/>
          </a:p>
        </p:txBody>
      </p:sp>
      <p:pic>
        <p:nvPicPr>
          <p:cNvPr id="3" name="Grafik 2"/>
          <p:cNvPicPr/>
          <p:nvPr>
            <p:extLst>
              <p:ext uri="{D42A27DB-BD31-4B8C-83A1-F6EECF244321}">
                <p14:modId xmlns:p14="http://schemas.microsoft.com/office/powerpoint/2010/main" val="2652831145"/>
              </p:ext>
            </p:extLst>
          </p:nvPr>
        </p:nvPicPr>
        <p:blipFill>
          <a:blip r:embed="rId3"/>
          <a:stretch>
            <a:fillRect/>
          </a:stretch>
        </p:blipFill>
        <p:spPr>
          <a:xfrm>
            <a:off x="1185863" y="1175345"/>
            <a:ext cx="6772275" cy="5133975"/>
          </a:xfrm>
          <a:prstGeom prst="rect">
            <a:avLst/>
          </a:prstGeom>
        </p:spPr>
      </p:pic>
    </p:spTree>
    <p:extLst>
      <p:ext uri="{BB962C8B-B14F-4D97-AF65-F5344CB8AC3E}">
        <p14:creationId xmlns:p14="http://schemas.microsoft.com/office/powerpoint/2010/main" val="366786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willingness</a:t>
            </a:r>
            <a:r>
              <a:rPr lang="de-DE" dirty="0" smtClean="0"/>
              <a:t> </a:t>
            </a:r>
            <a:r>
              <a:rPr lang="de-DE" dirty="0" err="1" smtClean="0"/>
              <a:t>to</a:t>
            </a:r>
            <a:r>
              <a:rPr lang="de-DE" dirty="0" smtClean="0"/>
              <a:t> </a:t>
            </a:r>
            <a:r>
              <a:rPr lang="de-DE" dirty="0" err="1" smtClean="0"/>
              <a:t>relocate</a:t>
            </a:r>
            <a:r>
              <a:rPr lang="de-DE" dirty="0" smtClean="0"/>
              <a:t> (</a:t>
            </a:r>
            <a:r>
              <a:rPr lang="de-DE" dirty="0" err="1" smtClean="0"/>
              <a:t>cont</a:t>
            </a:r>
            <a:r>
              <a:rPr lang="de-DE" dirty="0" smtClean="0"/>
              <a: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Imagine </a:t>
            </a:r>
            <a:r>
              <a:rPr lang="en-US" dirty="0"/>
              <a:t>you received an attractive job offer. To what extent would you relocate?</a:t>
            </a:r>
            <a:endParaRPr lang="de-DE" dirty="0"/>
          </a:p>
        </p:txBody>
      </p:sp>
      <p:pic>
        <p:nvPicPr>
          <p:cNvPr id="3" name="Grafik 2"/>
          <p:cNvPicPr/>
          <p:nvPr>
            <p:extLst>
              <p:ext uri="{D42A27DB-BD31-4B8C-83A1-F6EECF244321}">
                <p14:modId xmlns:p14="http://schemas.microsoft.com/office/powerpoint/2010/main" val="3033518757"/>
              </p:ext>
            </p:extLst>
          </p:nvPr>
        </p:nvPicPr>
        <p:blipFill>
          <a:blip r:embed="rId3"/>
          <a:stretch>
            <a:fillRect/>
          </a:stretch>
        </p:blipFill>
        <p:spPr>
          <a:xfrm>
            <a:off x="1195388" y="2771775"/>
            <a:ext cx="6753225" cy="1314450"/>
          </a:xfrm>
          <a:prstGeom prst="rect">
            <a:avLst/>
          </a:prstGeom>
        </p:spPr>
      </p:pic>
    </p:spTree>
    <p:extLst>
      <p:ext uri="{BB962C8B-B14F-4D97-AF65-F5344CB8AC3E}">
        <p14:creationId xmlns:p14="http://schemas.microsoft.com/office/powerpoint/2010/main" val="4093904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emigration</a:t>
            </a:r>
            <a:r>
              <a:rPr lang="de-DE" dirty="0" smtClean="0"/>
              <a:t> </a:t>
            </a:r>
            <a:r>
              <a:rPr lang="de-DE" dirty="0" err="1" smtClean="0"/>
              <a:t>destination</a:t>
            </a:r>
            <a:endParaRPr lang="de-DE" sz="1600" dirty="0"/>
          </a:p>
        </p:txBody>
      </p:sp>
      <p:sp>
        <p:nvSpPr>
          <p:cNvPr id="4"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foreign countries would you be most likely to move to for your first professional position after graduation?</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1548440273"/>
              </p:ext>
            </p:extLst>
          </p:nvPr>
        </p:nvGraphicFramePr>
        <p:xfrm>
          <a:off x="827584" y="1078825"/>
          <a:ext cx="6777039" cy="5343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065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Rectangle 6"/>
          <p:cNvSpPr>
            <a:spLocks noGrp="1" noChangeArrowheads="1"/>
          </p:cNvSpPr>
          <p:nvPr>
            <p:ph type="title"/>
          </p:nvPr>
        </p:nvSpPr>
        <p:spPr>
          <a:xfrm>
            <a:off x="250825" y="615950"/>
            <a:ext cx="8066088" cy="369332"/>
          </a:xfrm>
        </p:spPr>
        <p:txBody>
          <a:bodyPr/>
          <a:lstStyle/>
          <a:p>
            <a:r>
              <a:rPr lang="de-DE" dirty="0"/>
              <a:t>USPs</a:t>
            </a:r>
          </a:p>
        </p:txBody>
      </p:sp>
      <p:sp>
        <p:nvSpPr>
          <p:cNvPr id="2502676" name="Rectangle 20"/>
          <p:cNvSpPr>
            <a:spLocks noChangeArrowheads="1"/>
          </p:cNvSpPr>
          <p:nvPr/>
        </p:nvSpPr>
        <p:spPr bwMode="auto">
          <a:xfrm>
            <a:off x="4148138" y="4662488"/>
            <a:ext cx="33337"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 name="Rectangle 20"/>
          <p:cNvSpPr>
            <a:spLocks noChangeArrowheads="1"/>
          </p:cNvSpPr>
          <p:nvPr/>
        </p:nvSpPr>
        <p:spPr bwMode="auto">
          <a:xfrm>
            <a:off x="8594279" y="3448051"/>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2" name="Rectangle 20"/>
          <p:cNvSpPr>
            <a:spLocks noChangeArrowheads="1"/>
          </p:cNvSpPr>
          <p:nvPr/>
        </p:nvSpPr>
        <p:spPr bwMode="auto">
          <a:xfrm>
            <a:off x="8551031" y="5780663"/>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 name="Text Box 63"/>
          <p:cNvSpPr txBox="1">
            <a:spLocks noChangeArrowheads="1"/>
          </p:cNvSpPr>
          <p:nvPr/>
        </p:nvSpPr>
        <p:spPr bwMode="auto">
          <a:xfrm>
            <a:off x="255588" y="1125538"/>
            <a:ext cx="8642350" cy="5449887"/>
          </a:xfrm>
          <a:prstGeom prst="rect">
            <a:avLst/>
          </a:prstGeom>
          <a:solidFill>
            <a:srgbClr val="E6EBED"/>
          </a:solidFill>
          <a:ln>
            <a:noFill/>
          </a:ln>
          <a:effectLst>
            <a:outerShdw dist="35921" dir="2700000" algn="ctr" rotWithShape="0">
              <a:srgbClr val="808080"/>
            </a:outerShdw>
          </a:effectLst>
          <a:extLst>
            <a:ext uri="{91240B29-F687-4F45-9708-019B960494DF}">
              <a14:hiddenLine xmlns:a14="http://schemas.microsoft.com/office/drawing/2010/main" w="9525" algn="ctr">
                <a:solidFill>
                  <a:srgbClr val="000000"/>
                </a:solidFill>
                <a:miter lim="800000"/>
                <a:headEnd/>
                <a:tailEnd/>
              </a14:hiddenLine>
            </a:ext>
          </a:extLst>
        </p:spPr>
        <p:txBody>
          <a:bodyPr lIns="72000" tIns="0" rIns="36000" bIns="46800" anchor="ctr"/>
          <a:lstStyle>
            <a:lvl1pPr marL="355600" indent="-355600"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sz="1600" b="1" dirty="0">
                <a:solidFill>
                  <a:srgbClr val="00354A"/>
                </a:solidFill>
                <a:sym typeface="Webdings" pitchFamily="18" charset="2"/>
              </a:rPr>
              <a:t>USPs of the trendence Graduate Barometer </a:t>
            </a:r>
            <a:r>
              <a:rPr lang="en-US" sz="1600" b="1" dirty="0" smtClean="0">
                <a:solidFill>
                  <a:srgbClr val="00354A"/>
                </a:solidFill>
                <a:sym typeface="Webdings" pitchFamily="18" charset="2"/>
              </a:rPr>
              <a:t>2011:</a:t>
            </a:r>
            <a:r>
              <a:rPr lang="en-US" dirty="0" smtClean="0">
                <a:solidFill>
                  <a:srgbClr val="00354A"/>
                </a:solidFill>
                <a:sym typeface="Webdings" pitchFamily="18" charset="2"/>
              </a:rPr>
              <a:t> </a:t>
            </a:r>
            <a:endParaRPr lang="en-US" dirty="0">
              <a:solidFill>
                <a:srgbClr val="00354A"/>
              </a:solidFill>
              <a:sym typeface="Webdings" pitchFamily="18" charset="2"/>
            </a:endParaRPr>
          </a:p>
          <a:p>
            <a:pPr>
              <a:spcBef>
                <a:spcPct val="50000"/>
              </a:spcBef>
            </a:pPr>
            <a:endParaRPr lang="en-US" dirty="0">
              <a:solidFill>
                <a:srgbClr val="00354A"/>
              </a:solidFill>
              <a:sym typeface="Webdings" pitchFamily="18" charset="2"/>
            </a:endParaRPr>
          </a:p>
          <a:p>
            <a:pPr lvl="0">
              <a:spcBef>
                <a:spcPct val="50000"/>
              </a:spcBef>
              <a:buFont typeface="Calibri" pitchFamily="34" charset="0"/>
              <a:buChar char="»"/>
            </a:pPr>
            <a:r>
              <a:rPr lang="en-US" dirty="0" smtClean="0">
                <a:solidFill>
                  <a:srgbClr val="00354A"/>
                </a:solidFill>
              </a:rPr>
              <a:t>The </a:t>
            </a:r>
            <a:r>
              <a:rPr lang="en-US" dirty="0" err="1" smtClean="0">
                <a:solidFill>
                  <a:srgbClr val="00354A"/>
                </a:solidFill>
              </a:rPr>
              <a:t>trendence</a:t>
            </a:r>
            <a:r>
              <a:rPr lang="en-US" dirty="0" smtClean="0">
                <a:solidFill>
                  <a:srgbClr val="00354A"/>
                </a:solidFill>
              </a:rPr>
              <a:t> Graduate Barometer </a:t>
            </a:r>
            <a:r>
              <a:rPr lang="en-US" dirty="0">
                <a:solidFill>
                  <a:srgbClr val="00354A"/>
                </a:solidFill>
              </a:rPr>
              <a:t>has grown to be the largest survey on career, education and employer topics in Europe. </a:t>
            </a:r>
            <a:r>
              <a:rPr lang="en-US" dirty="0" smtClean="0">
                <a:solidFill>
                  <a:srgbClr val="00354A"/>
                </a:solidFill>
              </a:rPr>
              <a:t>1,077 </a:t>
            </a:r>
            <a:r>
              <a:rPr lang="en-US" dirty="0">
                <a:solidFill>
                  <a:srgbClr val="00354A"/>
                </a:solidFill>
              </a:rPr>
              <a:t>institutions in 24 countries took part and </a:t>
            </a:r>
            <a:r>
              <a:rPr lang="en-US" dirty="0" smtClean="0">
                <a:solidFill>
                  <a:srgbClr val="00354A"/>
                </a:solidFill>
              </a:rPr>
              <a:t>310,000 </a:t>
            </a:r>
            <a:r>
              <a:rPr lang="en-US" dirty="0">
                <a:solidFill>
                  <a:srgbClr val="00354A"/>
                </a:solidFill>
              </a:rPr>
              <a:t>students answered the survey.</a:t>
            </a:r>
          </a:p>
          <a:p>
            <a:pPr lvl="0">
              <a:spcBef>
                <a:spcPct val="50000"/>
              </a:spcBef>
              <a:buFont typeface="Calibri" pitchFamily="34" charset="0"/>
              <a:buChar char="»"/>
            </a:pPr>
            <a:endParaRPr lang="en-US" dirty="0">
              <a:solidFill>
                <a:srgbClr val="00354A"/>
              </a:solidFill>
            </a:endParaRPr>
          </a:p>
          <a:p>
            <a:pPr lvl="0">
              <a:spcBef>
                <a:spcPct val="50000"/>
              </a:spcBef>
              <a:buFont typeface="Calibri" pitchFamily="34" charset="0"/>
              <a:buChar char="»"/>
            </a:pPr>
            <a:r>
              <a:rPr lang="en-US" dirty="0">
                <a:solidFill>
                  <a:srgbClr val="00354A"/>
                </a:solidFill>
              </a:rPr>
              <a:t>The survey was conducted in the following countries: Austria, Belgium, </a:t>
            </a:r>
            <a:r>
              <a:rPr lang="en-US" dirty="0" smtClean="0">
                <a:solidFill>
                  <a:srgbClr val="00354A"/>
                </a:solidFill>
              </a:rPr>
              <a:t>Bulgaria, Czech </a:t>
            </a:r>
            <a:r>
              <a:rPr lang="en-US" dirty="0">
                <a:solidFill>
                  <a:srgbClr val="00354A"/>
                </a:solidFill>
              </a:rPr>
              <a:t>Republic, Denmark, Finland, France, Germany, Greece, Hungary, Ireland, Italy, the Netherlands, Norway, Poland, Portugal, Romania, Russia, Slovakia, Spain, Sweden, Switzerland, </a:t>
            </a:r>
            <a:r>
              <a:rPr lang="en-US" dirty="0" smtClean="0">
                <a:solidFill>
                  <a:srgbClr val="00354A"/>
                </a:solidFill>
              </a:rPr>
              <a:t>Turkey and the </a:t>
            </a:r>
            <a:r>
              <a:rPr lang="en-US" dirty="0">
                <a:solidFill>
                  <a:srgbClr val="00354A"/>
                </a:solidFill>
              </a:rPr>
              <a:t>United </a:t>
            </a:r>
            <a:r>
              <a:rPr lang="en-US" dirty="0" smtClean="0">
                <a:solidFill>
                  <a:srgbClr val="00354A"/>
                </a:solidFill>
              </a:rPr>
              <a:t>Kingdom.</a:t>
            </a:r>
            <a:endParaRPr lang="en-US" dirty="0">
              <a:solidFill>
                <a:srgbClr val="00354A"/>
              </a:solidFill>
            </a:endParaRPr>
          </a:p>
          <a:p>
            <a:pPr lvl="0">
              <a:spcBef>
                <a:spcPct val="50000"/>
              </a:spcBef>
              <a:buFont typeface="Calibri" pitchFamily="34" charset="0"/>
              <a:buChar char="»"/>
            </a:pPr>
            <a:endParaRPr lang="en-US" dirty="0">
              <a:solidFill>
                <a:srgbClr val="00354A"/>
              </a:solidFill>
            </a:endParaRPr>
          </a:p>
          <a:p>
            <a:pPr lvl="0">
              <a:spcBef>
                <a:spcPct val="50000"/>
              </a:spcBef>
              <a:buFont typeface="Calibri" pitchFamily="34" charset="0"/>
              <a:buChar char="»"/>
            </a:pPr>
            <a:r>
              <a:rPr lang="en-US" dirty="0" smtClean="0">
                <a:solidFill>
                  <a:srgbClr val="00354A"/>
                </a:solidFill>
              </a:rPr>
              <a:t>The </a:t>
            </a:r>
            <a:r>
              <a:rPr lang="en-US" dirty="0">
                <a:solidFill>
                  <a:srgbClr val="00354A"/>
                </a:solidFill>
              </a:rPr>
              <a:t>students were asked about their preferences and expectations in their future career, their satisfaction with their university, and the attractiveness of future employers.</a:t>
            </a:r>
          </a:p>
          <a:p>
            <a:pPr lvl="0">
              <a:spcBef>
                <a:spcPct val="50000"/>
              </a:spcBef>
              <a:buFont typeface="Calibri" pitchFamily="34" charset="0"/>
              <a:buChar char="»"/>
            </a:pPr>
            <a:endParaRPr lang="en-US" dirty="0">
              <a:solidFill>
                <a:srgbClr val="00354A"/>
              </a:solidFill>
            </a:endParaRPr>
          </a:p>
          <a:p>
            <a:pPr lvl="0">
              <a:spcBef>
                <a:spcPct val="50000"/>
              </a:spcBef>
              <a:buFont typeface="Calibri" pitchFamily="34" charset="0"/>
              <a:buChar char="»"/>
            </a:pPr>
            <a:r>
              <a:rPr lang="en-US" dirty="0">
                <a:solidFill>
                  <a:srgbClr val="00354A"/>
                </a:solidFill>
              </a:rPr>
              <a:t>The main target group for the survey was business/economics and engineering/IT/natural science students, however, we are of course interested in hearing the opinions of all students. Therefore we have three editions of the </a:t>
            </a:r>
            <a:r>
              <a:rPr lang="en-US" dirty="0" err="1">
                <a:solidFill>
                  <a:srgbClr val="00354A"/>
                </a:solidFill>
              </a:rPr>
              <a:t>trendence</a:t>
            </a:r>
            <a:r>
              <a:rPr lang="en-US" dirty="0">
                <a:solidFill>
                  <a:srgbClr val="00354A"/>
                </a:solidFill>
              </a:rPr>
              <a:t> Graduate Barometer Partner Report: business, engineering and total (including students of all fields of study</a:t>
            </a:r>
            <a:r>
              <a:rPr lang="en-US" dirty="0" smtClean="0">
                <a:solidFill>
                  <a:srgbClr val="00354A"/>
                </a:solidFill>
              </a:rPr>
              <a:t>).</a:t>
            </a:r>
            <a:endParaRPr lang="en-US" dirty="0">
              <a:solidFill>
                <a:srgbClr val="00354A"/>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Mobility – </a:t>
            </a:r>
            <a:r>
              <a:rPr lang="de-DE" dirty="0" err="1" smtClean="0"/>
              <a:t>emigration</a:t>
            </a:r>
            <a:r>
              <a:rPr lang="de-DE" dirty="0" smtClean="0"/>
              <a:t> </a:t>
            </a:r>
            <a:r>
              <a:rPr lang="de-DE" dirty="0" err="1" smtClean="0"/>
              <a:t>destination</a:t>
            </a:r>
            <a:r>
              <a:rPr lang="de-DE" dirty="0" smtClean="0"/>
              <a:t> (</a:t>
            </a:r>
            <a:r>
              <a:rPr lang="de-DE" dirty="0" err="1" smtClean="0"/>
              <a:t>cont</a:t>
            </a:r>
            <a:r>
              <a:rPr lang="de-DE" dirty="0" smtClean="0"/>
              <a:t>.)</a:t>
            </a:r>
            <a:endParaRPr lang="de-DE" sz="1600" dirty="0"/>
          </a:p>
        </p:txBody>
      </p:sp>
      <p:sp>
        <p:nvSpPr>
          <p:cNvPr id="4" name="Rectangle 11"/>
          <p:cNvSpPr txBox="1">
            <a:spLocks noChangeArrowheads="1"/>
          </p:cNvSpPr>
          <p:nvPr/>
        </p:nvSpPr>
        <p:spPr bwMode="auto">
          <a:xfrm>
            <a:off x="230188" y="6427113"/>
            <a:ext cx="650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foreign countries would you be most likely to move to for your first professional position after graduation?</a:t>
            </a:r>
            <a:endParaRPr lang="de-DE" dirty="0"/>
          </a:p>
        </p:txBody>
      </p:sp>
      <p:pic>
        <p:nvPicPr>
          <p:cNvPr id="3" name="Grafik 2"/>
          <p:cNvPicPr/>
          <p:nvPr>
            <p:extLst>
              <p:ext uri="{D42A27DB-BD31-4B8C-83A1-F6EECF244321}">
                <p14:modId xmlns:p14="http://schemas.microsoft.com/office/powerpoint/2010/main" val="1526294825"/>
              </p:ext>
            </p:extLst>
          </p:nvPr>
        </p:nvPicPr>
        <p:blipFill>
          <a:blip r:embed="rId3"/>
          <a:stretch>
            <a:fillRect/>
          </a:stretch>
        </p:blipFill>
        <p:spPr>
          <a:xfrm>
            <a:off x="1952625" y="1558255"/>
            <a:ext cx="5238750" cy="4391025"/>
          </a:xfrm>
          <a:prstGeom prst="rect">
            <a:avLst/>
          </a:prstGeom>
        </p:spPr>
      </p:pic>
    </p:spTree>
    <p:extLst>
      <p:ext uri="{BB962C8B-B14F-4D97-AF65-F5344CB8AC3E}">
        <p14:creationId xmlns:p14="http://schemas.microsoft.com/office/powerpoint/2010/main" val="320167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title"/>
          </p:nvPr>
        </p:nvSpPr>
        <p:spPr/>
        <p:txBody>
          <a:bodyPr/>
          <a:lstStyle/>
          <a:p>
            <a:r>
              <a:rPr lang="de-DE" dirty="0"/>
              <a:t>Contents</a:t>
            </a:r>
            <a:endParaRPr lang="de-DE" dirty="0" smtClean="0"/>
          </a:p>
        </p:txBody>
      </p:sp>
      <p:sp>
        <p:nvSpPr>
          <p:cNvPr id="1928195" name="Rectangle 3"/>
          <p:cNvSpPr>
            <a:spLocks noGrp="1" noChangeArrowheads="1"/>
          </p:cNvSpPr>
          <p:nvPr>
            <p:ph type="body" idx="1"/>
          </p:nvPr>
        </p:nvSpPr>
        <p:spPr/>
        <p:txBody>
          <a:bodyPr/>
          <a:lstStyle/>
          <a:p>
            <a:r>
              <a:rPr lang="en-US" dirty="0"/>
              <a:t>General information / methodology</a:t>
            </a:r>
          </a:p>
          <a:p>
            <a:r>
              <a:rPr lang="en-US" dirty="0"/>
              <a:t>Education and university evaluation</a:t>
            </a:r>
          </a:p>
          <a:p>
            <a:r>
              <a:rPr lang="en-US" dirty="0" smtClean="0"/>
              <a:t>Career</a:t>
            </a:r>
          </a:p>
          <a:p>
            <a:r>
              <a:rPr lang="en-US" b="1" dirty="0" smtClean="0">
                <a:solidFill>
                  <a:srgbClr val="0091C9"/>
                </a:solidFill>
              </a:rPr>
              <a:t>Focus </a:t>
            </a:r>
            <a:r>
              <a:rPr lang="en-US" b="1" dirty="0">
                <a:solidFill>
                  <a:srgbClr val="0091C9"/>
                </a:solidFill>
              </a:rPr>
              <a:t>on Top Employers 2011</a:t>
            </a:r>
          </a:p>
          <a:p>
            <a:r>
              <a:rPr lang="en-US" dirty="0" smtClean="0"/>
              <a:t>Profile</a:t>
            </a:r>
          </a:p>
        </p:txBody>
      </p:sp>
      <p:pic>
        <p:nvPicPr>
          <p:cNvPr id="91138" name="Picture 2" descr="V:\Studien &amp; Berichte\Modulbilder\Modulbilder_transparent_KLEIN_ohne Schatten.PNG\Modul I_Employer Bra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920" y="5026572"/>
            <a:ext cx="2016224" cy="1764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attractive</a:t>
            </a:r>
            <a:r>
              <a:rPr lang="de-DE" dirty="0" smtClean="0"/>
              <a:t> </a:t>
            </a:r>
            <a:r>
              <a:rPr lang="de-DE" dirty="0" err="1" smtClean="0"/>
              <a:t>employers</a:t>
            </a:r>
            <a:r>
              <a:rPr lang="de-DE" dirty="0" smtClean="0"/>
              <a:t> in Europe?</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companies would you most likely apply to upon graduation?</a:t>
            </a:r>
            <a:endParaRPr lang="de-DE" dirty="0"/>
          </a:p>
        </p:txBody>
      </p:sp>
      <p:pic>
        <p:nvPicPr>
          <p:cNvPr id="3" name="Grafik 2"/>
          <p:cNvPicPr/>
          <p:nvPr>
            <p:extLst>
              <p:ext uri="{D42A27DB-BD31-4B8C-83A1-F6EECF244321}">
                <p14:modId xmlns:p14="http://schemas.microsoft.com/office/powerpoint/2010/main" val="2361913"/>
              </p:ext>
            </p:extLst>
          </p:nvPr>
        </p:nvPicPr>
        <p:blipFill>
          <a:blip r:embed="rId3"/>
          <a:stretch>
            <a:fillRect/>
          </a:stretch>
        </p:blipFill>
        <p:spPr>
          <a:xfrm>
            <a:off x="1762125" y="2281238"/>
            <a:ext cx="5619750" cy="2295525"/>
          </a:xfrm>
          <a:prstGeom prst="rect">
            <a:avLst/>
          </a:prstGeom>
        </p:spPr>
      </p:pic>
    </p:spTree>
    <p:extLst>
      <p:ext uri="{BB962C8B-B14F-4D97-AF65-F5344CB8AC3E}">
        <p14:creationId xmlns:p14="http://schemas.microsoft.com/office/powerpoint/2010/main" val="116917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attractive</a:t>
            </a:r>
            <a:r>
              <a:rPr lang="de-DE" dirty="0" smtClean="0"/>
              <a:t> </a:t>
            </a:r>
            <a:r>
              <a:rPr lang="de-DE" dirty="0" err="1" smtClean="0"/>
              <a:t>employers</a:t>
            </a:r>
            <a:r>
              <a:rPr lang="de-DE" dirty="0" smtClean="0"/>
              <a:t> in </a:t>
            </a:r>
            <a:r>
              <a:rPr lang="de-DE" dirty="0" err="1" smtClean="0"/>
              <a:t>Bulgaria</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companies would you most likely apply to upon graduation?</a:t>
            </a:r>
            <a:endParaRPr lang="de-DE" dirty="0"/>
          </a:p>
        </p:txBody>
      </p:sp>
      <p:pic>
        <p:nvPicPr>
          <p:cNvPr id="3" name="Grafik 2"/>
          <p:cNvPicPr/>
          <p:nvPr>
            <p:extLst>
              <p:ext uri="{D42A27DB-BD31-4B8C-83A1-F6EECF244321}">
                <p14:modId xmlns:p14="http://schemas.microsoft.com/office/powerpoint/2010/main" val="3175953586"/>
              </p:ext>
            </p:extLst>
          </p:nvPr>
        </p:nvPicPr>
        <p:blipFill>
          <a:blip r:embed="rId3"/>
          <a:stretch>
            <a:fillRect/>
          </a:stretch>
        </p:blipFill>
        <p:spPr>
          <a:xfrm>
            <a:off x="1762125" y="2281238"/>
            <a:ext cx="5619750" cy="2295525"/>
          </a:xfrm>
          <a:prstGeom prst="rect">
            <a:avLst/>
          </a:prstGeom>
        </p:spPr>
      </p:pic>
    </p:spTree>
    <p:extLst>
      <p:ext uri="{BB962C8B-B14F-4D97-AF65-F5344CB8AC3E}">
        <p14:creationId xmlns:p14="http://schemas.microsoft.com/office/powerpoint/2010/main" val="392335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attractive</a:t>
            </a:r>
            <a:r>
              <a:rPr lang="de-DE" dirty="0" smtClean="0"/>
              <a:t> </a:t>
            </a:r>
            <a:r>
              <a:rPr lang="de-DE" dirty="0" err="1" smtClean="0"/>
              <a:t>employers</a:t>
            </a:r>
            <a:r>
              <a:rPr lang="de-DE" dirty="0" smtClean="0"/>
              <a:t> </a:t>
            </a:r>
            <a:r>
              <a:rPr lang="de-DE" dirty="0" err="1" smtClean="0"/>
              <a:t>at</a:t>
            </a:r>
            <a:r>
              <a:rPr lang="de-DE" dirty="0" smtClean="0"/>
              <a:t> </a:t>
            </a:r>
            <a:r>
              <a:rPr lang="de-DE" dirty="0" err="1" smtClean="0"/>
              <a:t>your</a:t>
            </a:r>
            <a:r>
              <a:rPr lang="de-DE" dirty="0" smtClean="0"/>
              <a:t> </a:t>
            </a:r>
            <a:r>
              <a:rPr lang="de-DE" dirty="0" err="1" smtClean="0"/>
              <a:t>university</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companies would you most likely apply to upon graduation?</a:t>
            </a:r>
            <a:endParaRPr lang="de-DE" dirty="0"/>
          </a:p>
        </p:txBody>
      </p:sp>
      <p:pic>
        <p:nvPicPr>
          <p:cNvPr id="3" name="Grafik 2"/>
          <p:cNvPicPr/>
          <p:nvPr>
            <p:extLst>
              <p:ext uri="{D42A27DB-BD31-4B8C-83A1-F6EECF244321}">
                <p14:modId xmlns:p14="http://schemas.microsoft.com/office/powerpoint/2010/main" val="1994905641"/>
              </p:ext>
            </p:extLst>
          </p:nvPr>
        </p:nvPicPr>
        <p:blipFill>
          <a:blip r:embed="rId3"/>
          <a:stretch>
            <a:fillRect/>
          </a:stretch>
        </p:blipFill>
        <p:spPr>
          <a:xfrm>
            <a:off x="1762125" y="2128838"/>
            <a:ext cx="5619750" cy="2600325"/>
          </a:xfrm>
          <a:prstGeom prst="rect">
            <a:avLst/>
          </a:prstGeom>
        </p:spPr>
      </p:pic>
    </p:spTree>
    <p:extLst>
      <p:ext uri="{BB962C8B-B14F-4D97-AF65-F5344CB8AC3E}">
        <p14:creationId xmlns:p14="http://schemas.microsoft.com/office/powerpoint/2010/main" val="392335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active</a:t>
            </a:r>
            <a:r>
              <a:rPr lang="de-DE" dirty="0" smtClean="0"/>
              <a:t> </a:t>
            </a:r>
            <a:r>
              <a:rPr lang="de-DE" dirty="0" err="1" smtClean="0"/>
              <a:t>employers</a:t>
            </a:r>
            <a:r>
              <a:rPr lang="de-DE" dirty="0" smtClean="0"/>
              <a:t> in </a:t>
            </a:r>
            <a:r>
              <a:rPr lang="de-DE" dirty="0" err="1" smtClean="0"/>
              <a:t>Bulgaria</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3 employers most actively target students at your university?</a:t>
            </a:r>
            <a:endParaRPr lang="de-DE" dirty="0"/>
          </a:p>
        </p:txBody>
      </p:sp>
      <p:pic>
        <p:nvPicPr>
          <p:cNvPr id="3" name="Grafik 2"/>
          <p:cNvPicPr/>
          <p:nvPr>
            <p:extLst>
              <p:ext uri="{D42A27DB-BD31-4B8C-83A1-F6EECF244321}">
                <p14:modId xmlns:p14="http://schemas.microsoft.com/office/powerpoint/2010/main" val="3548621804"/>
              </p:ext>
            </p:extLst>
          </p:nvPr>
        </p:nvPicPr>
        <p:blipFill>
          <a:blip r:embed="rId3"/>
          <a:stretch>
            <a:fillRect/>
          </a:stretch>
        </p:blipFill>
        <p:spPr>
          <a:xfrm>
            <a:off x="1757363" y="2281238"/>
            <a:ext cx="5629275" cy="2295525"/>
          </a:xfrm>
          <a:prstGeom prst="rect">
            <a:avLst/>
          </a:prstGeom>
        </p:spPr>
      </p:pic>
    </p:spTree>
    <p:extLst>
      <p:ext uri="{BB962C8B-B14F-4D97-AF65-F5344CB8AC3E}">
        <p14:creationId xmlns:p14="http://schemas.microsoft.com/office/powerpoint/2010/main" val="423309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Who </a:t>
            </a:r>
            <a:r>
              <a:rPr lang="de-DE" dirty="0" err="1" smtClean="0"/>
              <a:t>are</a:t>
            </a:r>
            <a:r>
              <a:rPr lang="de-DE" dirty="0" smtClean="0"/>
              <a:t> </a:t>
            </a:r>
            <a:r>
              <a:rPr lang="de-DE" dirty="0" err="1" smtClean="0"/>
              <a:t>the</a:t>
            </a:r>
            <a:r>
              <a:rPr lang="de-DE" dirty="0" smtClean="0"/>
              <a:t> </a:t>
            </a:r>
            <a:r>
              <a:rPr lang="de-DE" dirty="0" err="1" smtClean="0"/>
              <a:t>most</a:t>
            </a:r>
            <a:r>
              <a:rPr lang="de-DE" dirty="0" smtClean="0"/>
              <a:t> </a:t>
            </a:r>
            <a:r>
              <a:rPr lang="de-DE" dirty="0" err="1" smtClean="0"/>
              <a:t>active</a:t>
            </a:r>
            <a:r>
              <a:rPr lang="de-DE" dirty="0" smtClean="0"/>
              <a:t> </a:t>
            </a:r>
            <a:r>
              <a:rPr lang="de-DE" dirty="0" err="1" smtClean="0"/>
              <a:t>employers</a:t>
            </a:r>
            <a:r>
              <a:rPr lang="de-DE" dirty="0" smtClean="0"/>
              <a:t> </a:t>
            </a:r>
            <a:r>
              <a:rPr lang="de-DE" dirty="0" err="1" smtClean="0"/>
              <a:t>at</a:t>
            </a:r>
            <a:r>
              <a:rPr lang="de-DE" dirty="0" smtClean="0"/>
              <a:t> </a:t>
            </a:r>
            <a:r>
              <a:rPr lang="de-DE" dirty="0" err="1" smtClean="0"/>
              <a:t>your</a:t>
            </a:r>
            <a:r>
              <a:rPr lang="de-DE" dirty="0" smtClean="0"/>
              <a:t> </a:t>
            </a:r>
            <a:r>
              <a:rPr lang="de-DE" dirty="0" err="1" smtClean="0"/>
              <a:t>university</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 Which </a:t>
            </a:r>
            <a:r>
              <a:rPr lang="en-US" dirty="0"/>
              <a:t>3 employers most actively target students at your university?</a:t>
            </a:r>
            <a:endParaRPr lang="de-DE" dirty="0"/>
          </a:p>
        </p:txBody>
      </p:sp>
      <p:pic>
        <p:nvPicPr>
          <p:cNvPr id="3" name="Grafik 2"/>
          <p:cNvPicPr/>
          <p:nvPr>
            <p:extLst>
              <p:ext uri="{D42A27DB-BD31-4B8C-83A1-F6EECF244321}">
                <p14:modId xmlns:p14="http://schemas.microsoft.com/office/powerpoint/2010/main" val="1249828868"/>
              </p:ext>
            </p:extLst>
          </p:nvPr>
        </p:nvPicPr>
        <p:blipFill>
          <a:blip r:embed="rId3"/>
          <a:stretch>
            <a:fillRect/>
          </a:stretch>
        </p:blipFill>
        <p:spPr>
          <a:xfrm>
            <a:off x="1757363" y="2133600"/>
            <a:ext cx="5629275" cy="2590800"/>
          </a:xfrm>
          <a:prstGeom prst="rect">
            <a:avLst/>
          </a:prstGeom>
        </p:spPr>
      </p:pic>
    </p:spTree>
    <p:extLst>
      <p:ext uri="{BB962C8B-B14F-4D97-AF65-F5344CB8AC3E}">
        <p14:creationId xmlns:p14="http://schemas.microsoft.com/office/powerpoint/2010/main" val="159605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General </a:t>
            </a:r>
            <a:r>
              <a:rPr lang="de-DE" dirty="0" err="1" smtClean="0"/>
              <a:t>communication</a:t>
            </a:r>
            <a:r>
              <a:rPr lang="de-DE" dirty="0" smtClean="0"/>
              <a:t> </a:t>
            </a:r>
            <a:r>
              <a:rPr lang="de-DE" dirty="0" err="1" smtClean="0"/>
              <a:t>channels</a:t>
            </a:r>
            <a:r>
              <a:rPr lang="de-DE" dirty="0" smtClean="0"/>
              <a:t> </a:t>
            </a:r>
            <a:r>
              <a:rPr lang="de-DE" dirty="0" err="1" smtClean="0"/>
              <a:t>used</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of the following methods do you use most often to find out more about potential employers?</a:t>
            </a:r>
            <a:endParaRPr lang="de-DE" dirty="0"/>
          </a:p>
        </p:txBody>
      </p:sp>
      <p:pic>
        <p:nvPicPr>
          <p:cNvPr id="3" name="Grafik 2"/>
          <p:cNvPicPr/>
          <p:nvPr>
            <p:extLst>
              <p:ext uri="{D42A27DB-BD31-4B8C-83A1-F6EECF244321}">
                <p14:modId xmlns:p14="http://schemas.microsoft.com/office/powerpoint/2010/main" val="3786438343"/>
              </p:ext>
            </p:extLst>
          </p:nvPr>
        </p:nvPicPr>
        <p:blipFill>
          <a:blip r:embed="rId3"/>
          <a:stretch>
            <a:fillRect/>
          </a:stretch>
        </p:blipFill>
        <p:spPr>
          <a:xfrm>
            <a:off x="1185863" y="975320"/>
            <a:ext cx="6772275" cy="5334000"/>
          </a:xfrm>
          <a:prstGeom prst="rect">
            <a:avLst/>
          </a:prstGeom>
        </p:spPr>
      </p:pic>
    </p:spTree>
    <p:extLst>
      <p:ext uri="{BB962C8B-B14F-4D97-AF65-F5344CB8AC3E}">
        <p14:creationId xmlns:p14="http://schemas.microsoft.com/office/powerpoint/2010/main" val="30698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General </a:t>
            </a:r>
            <a:r>
              <a:rPr lang="de-DE" dirty="0" err="1" smtClean="0"/>
              <a:t>communication</a:t>
            </a:r>
            <a:r>
              <a:rPr lang="de-DE" dirty="0" smtClean="0"/>
              <a:t> </a:t>
            </a:r>
            <a:r>
              <a:rPr lang="de-DE" dirty="0" err="1" smtClean="0"/>
              <a:t>channels</a:t>
            </a:r>
            <a:r>
              <a:rPr lang="de-DE" dirty="0" smtClean="0"/>
              <a:t> </a:t>
            </a:r>
            <a:r>
              <a:rPr lang="de-DE" dirty="0" err="1" smtClean="0"/>
              <a:t>used</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of the following methods do you use most often to find out more about potential employers?</a:t>
            </a:r>
            <a:endParaRPr lang="de-DE" dirty="0"/>
          </a:p>
        </p:txBody>
      </p:sp>
      <p:pic>
        <p:nvPicPr>
          <p:cNvPr id="3" name="Grafik 2"/>
          <p:cNvPicPr/>
          <p:nvPr>
            <p:extLst>
              <p:ext uri="{D42A27DB-BD31-4B8C-83A1-F6EECF244321}">
                <p14:modId xmlns:p14="http://schemas.microsoft.com/office/powerpoint/2010/main" val="419525218"/>
              </p:ext>
            </p:extLst>
          </p:nvPr>
        </p:nvPicPr>
        <p:blipFill>
          <a:blip r:embed="rId3"/>
          <a:stretch>
            <a:fillRect/>
          </a:stretch>
        </p:blipFill>
        <p:spPr>
          <a:xfrm>
            <a:off x="871538" y="2009775"/>
            <a:ext cx="7400925" cy="2838450"/>
          </a:xfrm>
          <a:prstGeom prst="rect">
            <a:avLst/>
          </a:prstGeom>
        </p:spPr>
      </p:pic>
    </p:spTree>
    <p:extLst>
      <p:ext uri="{BB962C8B-B14F-4D97-AF65-F5344CB8AC3E}">
        <p14:creationId xmlns:p14="http://schemas.microsoft.com/office/powerpoint/2010/main" val="111158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Most </a:t>
            </a:r>
            <a:r>
              <a:rPr lang="de-DE" dirty="0" err="1" smtClean="0"/>
              <a:t>appealing</a:t>
            </a:r>
            <a:r>
              <a:rPr lang="de-DE" dirty="0" smtClean="0"/>
              <a:t> </a:t>
            </a:r>
            <a:r>
              <a:rPr lang="de-DE" dirty="0" err="1" smtClean="0"/>
              <a:t>campus</a:t>
            </a:r>
            <a:r>
              <a:rPr lang="de-DE" dirty="0" smtClean="0"/>
              <a:t> </a:t>
            </a:r>
            <a:r>
              <a:rPr lang="de-DE" dirty="0" err="1" smtClean="0"/>
              <a:t>marketing</a:t>
            </a:r>
            <a:r>
              <a:rPr lang="de-DE" dirty="0" smtClean="0"/>
              <a:t> </a:t>
            </a:r>
            <a:r>
              <a:rPr lang="de-DE" dirty="0" err="1" smtClean="0"/>
              <a:t>activities</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employer activities on campus appeal to you most?</a:t>
            </a:r>
            <a:endParaRPr lang="de-DE" dirty="0"/>
          </a:p>
        </p:txBody>
      </p:sp>
      <p:pic>
        <p:nvPicPr>
          <p:cNvPr id="3" name="Grafik 2"/>
          <p:cNvPicPr/>
          <p:nvPr>
            <p:extLst>
              <p:ext uri="{D42A27DB-BD31-4B8C-83A1-F6EECF244321}">
                <p14:modId xmlns:p14="http://schemas.microsoft.com/office/powerpoint/2010/main" val="525577138"/>
              </p:ext>
            </p:extLst>
          </p:nvPr>
        </p:nvPicPr>
        <p:blipFill>
          <a:blip r:embed="rId3"/>
          <a:stretch>
            <a:fillRect/>
          </a:stretch>
        </p:blipFill>
        <p:spPr>
          <a:xfrm>
            <a:off x="1185863" y="1420713"/>
            <a:ext cx="6772275" cy="4600575"/>
          </a:xfrm>
          <a:prstGeom prst="rect">
            <a:avLst/>
          </a:prstGeom>
        </p:spPr>
      </p:pic>
    </p:spTree>
    <p:extLst>
      <p:ext uri="{BB962C8B-B14F-4D97-AF65-F5344CB8AC3E}">
        <p14:creationId xmlns:p14="http://schemas.microsoft.com/office/powerpoint/2010/main" val="2282873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Rectangle 6"/>
          <p:cNvSpPr>
            <a:spLocks noGrp="1" noChangeArrowheads="1"/>
          </p:cNvSpPr>
          <p:nvPr>
            <p:ph type="title"/>
          </p:nvPr>
        </p:nvSpPr>
        <p:spPr>
          <a:xfrm>
            <a:off x="250825" y="615950"/>
            <a:ext cx="8066088" cy="369332"/>
          </a:xfrm>
        </p:spPr>
        <p:txBody>
          <a:bodyPr/>
          <a:lstStyle/>
          <a:p>
            <a:r>
              <a:rPr lang="de-DE" dirty="0" err="1"/>
              <a:t>t</a:t>
            </a:r>
            <a:r>
              <a:rPr lang="de-DE" dirty="0" err="1" smtClean="0"/>
              <a:t>rendence</a:t>
            </a:r>
            <a:r>
              <a:rPr lang="de-DE" dirty="0" smtClean="0"/>
              <a:t> Graduate Barometer 2011: </a:t>
            </a:r>
            <a:r>
              <a:rPr lang="de-DE" dirty="0" err="1" smtClean="0"/>
              <a:t>participation</a:t>
            </a:r>
            <a:endParaRPr lang="de-DE" dirty="0"/>
          </a:p>
        </p:txBody>
      </p:sp>
      <p:sp>
        <p:nvSpPr>
          <p:cNvPr id="34" name="Rectangle 20"/>
          <p:cNvSpPr>
            <a:spLocks noChangeArrowheads="1"/>
          </p:cNvSpPr>
          <p:nvPr/>
        </p:nvSpPr>
        <p:spPr bwMode="auto">
          <a:xfrm>
            <a:off x="8594279" y="3448051"/>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2" name="Rectangle 20"/>
          <p:cNvSpPr>
            <a:spLocks noChangeArrowheads="1"/>
          </p:cNvSpPr>
          <p:nvPr/>
        </p:nvSpPr>
        <p:spPr bwMode="auto">
          <a:xfrm>
            <a:off x="8551031" y="5780663"/>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96752"/>
            <a:ext cx="5282032" cy="531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03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07238"/>
            <a:ext cx="8066088" cy="369332"/>
          </a:xfrm>
        </p:spPr>
        <p:txBody>
          <a:bodyPr/>
          <a:lstStyle/>
          <a:p>
            <a:r>
              <a:rPr lang="de-DE" dirty="0" smtClean="0"/>
              <a:t>Most </a:t>
            </a:r>
            <a:r>
              <a:rPr lang="de-DE" dirty="0" err="1" smtClean="0"/>
              <a:t>appealing</a:t>
            </a:r>
            <a:r>
              <a:rPr lang="de-DE" dirty="0" smtClean="0"/>
              <a:t> </a:t>
            </a:r>
            <a:r>
              <a:rPr lang="de-DE" dirty="0" err="1" smtClean="0"/>
              <a:t>campus</a:t>
            </a:r>
            <a:r>
              <a:rPr lang="de-DE" dirty="0" smtClean="0"/>
              <a:t> </a:t>
            </a:r>
            <a:r>
              <a:rPr lang="de-DE" dirty="0" err="1" smtClean="0"/>
              <a:t>marketing</a:t>
            </a:r>
            <a:r>
              <a:rPr lang="de-DE" dirty="0" smtClean="0"/>
              <a:t> </a:t>
            </a:r>
            <a:r>
              <a:rPr lang="de-DE" dirty="0" err="1" smtClean="0"/>
              <a:t>activities</a:t>
            </a:r>
            <a:r>
              <a:rPr lang="de-DE" dirty="0" smtClean="0"/>
              <a:t>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Which employer activities on campus appeal to you most?</a:t>
            </a:r>
            <a:endParaRPr lang="de-DE" dirty="0"/>
          </a:p>
        </p:txBody>
      </p:sp>
      <p:pic>
        <p:nvPicPr>
          <p:cNvPr id="3" name="Grafik 2"/>
          <p:cNvPicPr/>
          <p:nvPr>
            <p:extLst>
              <p:ext uri="{D42A27DB-BD31-4B8C-83A1-F6EECF244321}">
                <p14:modId xmlns:p14="http://schemas.microsoft.com/office/powerpoint/2010/main" val="824652278"/>
              </p:ext>
            </p:extLst>
          </p:nvPr>
        </p:nvPicPr>
        <p:blipFill>
          <a:blip r:embed="rId3"/>
          <a:stretch>
            <a:fillRect/>
          </a:stretch>
        </p:blipFill>
        <p:spPr>
          <a:xfrm>
            <a:off x="1495425" y="2281238"/>
            <a:ext cx="6153150" cy="2295525"/>
          </a:xfrm>
          <a:prstGeom prst="rect">
            <a:avLst/>
          </a:prstGeom>
        </p:spPr>
      </p:pic>
    </p:spTree>
    <p:extLst>
      <p:ext uri="{BB962C8B-B14F-4D97-AF65-F5344CB8AC3E}">
        <p14:creationId xmlns:p14="http://schemas.microsoft.com/office/powerpoint/2010/main" val="379361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Rectangle 2"/>
          <p:cNvSpPr>
            <a:spLocks noGrp="1" noChangeArrowheads="1"/>
          </p:cNvSpPr>
          <p:nvPr>
            <p:ph type="title"/>
          </p:nvPr>
        </p:nvSpPr>
        <p:spPr/>
        <p:txBody>
          <a:bodyPr/>
          <a:lstStyle/>
          <a:p>
            <a:r>
              <a:rPr lang="de-DE" dirty="0"/>
              <a:t>Contents</a:t>
            </a:r>
            <a:endParaRPr lang="de-DE" dirty="0" smtClean="0"/>
          </a:p>
        </p:txBody>
      </p:sp>
      <p:sp>
        <p:nvSpPr>
          <p:cNvPr id="1928195" name="Rectangle 3"/>
          <p:cNvSpPr>
            <a:spLocks noGrp="1" noChangeArrowheads="1"/>
          </p:cNvSpPr>
          <p:nvPr>
            <p:ph type="body" idx="1"/>
          </p:nvPr>
        </p:nvSpPr>
        <p:spPr/>
        <p:txBody>
          <a:bodyPr/>
          <a:lstStyle/>
          <a:p>
            <a:r>
              <a:rPr lang="en-US" dirty="0"/>
              <a:t>General information / methodology</a:t>
            </a:r>
          </a:p>
          <a:p>
            <a:r>
              <a:rPr lang="en-US" dirty="0"/>
              <a:t>Education and university evaluation</a:t>
            </a:r>
          </a:p>
          <a:p>
            <a:r>
              <a:rPr lang="en-US" dirty="0" smtClean="0"/>
              <a:t>Career</a:t>
            </a:r>
          </a:p>
          <a:p>
            <a:r>
              <a:rPr lang="en-US" dirty="0"/>
              <a:t>Focus on Top Employers 2011</a:t>
            </a:r>
          </a:p>
          <a:p>
            <a:r>
              <a:rPr lang="en-US" b="1" dirty="0" smtClean="0">
                <a:solidFill>
                  <a:srgbClr val="0091C9"/>
                </a:solidFill>
              </a:rPr>
              <a:t>Profile</a:t>
            </a:r>
          </a:p>
        </p:txBody>
      </p:sp>
      <p:pic>
        <p:nvPicPr>
          <p:cNvPr id="92162" name="Picture 2" descr="V:\Studien &amp; Berichte\Modulbilder\Modulbilder_transparent_KLEIN_ohne Schatten.PNG\Country Repro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122" y="5037384"/>
            <a:ext cx="2160240" cy="182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6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Opinion</a:t>
            </a:r>
            <a:br>
              <a:rPr lang="de-DE" dirty="0" smtClean="0"/>
            </a:br>
            <a:r>
              <a:rPr lang="en-US" sz="1600" dirty="0"/>
              <a:t>Students should pay for their tertiary education</a:t>
            </a:r>
            <a:endParaRPr lang="de-DE" sz="1600"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Please give your opinion on the following statement.</a:t>
            </a:r>
            <a:endParaRPr lang="de-DE" dirty="0"/>
          </a:p>
        </p:txBody>
      </p:sp>
      <p:pic>
        <p:nvPicPr>
          <p:cNvPr id="3" name="Grafik 2"/>
          <p:cNvPicPr/>
          <p:nvPr>
            <p:extLst>
              <p:ext uri="{D42A27DB-BD31-4B8C-83A1-F6EECF244321}">
                <p14:modId xmlns:p14="http://schemas.microsoft.com/office/powerpoint/2010/main" val="1992569379"/>
              </p:ext>
            </p:extLst>
          </p:nvPr>
        </p:nvPicPr>
        <p:blipFill>
          <a:blip r:embed="rId3"/>
          <a:stretch>
            <a:fillRect/>
          </a:stretch>
        </p:blipFill>
        <p:spPr>
          <a:xfrm>
            <a:off x="1514475" y="1636713"/>
            <a:ext cx="6115050" cy="3581400"/>
          </a:xfrm>
          <a:prstGeom prst="rect">
            <a:avLst/>
          </a:prstGeom>
        </p:spPr>
      </p:pic>
    </p:spTree>
    <p:extLst>
      <p:ext uri="{BB962C8B-B14F-4D97-AF65-F5344CB8AC3E}">
        <p14:creationId xmlns:p14="http://schemas.microsoft.com/office/powerpoint/2010/main" val="86541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a:t>
            </a:r>
            <a:br>
              <a:rPr lang="de-DE" dirty="0" smtClean="0"/>
            </a:br>
            <a:r>
              <a:rPr lang="en-US" sz="1600" dirty="0" smtClean="0"/>
              <a:t>Age and gender</a:t>
            </a:r>
            <a:endParaRPr lang="de-DE" sz="1600" dirty="0"/>
          </a:p>
        </p:txBody>
      </p:sp>
      <p:sp>
        <p:nvSpPr>
          <p:cNvPr id="3" name="Rectangle 11"/>
          <p:cNvSpPr txBox="1">
            <a:spLocks noChangeArrowheads="1"/>
          </p:cNvSpPr>
          <p:nvPr/>
        </p:nvSpPr>
        <p:spPr bwMode="auto">
          <a:xfrm>
            <a:off x="230188" y="6393257"/>
            <a:ext cx="6502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a:t>
            </a:r>
            <a:r>
              <a:rPr lang="en-US" dirty="0" smtClean="0"/>
              <a:t>old are you?</a:t>
            </a:r>
          </a:p>
          <a:p>
            <a:r>
              <a:rPr lang="en-US" dirty="0" smtClean="0"/>
              <a:t>Question: You are… (a man / a woman?)</a:t>
            </a:r>
            <a:endParaRPr lang="de-DE" dirty="0"/>
          </a:p>
        </p:txBody>
      </p:sp>
      <p:pic>
        <p:nvPicPr>
          <p:cNvPr id="6" name="Grafik 5"/>
          <p:cNvPicPr/>
          <p:nvPr>
            <p:extLst>
              <p:ext uri="{D42A27DB-BD31-4B8C-83A1-F6EECF244321}">
                <p14:modId xmlns:p14="http://schemas.microsoft.com/office/powerpoint/2010/main" val="2430703961"/>
              </p:ext>
            </p:extLst>
          </p:nvPr>
        </p:nvPicPr>
        <p:blipFill>
          <a:blip r:embed="rId3"/>
          <a:stretch>
            <a:fillRect/>
          </a:stretch>
        </p:blipFill>
        <p:spPr>
          <a:xfrm>
            <a:off x="1187450" y="2846388"/>
            <a:ext cx="2686050" cy="1104900"/>
          </a:xfrm>
          <a:prstGeom prst="rect">
            <a:avLst/>
          </a:prstGeom>
        </p:spPr>
      </p:pic>
      <p:pic>
        <p:nvPicPr>
          <p:cNvPr id="5" name="Grafik 4"/>
          <p:cNvPicPr/>
          <p:nvPr>
            <p:extLst>
              <p:ext uri="{D42A27DB-BD31-4B8C-83A1-F6EECF244321}">
                <p14:modId xmlns:p14="http://schemas.microsoft.com/office/powerpoint/2010/main" val="1593893258"/>
              </p:ext>
            </p:extLst>
          </p:nvPr>
        </p:nvPicPr>
        <p:blipFill>
          <a:blip r:embed="rId4"/>
          <a:stretch>
            <a:fillRect/>
          </a:stretch>
        </p:blipFill>
        <p:spPr>
          <a:xfrm>
            <a:off x="4283075" y="912813"/>
            <a:ext cx="3448050" cy="5476875"/>
          </a:xfrm>
          <a:prstGeom prst="rect">
            <a:avLst/>
          </a:prstGeom>
        </p:spPr>
      </p:pic>
    </p:spTree>
    <p:extLst>
      <p:ext uri="{BB962C8B-B14F-4D97-AF65-F5344CB8AC3E}">
        <p14:creationId xmlns:p14="http://schemas.microsoft.com/office/powerpoint/2010/main" val="14829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Subjects</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main </a:t>
            </a:r>
            <a:r>
              <a:rPr lang="en-US" dirty="0" smtClean="0"/>
              <a:t>subjects </a:t>
            </a:r>
            <a:r>
              <a:rPr lang="en-US" dirty="0"/>
              <a:t>do you study?</a:t>
            </a:r>
            <a:endParaRPr lang="de-DE" dirty="0"/>
          </a:p>
        </p:txBody>
      </p:sp>
      <p:pic>
        <p:nvPicPr>
          <p:cNvPr id="4" name="Grafik 3"/>
          <p:cNvPicPr/>
          <p:nvPr>
            <p:extLst>
              <p:ext uri="{D42A27DB-BD31-4B8C-83A1-F6EECF244321}">
                <p14:modId xmlns:p14="http://schemas.microsoft.com/office/powerpoint/2010/main" val="4268342441"/>
              </p:ext>
            </p:extLst>
          </p:nvPr>
        </p:nvPicPr>
        <p:blipFill>
          <a:blip r:embed="rId3"/>
          <a:stretch>
            <a:fillRect/>
          </a:stretch>
        </p:blipFill>
        <p:spPr>
          <a:xfrm>
            <a:off x="1185863" y="1225624"/>
            <a:ext cx="6772275" cy="6019800"/>
          </a:xfrm>
          <a:prstGeom prst="rect">
            <a:avLst/>
          </a:prstGeom>
        </p:spPr>
      </p:pic>
    </p:spTree>
    <p:extLst>
      <p:ext uri="{BB962C8B-B14F-4D97-AF65-F5344CB8AC3E}">
        <p14:creationId xmlns:p14="http://schemas.microsoft.com/office/powerpoint/2010/main" val="8938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Subjects (cont.)</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main </a:t>
            </a:r>
            <a:r>
              <a:rPr lang="en-US" dirty="0" smtClean="0"/>
              <a:t>subjects </a:t>
            </a:r>
            <a:r>
              <a:rPr lang="en-US" dirty="0"/>
              <a:t>do you study?</a:t>
            </a:r>
            <a:endParaRPr lang="de-DE" dirty="0"/>
          </a:p>
        </p:txBody>
      </p:sp>
      <p:pic>
        <p:nvPicPr>
          <p:cNvPr id="4" name="Grafik 3"/>
          <p:cNvPicPr/>
          <p:nvPr>
            <p:extLst>
              <p:ext uri="{D42A27DB-BD31-4B8C-83A1-F6EECF244321}">
                <p14:modId xmlns:p14="http://schemas.microsoft.com/office/powerpoint/2010/main" val="430763110"/>
              </p:ext>
            </p:extLst>
          </p:nvPr>
        </p:nvPicPr>
        <p:blipFill>
          <a:blip r:embed="rId3"/>
          <a:stretch>
            <a:fillRect/>
          </a:stretch>
        </p:blipFill>
        <p:spPr>
          <a:xfrm>
            <a:off x="1376363" y="2562225"/>
            <a:ext cx="6391275" cy="1733550"/>
          </a:xfrm>
          <a:prstGeom prst="rect">
            <a:avLst/>
          </a:prstGeom>
        </p:spPr>
      </p:pic>
    </p:spTree>
    <p:extLst>
      <p:ext uri="{BB962C8B-B14F-4D97-AF65-F5344CB8AC3E}">
        <p14:creationId xmlns:p14="http://schemas.microsoft.com/office/powerpoint/2010/main" val="287700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Length of education</a:t>
            </a:r>
            <a:endParaRPr lang="de-DE" sz="1600" dirty="0"/>
          </a:p>
        </p:txBody>
      </p:sp>
      <p:sp>
        <p:nvSpPr>
          <p:cNvPr id="3" name="Rectangle 11"/>
          <p:cNvSpPr txBox="1">
            <a:spLocks noChangeArrowheads="1"/>
          </p:cNvSpPr>
          <p:nvPr/>
        </p:nvSpPr>
        <p:spPr bwMode="auto">
          <a:xfrm>
            <a:off x="230188" y="6393257"/>
            <a:ext cx="6502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When did you start studying your first course at university</a:t>
            </a:r>
            <a:r>
              <a:rPr lang="en-US" dirty="0" smtClean="0"/>
              <a:t>?</a:t>
            </a:r>
          </a:p>
          <a:p>
            <a:r>
              <a:rPr lang="en-US" dirty="0" smtClean="0"/>
              <a:t>Question: When </a:t>
            </a:r>
            <a:r>
              <a:rPr lang="en-US" dirty="0"/>
              <a:t>do you expect to start your first professional position after graduation?</a:t>
            </a:r>
            <a:endParaRPr lang="de-DE" dirty="0"/>
          </a:p>
        </p:txBody>
      </p:sp>
      <p:pic>
        <p:nvPicPr>
          <p:cNvPr id="2" name="Grafik 1"/>
          <p:cNvPicPr/>
          <p:nvPr>
            <p:extLst>
              <p:ext uri="{D42A27DB-BD31-4B8C-83A1-F6EECF244321}">
                <p14:modId xmlns:p14="http://schemas.microsoft.com/office/powerpoint/2010/main" val="3389844646"/>
              </p:ext>
            </p:extLst>
          </p:nvPr>
        </p:nvPicPr>
        <p:blipFill>
          <a:blip r:embed="rId3"/>
          <a:stretch>
            <a:fillRect/>
          </a:stretch>
        </p:blipFill>
        <p:spPr>
          <a:xfrm>
            <a:off x="2289175" y="1817688"/>
            <a:ext cx="4562475" cy="3219450"/>
          </a:xfrm>
          <a:prstGeom prst="rect">
            <a:avLst/>
          </a:prstGeom>
        </p:spPr>
      </p:pic>
    </p:spTree>
    <p:extLst>
      <p:ext uri="{BB962C8B-B14F-4D97-AF65-F5344CB8AC3E}">
        <p14:creationId xmlns:p14="http://schemas.microsoft.com/office/powerpoint/2010/main" val="8938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Academic achievement</a:t>
            </a:r>
            <a:endParaRPr lang="de-DE" sz="1600" dirty="0"/>
          </a:p>
        </p:txBody>
      </p:sp>
      <p:sp>
        <p:nvSpPr>
          <p:cNvPr id="4"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would you describe your academic achievements?</a:t>
            </a:r>
            <a:endParaRPr lang="de-DE" dirty="0"/>
          </a:p>
        </p:txBody>
      </p:sp>
      <p:pic>
        <p:nvPicPr>
          <p:cNvPr id="3" name="Grafik 2"/>
          <p:cNvPicPr/>
          <p:nvPr>
            <p:extLst>
              <p:ext uri="{D42A27DB-BD31-4B8C-83A1-F6EECF244321}">
                <p14:modId xmlns:p14="http://schemas.microsoft.com/office/powerpoint/2010/main" val="1962503432"/>
              </p:ext>
            </p:extLst>
          </p:nvPr>
        </p:nvPicPr>
        <p:blipFill>
          <a:blip r:embed="rId3"/>
          <a:stretch>
            <a:fillRect/>
          </a:stretch>
        </p:blipFill>
        <p:spPr>
          <a:xfrm>
            <a:off x="1185863" y="1326604"/>
            <a:ext cx="6772275" cy="4838700"/>
          </a:xfrm>
          <a:prstGeom prst="rect">
            <a:avLst/>
          </a:prstGeom>
        </p:spPr>
      </p:pic>
    </p:spTree>
    <p:extLst>
      <p:ext uri="{BB962C8B-B14F-4D97-AF65-F5344CB8AC3E}">
        <p14:creationId xmlns:p14="http://schemas.microsoft.com/office/powerpoint/2010/main" val="8938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Academic achievement (cont.)</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would you describe your academic achievements?</a:t>
            </a:r>
            <a:endParaRPr lang="de-DE" dirty="0"/>
          </a:p>
        </p:txBody>
      </p:sp>
      <p:pic>
        <p:nvPicPr>
          <p:cNvPr id="4" name="Grafik 3"/>
          <p:cNvPicPr/>
          <p:nvPr>
            <p:extLst>
              <p:ext uri="{D42A27DB-BD31-4B8C-83A1-F6EECF244321}">
                <p14:modId xmlns:p14="http://schemas.microsoft.com/office/powerpoint/2010/main" val="2093246184"/>
              </p:ext>
            </p:extLst>
          </p:nvPr>
        </p:nvPicPr>
        <p:blipFill>
          <a:blip r:embed="rId3"/>
          <a:stretch>
            <a:fillRect/>
          </a:stretch>
        </p:blipFill>
        <p:spPr>
          <a:xfrm>
            <a:off x="1004888" y="2662238"/>
            <a:ext cx="7134225" cy="1533525"/>
          </a:xfrm>
          <a:prstGeom prst="rect">
            <a:avLst/>
          </a:prstGeom>
        </p:spPr>
      </p:pic>
    </p:spTree>
    <p:extLst>
      <p:ext uri="{BB962C8B-B14F-4D97-AF65-F5344CB8AC3E}">
        <p14:creationId xmlns:p14="http://schemas.microsoft.com/office/powerpoint/2010/main" val="213702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Course type</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type of course are you currently completing?</a:t>
            </a:r>
            <a:endParaRPr lang="de-DE" dirty="0"/>
          </a:p>
        </p:txBody>
      </p:sp>
      <p:pic>
        <p:nvPicPr>
          <p:cNvPr id="4" name="Grafik 3"/>
          <p:cNvPicPr/>
          <p:nvPr>
            <p:extLst>
              <p:ext uri="{D42A27DB-BD31-4B8C-83A1-F6EECF244321}">
                <p14:modId xmlns:p14="http://schemas.microsoft.com/office/powerpoint/2010/main" val="3828372324"/>
              </p:ext>
            </p:extLst>
          </p:nvPr>
        </p:nvPicPr>
        <p:blipFill>
          <a:blip r:embed="rId3"/>
          <a:stretch>
            <a:fillRect/>
          </a:stretch>
        </p:blipFill>
        <p:spPr>
          <a:xfrm>
            <a:off x="1185863" y="1223963"/>
            <a:ext cx="6772275" cy="4410075"/>
          </a:xfrm>
          <a:prstGeom prst="rect">
            <a:avLst/>
          </a:prstGeom>
        </p:spPr>
      </p:pic>
    </p:spTree>
    <p:extLst>
      <p:ext uri="{BB962C8B-B14F-4D97-AF65-F5344CB8AC3E}">
        <p14:creationId xmlns:p14="http://schemas.microsoft.com/office/powerpoint/2010/main" val="213702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62" name="Rectangle 6"/>
          <p:cNvSpPr>
            <a:spLocks noGrp="1" noChangeArrowheads="1"/>
          </p:cNvSpPr>
          <p:nvPr>
            <p:ph type="title"/>
          </p:nvPr>
        </p:nvSpPr>
        <p:spPr>
          <a:xfrm>
            <a:off x="250825" y="615950"/>
            <a:ext cx="8066088" cy="369332"/>
          </a:xfrm>
        </p:spPr>
        <p:txBody>
          <a:bodyPr/>
          <a:lstStyle/>
          <a:p>
            <a:r>
              <a:rPr lang="de-DE" dirty="0" err="1"/>
              <a:t>trendence</a:t>
            </a:r>
            <a:r>
              <a:rPr lang="de-DE" dirty="0"/>
              <a:t> Graduate Barometer 2011: </a:t>
            </a:r>
            <a:r>
              <a:rPr lang="de-DE" dirty="0" err="1" smtClean="0"/>
              <a:t>participation</a:t>
            </a:r>
            <a:r>
              <a:rPr lang="de-DE" dirty="0" smtClean="0"/>
              <a:t> (</a:t>
            </a:r>
            <a:r>
              <a:rPr lang="de-DE" dirty="0" err="1" smtClean="0"/>
              <a:t>cont</a:t>
            </a:r>
            <a:r>
              <a:rPr lang="de-DE" dirty="0" smtClean="0"/>
              <a:t>.)</a:t>
            </a:r>
            <a:endParaRPr lang="de-DE" dirty="0"/>
          </a:p>
        </p:txBody>
      </p:sp>
      <p:sp>
        <p:nvSpPr>
          <p:cNvPr id="34" name="Rectangle 20"/>
          <p:cNvSpPr>
            <a:spLocks noChangeArrowheads="1"/>
          </p:cNvSpPr>
          <p:nvPr/>
        </p:nvSpPr>
        <p:spPr bwMode="auto">
          <a:xfrm>
            <a:off x="8594279" y="3448051"/>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2" name="Rectangle 20"/>
          <p:cNvSpPr>
            <a:spLocks noChangeArrowheads="1"/>
          </p:cNvSpPr>
          <p:nvPr/>
        </p:nvSpPr>
        <p:spPr bwMode="auto">
          <a:xfrm>
            <a:off x="8551031" y="5780663"/>
            <a:ext cx="33337" cy="148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Grafik 2"/>
          <p:cNvPicPr/>
          <p:nvPr>
            <p:extLst>
              <p:ext uri="{D42A27DB-BD31-4B8C-83A1-F6EECF244321}">
                <p14:modId xmlns:p14="http://schemas.microsoft.com/office/powerpoint/2010/main" val="3043503313"/>
              </p:ext>
            </p:extLst>
          </p:nvPr>
        </p:nvPicPr>
        <p:blipFill>
          <a:blip r:embed="rId3"/>
          <a:stretch>
            <a:fillRect/>
          </a:stretch>
        </p:blipFill>
        <p:spPr>
          <a:xfrm>
            <a:off x="1733550" y="1814513"/>
            <a:ext cx="5676900" cy="3228975"/>
          </a:xfrm>
          <a:prstGeom prst="rect">
            <a:avLst/>
          </a:prstGeom>
        </p:spPr>
      </p:pic>
    </p:spTree>
    <p:extLst>
      <p:ext uri="{BB962C8B-B14F-4D97-AF65-F5344CB8AC3E}">
        <p14:creationId xmlns:p14="http://schemas.microsoft.com/office/powerpoint/2010/main" val="400330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615553"/>
          </a:xfrm>
        </p:spPr>
        <p:txBody>
          <a:bodyPr/>
          <a:lstStyle/>
          <a:p>
            <a:r>
              <a:rPr lang="de-DE" dirty="0" smtClean="0"/>
              <a:t>Profile (</a:t>
            </a:r>
            <a:r>
              <a:rPr lang="de-DE" dirty="0" err="1" smtClean="0"/>
              <a:t>cont</a:t>
            </a:r>
            <a:r>
              <a:rPr lang="de-DE" dirty="0" smtClean="0"/>
              <a:t>.)</a:t>
            </a:r>
            <a:br>
              <a:rPr lang="de-DE" dirty="0" smtClean="0"/>
            </a:br>
            <a:r>
              <a:rPr lang="en-US" sz="1600" dirty="0" smtClean="0"/>
              <a:t>Course type (cont.)</a:t>
            </a:r>
            <a:endParaRPr lang="de-DE" sz="1600" dirty="0"/>
          </a:p>
        </p:txBody>
      </p:sp>
      <p:sp>
        <p:nvSpPr>
          <p:cNvPr id="3"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type of course are you currently completing?</a:t>
            </a:r>
            <a:endParaRPr lang="de-DE" dirty="0"/>
          </a:p>
        </p:txBody>
      </p:sp>
      <p:pic>
        <p:nvPicPr>
          <p:cNvPr id="4" name="Grafik 3"/>
          <p:cNvPicPr/>
          <p:nvPr>
            <p:extLst>
              <p:ext uri="{D42A27DB-BD31-4B8C-83A1-F6EECF244321}">
                <p14:modId xmlns:p14="http://schemas.microsoft.com/office/powerpoint/2010/main" val="3919357858"/>
              </p:ext>
            </p:extLst>
          </p:nvPr>
        </p:nvPicPr>
        <p:blipFill>
          <a:blip r:embed="rId3"/>
          <a:stretch>
            <a:fillRect/>
          </a:stretch>
        </p:blipFill>
        <p:spPr>
          <a:xfrm>
            <a:off x="2281238" y="2867025"/>
            <a:ext cx="4581525" cy="1123950"/>
          </a:xfrm>
          <a:prstGeom prst="rect">
            <a:avLst/>
          </a:prstGeom>
        </p:spPr>
      </p:pic>
    </p:spTree>
    <p:extLst>
      <p:ext uri="{BB962C8B-B14F-4D97-AF65-F5344CB8AC3E}">
        <p14:creationId xmlns:p14="http://schemas.microsoft.com/office/powerpoint/2010/main" val="276283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Experiences</a:t>
            </a:r>
            <a:r>
              <a:rPr lang="de-DE" dirty="0" smtClean="0"/>
              <a:t> </a:t>
            </a:r>
            <a:r>
              <a:rPr lang="de-DE" dirty="0" err="1" smtClean="0"/>
              <a:t>and</a:t>
            </a:r>
            <a:r>
              <a:rPr lang="de-DE" dirty="0" smtClean="0"/>
              <a:t> </a:t>
            </a:r>
            <a:r>
              <a:rPr lang="de-DE" dirty="0" err="1" smtClean="0"/>
              <a:t>advanced</a:t>
            </a:r>
            <a:r>
              <a:rPr lang="de-DE" dirty="0" smtClean="0"/>
              <a:t> </a:t>
            </a:r>
            <a:r>
              <a:rPr lang="de-DE" dirty="0" err="1" smtClean="0"/>
              <a:t>english</a:t>
            </a:r>
            <a:r>
              <a:rPr lang="de-DE" dirty="0" smtClean="0"/>
              <a:t> </a:t>
            </a:r>
            <a:r>
              <a:rPr lang="de-DE" dirty="0" err="1" smtClean="0"/>
              <a:t>skills</a:t>
            </a:r>
            <a:endParaRPr lang="de-DE" sz="1600" dirty="0"/>
          </a:p>
        </p:txBody>
      </p:sp>
      <p:sp>
        <p:nvSpPr>
          <p:cNvPr id="3" name="Rectangle 11"/>
          <p:cNvSpPr txBox="1">
            <a:spLocks noChangeArrowheads="1"/>
          </p:cNvSpPr>
          <p:nvPr/>
        </p:nvSpPr>
        <p:spPr bwMode="auto">
          <a:xfrm>
            <a:off x="230188" y="6054703"/>
            <a:ext cx="650240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What experience </a:t>
            </a:r>
            <a:r>
              <a:rPr lang="en-US" dirty="0" smtClean="0"/>
              <a:t>s(of </a:t>
            </a:r>
            <a:r>
              <a:rPr lang="en-US" dirty="0"/>
              <a:t>at least 3 months length) do you have</a:t>
            </a:r>
            <a:r>
              <a:rPr lang="en-US" dirty="0" smtClean="0"/>
              <a:t>?</a:t>
            </a:r>
          </a:p>
          <a:p>
            <a:r>
              <a:rPr lang="en-US" dirty="0"/>
              <a:t>Question: Do you speak English at </a:t>
            </a:r>
            <a:r>
              <a:rPr lang="en-US" dirty="0" smtClean="0"/>
              <a:t>a HIGHLY </a:t>
            </a:r>
            <a:r>
              <a:rPr lang="en-US" dirty="0"/>
              <a:t>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4" name="Grafik 3"/>
          <p:cNvPicPr/>
          <p:nvPr>
            <p:extLst>
              <p:ext uri="{D42A27DB-BD31-4B8C-83A1-F6EECF244321}">
                <p14:modId xmlns:p14="http://schemas.microsoft.com/office/powerpoint/2010/main" val="3134581515"/>
              </p:ext>
            </p:extLst>
          </p:nvPr>
        </p:nvPicPr>
        <p:blipFill>
          <a:blip r:embed="rId3"/>
          <a:stretch>
            <a:fillRect/>
          </a:stretch>
        </p:blipFill>
        <p:spPr>
          <a:xfrm>
            <a:off x="1185863" y="919163"/>
            <a:ext cx="6772275" cy="5133975"/>
          </a:xfrm>
          <a:prstGeom prst="rect">
            <a:avLst/>
          </a:prstGeom>
        </p:spPr>
      </p:pic>
    </p:spTree>
    <p:extLst>
      <p:ext uri="{BB962C8B-B14F-4D97-AF65-F5344CB8AC3E}">
        <p14:creationId xmlns:p14="http://schemas.microsoft.com/office/powerpoint/2010/main" val="1910484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Experiences</a:t>
            </a:r>
            <a:r>
              <a:rPr lang="de-DE" dirty="0" smtClean="0"/>
              <a:t> </a:t>
            </a:r>
            <a:r>
              <a:rPr lang="de-DE" dirty="0" err="1" smtClean="0"/>
              <a:t>and</a:t>
            </a:r>
            <a:r>
              <a:rPr lang="de-DE" dirty="0" smtClean="0"/>
              <a:t> </a:t>
            </a:r>
            <a:r>
              <a:rPr lang="de-DE" dirty="0" err="1" smtClean="0"/>
              <a:t>advanced</a:t>
            </a:r>
            <a:r>
              <a:rPr lang="de-DE" dirty="0" smtClean="0"/>
              <a:t> </a:t>
            </a:r>
            <a:r>
              <a:rPr lang="de-DE" dirty="0" err="1" smtClean="0"/>
              <a:t>english</a:t>
            </a:r>
            <a:r>
              <a:rPr lang="de-DE" dirty="0" smtClean="0"/>
              <a:t> </a:t>
            </a:r>
            <a:r>
              <a:rPr lang="de-DE" dirty="0" err="1" smtClean="0"/>
              <a:t>skills</a:t>
            </a:r>
            <a:r>
              <a:rPr lang="de-DE" dirty="0" smtClean="0"/>
              <a:t> (</a:t>
            </a:r>
            <a:r>
              <a:rPr lang="de-DE" dirty="0" err="1" smtClean="0"/>
              <a:t>cont</a:t>
            </a:r>
            <a:r>
              <a:rPr lang="de-DE" dirty="0" smtClean="0"/>
              <a:t>.)</a:t>
            </a:r>
            <a:endParaRPr lang="de-DE" sz="1600" dirty="0"/>
          </a:p>
        </p:txBody>
      </p:sp>
      <p:sp>
        <p:nvSpPr>
          <p:cNvPr id="3" name="Rectangle 11"/>
          <p:cNvSpPr txBox="1">
            <a:spLocks noChangeArrowheads="1"/>
          </p:cNvSpPr>
          <p:nvPr/>
        </p:nvSpPr>
        <p:spPr bwMode="auto">
          <a:xfrm>
            <a:off x="230188" y="6054703"/>
            <a:ext cx="6502400"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a:t>Question: What experience s(of at least 3 months length) do you have?</a:t>
            </a:r>
          </a:p>
          <a:p>
            <a:r>
              <a:rPr lang="en-US" dirty="0"/>
              <a:t>Question: Do you speak English at a HIGHLY 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4" name="Grafik 3"/>
          <p:cNvPicPr/>
          <p:nvPr>
            <p:extLst>
              <p:ext uri="{D42A27DB-BD31-4B8C-83A1-F6EECF244321}">
                <p14:modId xmlns:p14="http://schemas.microsoft.com/office/powerpoint/2010/main" val="4134548889"/>
              </p:ext>
            </p:extLst>
          </p:nvPr>
        </p:nvPicPr>
        <p:blipFill>
          <a:blip r:embed="rId3"/>
          <a:stretch>
            <a:fillRect/>
          </a:stretch>
        </p:blipFill>
        <p:spPr>
          <a:xfrm>
            <a:off x="1333500" y="2243138"/>
            <a:ext cx="6477000" cy="2371725"/>
          </a:xfrm>
          <a:prstGeom prst="rect">
            <a:avLst/>
          </a:prstGeom>
        </p:spPr>
      </p:pic>
    </p:spTree>
    <p:extLst>
      <p:ext uri="{BB962C8B-B14F-4D97-AF65-F5344CB8AC3E}">
        <p14:creationId xmlns:p14="http://schemas.microsoft.com/office/powerpoint/2010/main" val="333701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Advanced</a:t>
            </a:r>
            <a:r>
              <a:rPr lang="de-DE" dirty="0" smtClean="0"/>
              <a:t> </a:t>
            </a:r>
            <a:r>
              <a:rPr lang="de-DE" dirty="0" err="1" smtClean="0"/>
              <a:t>english</a:t>
            </a:r>
            <a:r>
              <a:rPr lang="de-DE" dirty="0" smtClean="0"/>
              <a:t> </a:t>
            </a:r>
            <a:r>
              <a:rPr lang="de-DE" dirty="0" err="1" smtClean="0"/>
              <a:t>skills</a:t>
            </a:r>
            <a:r>
              <a:rPr lang="de-DE" dirty="0" smtClean="0"/>
              <a:t> in Europe</a:t>
            </a:r>
            <a:endParaRPr lang="de-DE" sz="1600" dirty="0"/>
          </a:p>
        </p:txBody>
      </p:sp>
      <p:sp>
        <p:nvSpPr>
          <p:cNvPr id="4" name="Rectangle 11"/>
          <p:cNvSpPr txBox="1">
            <a:spLocks noChangeArrowheads="1"/>
          </p:cNvSpPr>
          <p:nvPr/>
        </p:nvSpPr>
        <p:spPr bwMode="auto">
          <a:xfrm>
            <a:off x="230188" y="6257836"/>
            <a:ext cx="6502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Do you speak English at a HIGHLY 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3" name="Grafik 2"/>
          <p:cNvPicPr/>
          <p:nvPr>
            <p:extLst>
              <p:ext uri="{D42A27DB-BD31-4B8C-83A1-F6EECF244321}">
                <p14:modId xmlns:p14="http://schemas.microsoft.com/office/powerpoint/2010/main" val="2728801322"/>
              </p:ext>
            </p:extLst>
          </p:nvPr>
        </p:nvPicPr>
        <p:blipFill>
          <a:blip r:embed="rId3"/>
          <a:stretch>
            <a:fillRect/>
          </a:stretch>
        </p:blipFill>
        <p:spPr>
          <a:xfrm>
            <a:off x="1900238" y="1524000"/>
            <a:ext cx="5343525" cy="4705350"/>
          </a:xfrm>
          <a:prstGeom prst="rect">
            <a:avLst/>
          </a:prstGeom>
        </p:spPr>
      </p:pic>
    </p:spTree>
    <p:extLst>
      <p:ext uri="{BB962C8B-B14F-4D97-AF65-F5344CB8AC3E}">
        <p14:creationId xmlns:p14="http://schemas.microsoft.com/office/powerpoint/2010/main" val="108043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err="1" smtClean="0"/>
              <a:t>Advanced</a:t>
            </a:r>
            <a:r>
              <a:rPr lang="de-DE" dirty="0" smtClean="0"/>
              <a:t> </a:t>
            </a:r>
            <a:r>
              <a:rPr lang="de-DE" dirty="0" err="1" smtClean="0"/>
              <a:t>english</a:t>
            </a:r>
            <a:r>
              <a:rPr lang="de-DE" dirty="0" smtClean="0"/>
              <a:t> </a:t>
            </a:r>
            <a:r>
              <a:rPr lang="de-DE" dirty="0" err="1" smtClean="0"/>
              <a:t>skills</a:t>
            </a:r>
            <a:r>
              <a:rPr lang="de-DE" dirty="0" smtClean="0"/>
              <a:t> in Europe (</a:t>
            </a:r>
            <a:r>
              <a:rPr lang="de-DE" dirty="0" err="1" smtClean="0"/>
              <a:t>cont</a:t>
            </a:r>
            <a:r>
              <a:rPr lang="de-DE" dirty="0" smtClean="0"/>
              <a:t>.)</a:t>
            </a:r>
            <a:endParaRPr lang="de-DE" sz="1600" dirty="0"/>
          </a:p>
        </p:txBody>
      </p:sp>
      <p:sp>
        <p:nvSpPr>
          <p:cNvPr id="4" name="Rectangle 11"/>
          <p:cNvSpPr txBox="1">
            <a:spLocks noChangeArrowheads="1"/>
          </p:cNvSpPr>
          <p:nvPr/>
        </p:nvSpPr>
        <p:spPr bwMode="auto">
          <a:xfrm>
            <a:off x="230188" y="6257836"/>
            <a:ext cx="65024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Do you speak English at a HIGHLY ADVANCED LEVEL? In this sense 'highly advanced level' means that you can speak, write and understand the language without any difficulties. I.e. You are fluent, have a large vocabulary and make very few grammatical errors.</a:t>
            </a:r>
            <a:endParaRPr lang="de-DE" dirty="0"/>
          </a:p>
        </p:txBody>
      </p:sp>
      <p:pic>
        <p:nvPicPr>
          <p:cNvPr id="3" name="Grafik 2"/>
          <p:cNvPicPr/>
          <p:nvPr>
            <p:extLst>
              <p:ext uri="{D42A27DB-BD31-4B8C-83A1-F6EECF244321}">
                <p14:modId xmlns:p14="http://schemas.microsoft.com/office/powerpoint/2010/main" val="2555903815"/>
              </p:ext>
            </p:extLst>
          </p:nvPr>
        </p:nvPicPr>
        <p:blipFill>
          <a:blip r:embed="rId3"/>
          <a:stretch>
            <a:fillRect/>
          </a:stretch>
        </p:blipFill>
        <p:spPr>
          <a:xfrm>
            <a:off x="1838325" y="1914525"/>
            <a:ext cx="5467350" cy="3028950"/>
          </a:xfrm>
          <a:prstGeom prst="rect">
            <a:avLst/>
          </a:prstGeom>
        </p:spPr>
      </p:pic>
    </p:spTree>
    <p:extLst>
      <p:ext uri="{BB962C8B-B14F-4D97-AF65-F5344CB8AC3E}">
        <p14:creationId xmlns:p14="http://schemas.microsoft.com/office/powerpoint/2010/main" val="15606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994" name="Text Box 3"/>
          <p:cNvSpPr txBox="1">
            <a:spLocks noChangeArrowheads="1"/>
          </p:cNvSpPr>
          <p:nvPr/>
        </p:nvSpPr>
        <p:spPr bwMode="auto">
          <a:xfrm>
            <a:off x="827088" y="1989138"/>
            <a:ext cx="44656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a:solidFill>
                  <a:schemeClr val="tx1"/>
                </a:solidFill>
                <a:latin typeface="Calibri" pitchFamily="34" charset="0"/>
              </a:defRPr>
            </a:lvl1pPr>
            <a:lvl2pPr marL="742950" indent="-285750" algn="l">
              <a:spcBef>
                <a:spcPct val="0"/>
              </a:spcBef>
              <a:defRPr>
                <a:solidFill>
                  <a:schemeClr val="tx1"/>
                </a:solidFill>
                <a:latin typeface="Calibri" pitchFamily="34" charset="0"/>
              </a:defRPr>
            </a:lvl2pPr>
            <a:lvl3pPr marL="1143000" indent="-228600" algn="l">
              <a:spcBef>
                <a:spcPct val="0"/>
              </a:spcBef>
              <a:defRPr>
                <a:solidFill>
                  <a:schemeClr val="tx1"/>
                </a:solidFill>
                <a:latin typeface="Calibri" pitchFamily="34" charset="0"/>
              </a:defRPr>
            </a:lvl3pPr>
            <a:lvl4pPr marL="1600200" indent="-228600" algn="l">
              <a:spcBef>
                <a:spcPct val="0"/>
              </a:spcBef>
              <a:defRPr>
                <a:solidFill>
                  <a:schemeClr val="tx1"/>
                </a:solidFill>
                <a:latin typeface="Calibri" pitchFamily="34" charset="0"/>
              </a:defRPr>
            </a:lvl4pPr>
            <a:lvl5pPr marL="2057400" indent="-228600" algn="l">
              <a:spcBef>
                <a:spcPct val="0"/>
              </a:spcBef>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buClrTx/>
              <a:buFontTx/>
              <a:buNone/>
            </a:pPr>
            <a:r>
              <a:rPr lang="de-DE" sz="1800" b="1" dirty="0" err="1">
                <a:solidFill>
                  <a:srgbClr val="00354A"/>
                </a:solidFill>
              </a:rPr>
              <a:t>For</a:t>
            </a:r>
            <a:r>
              <a:rPr lang="de-DE" sz="1800" b="1" dirty="0">
                <a:solidFill>
                  <a:srgbClr val="00354A"/>
                </a:solidFill>
              </a:rPr>
              <a:t> </a:t>
            </a:r>
            <a:r>
              <a:rPr lang="de-DE" sz="1800" b="1" dirty="0" err="1">
                <a:solidFill>
                  <a:srgbClr val="00354A"/>
                </a:solidFill>
              </a:rPr>
              <a:t>enquiries</a:t>
            </a:r>
            <a:r>
              <a:rPr lang="de-DE" sz="1800" b="1" dirty="0">
                <a:solidFill>
                  <a:srgbClr val="00354A"/>
                </a:solidFill>
              </a:rPr>
              <a:t> </a:t>
            </a:r>
            <a:r>
              <a:rPr lang="de-DE" sz="1800" b="1" dirty="0" err="1">
                <a:solidFill>
                  <a:srgbClr val="00354A"/>
                </a:solidFill>
              </a:rPr>
              <a:t>please</a:t>
            </a:r>
            <a:r>
              <a:rPr lang="de-DE" sz="1800" b="1" dirty="0">
                <a:solidFill>
                  <a:srgbClr val="00354A"/>
                </a:solidFill>
              </a:rPr>
              <a:t> </a:t>
            </a:r>
            <a:r>
              <a:rPr lang="de-DE" sz="1800" b="1" dirty="0" err="1">
                <a:solidFill>
                  <a:srgbClr val="00354A"/>
                </a:solidFill>
              </a:rPr>
              <a:t>contact</a:t>
            </a:r>
            <a:r>
              <a:rPr lang="de-DE" sz="1800" b="1" dirty="0">
                <a:solidFill>
                  <a:srgbClr val="00354A"/>
                </a:solidFill>
              </a:rPr>
              <a:t>:</a:t>
            </a:r>
          </a:p>
          <a:p>
            <a:r>
              <a:rPr lang="en-GB" sz="1800" dirty="0" smtClean="0"/>
              <a:t>Ulrike Heyne </a:t>
            </a:r>
          </a:p>
          <a:p>
            <a:r>
              <a:rPr lang="en-GB" sz="1800" dirty="0" smtClean="0"/>
              <a:t>Research </a:t>
            </a:r>
            <a:r>
              <a:rPr lang="en-GB" sz="1800" dirty="0"/>
              <a:t>Manager </a:t>
            </a:r>
            <a:endParaRPr lang="en-GB" sz="1800" dirty="0" smtClean="0"/>
          </a:p>
          <a:p>
            <a:endParaRPr lang="de-DE" sz="1800" dirty="0"/>
          </a:p>
          <a:p>
            <a:r>
              <a:rPr lang="en-GB" sz="1800" dirty="0"/>
              <a:t>Phone: +49 30 </a:t>
            </a:r>
            <a:r>
              <a:rPr lang="en-GB" sz="1800" dirty="0" smtClean="0"/>
              <a:t>2592988-306</a:t>
            </a:r>
            <a:endParaRPr lang="de-DE" sz="1800" dirty="0"/>
          </a:p>
          <a:p>
            <a:r>
              <a:rPr lang="en-GB" sz="1800" dirty="0"/>
              <a:t>Fax: +49 30 2592988-901</a:t>
            </a:r>
            <a:endParaRPr lang="de-DE" sz="1800" dirty="0"/>
          </a:p>
          <a:p>
            <a:r>
              <a:rPr lang="en-GB" sz="1800" dirty="0" smtClean="0"/>
              <a:t>Ulrike.Heyne@trendence.com</a:t>
            </a:r>
            <a:endParaRPr lang="en-GB" sz="1800" dirty="0"/>
          </a:p>
          <a:p>
            <a:endParaRPr lang="en-GB" sz="1800" b="1" dirty="0">
              <a:solidFill>
                <a:srgbClr val="00354A"/>
              </a:solidFill>
            </a:endParaRPr>
          </a:p>
          <a:p>
            <a:r>
              <a:rPr lang="de-DE" sz="1800" b="1" dirty="0" smtClean="0">
                <a:solidFill>
                  <a:srgbClr val="00354A"/>
                </a:solidFill>
              </a:rPr>
              <a:t>trend</a:t>
            </a:r>
            <a:r>
              <a:rPr lang="de-DE" sz="1800" dirty="0" smtClean="0">
                <a:solidFill>
                  <a:srgbClr val="00354A"/>
                </a:solidFill>
              </a:rPr>
              <a:t>ence Institut GmbH</a:t>
            </a:r>
            <a:br>
              <a:rPr lang="de-DE" sz="1800" dirty="0" smtClean="0">
                <a:solidFill>
                  <a:srgbClr val="00354A"/>
                </a:solidFill>
              </a:rPr>
            </a:br>
            <a:r>
              <a:rPr lang="de-DE" sz="1800" dirty="0" err="1" smtClean="0">
                <a:solidFill>
                  <a:srgbClr val="00354A"/>
                </a:solidFill>
              </a:rPr>
              <a:t>Markgrafenstrasse</a:t>
            </a:r>
            <a:r>
              <a:rPr lang="de-DE" sz="1800" dirty="0" smtClean="0">
                <a:solidFill>
                  <a:srgbClr val="00354A"/>
                </a:solidFill>
              </a:rPr>
              <a:t> 62</a:t>
            </a:r>
            <a:r>
              <a:rPr lang="de-DE" sz="1800" dirty="0" smtClean="0"/>
              <a:t/>
            </a:r>
            <a:br>
              <a:rPr lang="de-DE" sz="1800" dirty="0" smtClean="0"/>
            </a:br>
            <a:r>
              <a:rPr lang="de-DE" sz="1800" dirty="0" smtClean="0">
                <a:solidFill>
                  <a:srgbClr val="00354A"/>
                </a:solidFill>
              </a:rPr>
              <a:t>10969 Berlin, Germany</a:t>
            </a:r>
            <a:endParaRPr lang="de-DE" sz="1800" dirty="0">
              <a:solidFill>
                <a:srgbClr val="00354A"/>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4" name="Rectangle 2"/>
          <p:cNvSpPr>
            <a:spLocks noGrp="1" noChangeArrowheads="1"/>
          </p:cNvSpPr>
          <p:nvPr>
            <p:ph type="title"/>
          </p:nvPr>
        </p:nvSpPr>
        <p:spPr/>
        <p:txBody>
          <a:bodyPr/>
          <a:lstStyle/>
          <a:p>
            <a:r>
              <a:rPr lang="de-DE" dirty="0" smtClean="0"/>
              <a:t>Contents</a:t>
            </a:r>
          </a:p>
        </p:txBody>
      </p:sp>
      <p:sp>
        <p:nvSpPr>
          <p:cNvPr id="2097155" name="Rectangle 3"/>
          <p:cNvSpPr>
            <a:spLocks noGrp="1" noChangeArrowheads="1"/>
          </p:cNvSpPr>
          <p:nvPr>
            <p:ph type="body" idx="1"/>
          </p:nvPr>
        </p:nvSpPr>
        <p:spPr/>
        <p:txBody>
          <a:bodyPr/>
          <a:lstStyle/>
          <a:p>
            <a:r>
              <a:rPr lang="en-US" dirty="0"/>
              <a:t>General information / methodology</a:t>
            </a:r>
          </a:p>
          <a:p>
            <a:r>
              <a:rPr lang="en-US" b="1" dirty="0">
                <a:solidFill>
                  <a:srgbClr val="0091C9"/>
                </a:solidFill>
              </a:rPr>
              <a:t>Education and university evaluation</a:t>
            </a:r>
          </a:p>
          <a:p>
            <a:r>
              <a:rPr lang="en-US" dirty="0"/>
              <a:t>Career</a:t>
            </a:r>
          </a:p>
          <a:p>
            <a:r>
              <a:rPr lang="en-US" dirty="0"/>
              <a:t>Focus on Top Employers 2011</a:t>
            </a:r>
          </a:p>
          <a:p>
            <a:r>
              <a:rPr lang="en-US" dirty="0" smtClean="0"/>
              <a:t>Profile</a:t>
            </a:r>
          </a:p>
        </p:txBody>
      </p:sp>
      <p:pic>
        <p:nvPicPr>
          <p:cNvPr id="89090" name="Picture 2" descr="V:\Studien &amp; Berichte\Modulbilder\Modulbilder_transparent_KLEIN_ohne Schatten.PNG\Modul II_Graduate Profile_School Leaver Pro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4651275"/>
            <a:ext cx="1296144" cy="1956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r>
              <a:rPr lang="de-DE" dirty="0" smtClean="0"/>
              <a:t> in Europe</a:t>
            </a:r>
            <a:endParaRPr lang="de-DE" dirty="0"/>
          </a:p>
        </p:txBody>
      </p:sp>
      <p:sp>
        <p:nvSpPr>
          <p:cNvPr id="30"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does your university perform on these </a:t>
            </a:r>
            <a:r>
              <a:rPr lang="en-US" dirty="0" smtClean="0"/>
              <a:t>factors?</a:t>
            </a:r>
            <a:endParaRPr lang="de-DE" dirty="0"/>
          </a:p>
        </p:txBody>
      </p:sp>
      <p:pic>
        <p:nvPicPr>
          <p:cNvPr id="849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819" y="1405855"/>
            <a:ext cx="534352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84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1555" name="Rectangle 3"/>
          <p:cNvSpPr>
            <a:spLocks noGrp="1" noChangeArrowheads="1"/>
          </p:cNvSpPr>
          <p:nvPr>
            <p:ph type="title"/>
          </p:nvPr>
        </p:nvSpPr>
        <p:spPr>
          <a:xfrm>
            <a:off x="250825" y="615950"/>
            <a:ext cx="8066088" cy="369332"/>
          </a:xfrm>
        </p:spPr>
        <p:txBody>
          <a:bodyPr/>
          <a:lstStyle/>
          <a:p>
            <a:r>
              <a:rPr lang="de-DE" dirty="0" smtClean="0"/>
              <a:t>Evaluation </a:t>
            </a:r>
            <a:r>
              <a:rPr lang="de-DE" dirty="0" err="1" smtClean="0"/>
              <a:t>of</a:t>
            </a:r>
            <a:r>
              <a:rPr lang="de-DE" dirty="0" smtClean="0"/>
              <a:t> </a:t>
            </a:r>
            <a:r>
              <a:rPr lang="de-DE" dirty="0" err="1" smtClean="0"/>
              <a:t>university</a:t>
            </a:r>
            <a:r>
              <a:rPr lang="de-DE" dirty="0" smtClean="0"/>
              <a:t> </a:t>
            </a:r>
            <a:r>
              <a:rPr lang="de-DE" dirty="0" err="1" smtClean="0"/>
              <a:t>performance</a:t>
            </a:r>
            <a:r>
              <a:rPr lang="de-DE" dirty="0" smtClean="0"/>
              <a:t> in Europe (</a:t>
            </a:r>
            <a:r>
              <a:rPr lang="de-DE" dirty="0" err="1" smtClean="0"/>
              <a:t>cont</a:t>
            </a:r>
            <a:r>
              <a:rPr lang="de-DE" dirty="0" smtClean="0"/>
              <a:t>.)</a:t>
            </a:r>
            <a:endParaRPr lang="de-DE" dirty="0"/>
          </a:p>
        </p:txBody>
      </p:sp>
      <p:sp>
        <p:nvSpPr>
          <p:cNvPr id="6" name="Rectangle 11"/>
          <p:cNvSpPr txBox="1">
            <a:spLocks noChangeArrowheads="1"/>
          </p:cNvSpPr>
          <p:nvPr/>
        </p:nvSpPr>
        <p:spPr bwMode="auto">
          <a:xfrm>
            <a:off x="230188" y="6597650"/>
            <a:ext cx="6502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spAutoFit/>
          </a:bodyPr>
          <a:lstStyle>
            <a:lvl1pPr algn="l" rtl="0" eaLnBrk="0" fontAlgn="base" hangingPunct="0">
              <a:spcBef>
                <a:spcPct val="20000"/>
              </a:spcBef>
              <a:spcAft>
                <a:spcPct val="0"/>
              </a:spcAft>
              <a:buClr>
                <a:srgbClr val="0091C9"/>
              </a:buClr>
              <a:buFont typeface="Calibri" pitchFamily="34" charset="0"/>
              <a:defRPr sz="1100">
                <a:solidFill>
                  <a:srgbClr val="B4C3D2"/>
                </a:solidFill>
                <a:latin typeface="+mn-lt"/>
                <a:ea typeface="+mn-ea"/>
                <a:cs typeface="+mn-cs"/>
              </a:defRPr>
            </a:lvl1pPr>
            <a:lvl2pPr marL="828675" indent="-285750" algn="l" rtl="0" eaLnBrk="0" fontAlgn="base" hangingPunct="0">
              <a:spcBef>
                <a:spcPct val="20000"/>
              </a:spcBef>
              <a:spcAft>
                <a:spcPct val="0"/>
              </a:spcAft>
              <a:buClr>
                <a:srgbClr val="0091C9"/>
              </a:buClr>
              <a:buFont typeface="Calibri" pitchFamily="34" charset="0"/>
              <a:defRPr sz="1600">
                <a:solidFill>
                  <a:srgbClr val="00354A"/>
                </a:solidFill>
                <a:latin typeface="+mn-lt"/>
              </a:defRPr>
            </a:lvl2pPr>
            <a:lvl3pPr marL="1236663" indent="-228600" algn="l" rtl="0" eaLnBrk="0" fontAlgn="base" hangingPunct="0">
              <a:spcBef>
                <a:spcPct val="20000"/>
              </a:spcBef>
              <a:spcAft>
                <a:spcPct val="0"/>
              </a:spcAft>
              <a:buClr>
                <a:srgbClr val="0091C9"/>
              </a:buClr>
              <a:buFont typeface="Calibri" pitchFamily="34" charset="0"/>
              <a:defRPr sz="1400">
                <a:solidFill>
                  <a:srgbClr val="00354A"/>
                </a:solidFill>
                <a:latin typeface="+mn-lt"/>
              </a:defRPr>
            </a:lvl3pPr>
            <a:lvl4pPr marL="1644650" indent="-228600" algn="l" rtl="0" eaLnBrk="0" fontAlgn="base" hangingPunct="0">
              <a:spcBef>
                <a:spcPct val="20000"/>
              </a:spcBef>
              <a:spcAft>
                <a:spcPct val="0"/>
              </a:spcAft>
              <a:buClr>
                <a:srgbClr val="0091C9"/>
              </a:buClr>
              <a:buFont typeface="Calibri" pitchFamily="34" charset="0"/>
              <a:defRPr sz="1200">
                <a:solidFill>
                  <a:srgbClr val="00354A"/>
                </a:solidFill>
                <a:latin typeface="+mn-lt"/>
              </a:defRPr>
            </a:lvl4pPr>
            <a:lvl5pPr marL="20574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5pPr>
            <a:lvl6pPr marL="25146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6pPr>
            <a:lvl7pPr marL="29718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7pPr>
            <a:lvl8pPr marL="34290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8pPr>
            <a:lvl9pPr marL="3886200" indent="-228600" algn="l" rtl="0" eaLnBrk="0" fontAlgn="base" hangingPunct="0">
              <a:spcBef>
                <a:spcPct val="20000"/>
              </a:spcBef>
              <a:spcAft>
                <a:spcPct val="0"/>
              </a:spcAft>
              <a:buClr>
                <a:srgbClr val="0091C9"/>
              </a:buClr>
              <a:buFont typeface="Calibri" pitchFamily="34" charset="0"/>
              <a:defRPr sz="1000">
                <a:solidFill>
                  <a:srgbClr val="00354A"/>
                </a:solidFill>
                <a:latin typeface="+mn-lt"/>
              </a:defRPr>
            </a:lvl9pPr>
          </a:lstStyle>
          <a:p>
            <a:r>
              <a:rPr lang="en-US" dirty="0" smtClean="0"/>
              <a:t>Question</a:t>
            </a:r>
            <a:r>
              <a:rPr lang="en-US" dirty="0"/>
              <a:t>: How does your university perform on these </a:t>
            </a:r>
            <a:r>
              <a:rPr lang="en-US" dirty="0" smtClean="0"/>
              <a:t>factors?</a:t>
            </a:r>
            <a:endParaRPr lang="de-DE" dirty="0"/>
          </a:p>
        </p:txBody>
      </p:sp>
      <p:pic>
        <p:nvPicPr>
          <p:cNvPr id="3" name="Grafik 2"/>
          <p:cNvPicPr/>
          <p:nvPr>
            <p:extLst>
              <p:ext uri="{D42A27DB-BD31-4B8C-83A1-F6EECF244321}">
                <p14:modId xmlns:p14="http://schemas.microsoft.com/office/powerpoint/2010/main" val="1381051834"/>
              </p:ext>
            </p:extLst>
          </p:nvPr>
        </p:nvPicPr>
        <p:blipFill>
          <a:blip r:embed="rId3"/>
          <a:stretch>
            <a:fillRect/>
          </a:stretch>
        </p:blipFill>
        <p:spPr>
          <a:xfrm>
            <a:off x="1643063" y="1928813"/>
            <a:ext cx="5857875" cy="3000375"/>
          </a:xfrm>
          <a:prstGeom prst="rect">
            <a:avLst/>
          </a:prstGeom>
        </p:spPr>
      </p:pic>
    </p:spTree>
    <p:extLst>
      <p:ext uri="{BB962C8B-B14F-4D97-AF65-F5344CB8AC3E}">
        <p14:creationId xmlns:p14="http://schemas.microsoft.com/office/powerpoint/2010/main" val="3074581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3_Powerpointpräsentation">
  <a:themeElements>
    <a:clrScheme name="3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owerpointpräsentatio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3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owerpoint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owerpoint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owerpoint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owerpoint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owerpoint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owerpoint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owerpoint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owerpoint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owerpoint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owerpoint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owerpoint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trendence">
  <a:themeElements>
    <a:clrScheme name="8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trendenc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8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trend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trend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trend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trend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trend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trend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trend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trend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trend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trend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trend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trendence">
  <a:themeElements>
    <a:clrScheme name="9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trendenc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9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trend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trend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trend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trend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trend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trend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trend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trend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trend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trend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trend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präsentation">
  <a:themeElements>
    <a:clrScheme name="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prä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trendence">
  <a:themeElements>
    <a:clrScheme name="10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trendence">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10_trend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trend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trend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trend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trend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trend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trend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trend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trend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trend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trend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trend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owerpointpräsentation">
  <a:themeElements>
    <a:clrScheme name="1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owerpointpräsentatio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rgbClr val="0091C9"/>
          </a:buClr>
          <a:buSzTx/>
          <a:buFont typeface="Calibri" pitchFamily="34" charset="0"/>
          <a:buNone/>
          <a:tabLst/>
          <a:defRPr kumimoji="0" lang="de-DE" sz="1400" b="0" i="0" u="none" strike="noStrike" cap="none" normalizeH="0" baseline="0" smtClean="0">
            <a:ln>
              <a:noFill/>
            </a:ln>
            <a:solidFill>
              <a:srgbClr val="00354A"/>
            </a:solidFill>
            <a:effectLst/>
            <a:latin typeface="Calibri" pitchFamily="34" charset="0"/>
          </a:defRPr>
        </a:defPPr>
      </a:lstStyle>
    </a:lnDef>
  </a:objectDefaults>
  <a:extraClrSchemeLst>
    <a:extraClrScheme>
      <a:clrScheme name="1_Powerpoint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owerpoint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owerpoint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owerpoint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owerpoint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owerpoint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owerpoint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owerpoint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owerpoint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owerpoint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owerpoint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owerpoint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Powerpointpräsentation</Template>
  <TotalTime>0</TotalTime>
  <Words>1875</Words>
  <Application>Microsoft Office PowerPoint</Application>
  <PresentationFormat>Bildschirmpräsentation (4:3)</PresentationFormat>
  <Paragraphs>201</Paragraphs>
  <Slides>65</Slides>
  <Notes>63</Notes>
  <HiddenSlides>0</HiddenSlides>
  <MMClips>0</MMClips>
  <ScaleCrop>false</ScaleCrop>
  <HeadingPairs>
    <vt:vector size="4" baseType="variant">
      <vt:variant>
        <vt:lpstr>Design</vt:lpstr>
      </vt:variant>
      <vt:variant>
        <vt:i4>6</vt:i4>
      </vt:variant>
      <vt:variant>
        <vt:lpstr>Folientitel</vt:lpstr>
      </vt:variant>
      <vt:variant>
        <vt:i4>65</vt:i4>
      </vt:variant>
    </vt:vector>
  </HeadingPairs>
  <TitlesOfParts>
    <vt:vector size="71" baseType="lpstr">
      <vt:lpstr>3_Powerpointpräsentation</vt:lpstr>
      <vt:lpstr>8_trendence</vt:lpstr>
      <vt:lpstr>9_trendence</vt:lpstr>
      <vt:lpstr>Powerpointpräsentation</vt:lpstr>
      <vt:lpstr>10_trendence</vt:lpstr>
      <vt:lpstr>1_Powerpointpräsentation</vt:lpstr>
      <vt:lpstr>trendence Graduate Barometer 2011 - Business Edition  Partner report prepared for  Пловдивски университет „Паисий Хилендарски" </vt:lpstr>
      <vt:lpstr>Contents</vt:lpstr>
      <vt:lpstr>Methodology: trendence Graduate Barometer - European Edition</vt:lpstr>
      <vt:lpstr>USPs</vt:lpstr>
      <vt:lpstr>trendence Graduate Barometer 2011: participation</vt:lpstr>
      <vt:lpstr>trendence Graduate Barometer 2011: participation (cont.)</vt:lpstr>
      <vt:lpstr>Contents</vt:lpstr>
      <vt:lpstr>Evaluation of university performance in Europe</vt:lpstr>
      <vt:lpstr>Evaluation of university performance in Europe (cont.)</vt:lpstr>
      <vt:lpstr>Important factors when choosing a university course</vt:lpstr>
      <vt:lpstr>Important factors when choosing a university course (cont.)</vt:lpstr>
      <vt:lpstr>Evaluation of university performance</vt:lpstr>
      <vt:lpstr>Evaluation of university performance (cont.)</vt:lpstr>
      <vt:lpstr>Opinion My university course provides me with the skills necessary for the labour market.</vt:lpstr>
      <vt:lpstr>Use of university careers fair</vt:lpstr>
      <vt:lpstr>Interest in studying a master course abroad</vt:lpstr>
      <vt:lpstr>Interest in studying a master course abroad (cont.)</vt:lpstr>
      <vt:lpstr>Desired master course destination</vt:lpstr>
      <vt:lpstr>Desired master course destination (cont.)</vt:lpstr>
      <vt:lpstr>Students wanting to study a master course in Bulgaria</vt:lpstr>
      <vt:lpstr>Contents</vt:lpstr>
      <vt:lpstr>Opinion I am worried about my future career</vt:lpstr>
      <vt:lpstr>Optimism indicator</vt:lpstr>
      <vt:lpstr>Career priorities</vt:lpstr>
      <vt:lpstr>Job application process Estimated timeframe to find first position</vt:lpstr>
      <vt:lpstr>Job application process Estimated timeframe to find first position (cont.)</vt:lpstr>
      <vt:lpstr>Job application process Estimated number of applications to find first position</vt:lpstr>
      <vt:lpstr>Job application process Estimated number of applications to find first position (cont.)</vt:lpstr>
      <vt:lpstr>Expectations of first position Expected gross annual salary / expected working hours relationship in Europe</vt:lpstr>
      <vt:lpstr>Expectations of first position Expected gross annual salary</vt:lpstr>
      <vt:lpstr>Expectations of first position Expected gross annual salary (cont.)</vt:lpstr>
      <vt:lpstr>Expectations of first position Expected working hours</vt:lpstr>
      <vt:lpstr>Expectations of first position Expected working hours (cont.)</vt:lpstr>
      <vt:lpstr>Expectations of first position Expected time in first position</vt:lpstr>
      <vt:lpstr>Expectations of first position Expected time in first position (cont.)</vt:lpstr>
      <vt:lpstr>Opinion After graduating I will leave my country to find a professional position abroad</vt:lpstr>
      <vt:lpstr>Mobility – willingness to relocate</vt:lpstr>
      <vt:lpstr>Mobility – willingness to relocate (cont.)</vt:lpstr>
      <vt:lpstr>Mobility – emigration destination</vt:lpstr>
      <vt:lpstr>Mobility – emigration destination (cont.)</vt:lpstr>
      <vt:lpstr>Contents</vt:lpstr>
      <vt:lpstr>Who are the most attractive employers in Europe?</vt:lpstr>
      <vt:lpstr>Who are the most attractive employers in Bulgaria?</vt:lpstr>
      <vt:lpstr>Who are the most attractive employers at your university?</vt:lpstr>
      <vt:lpstr>Who are the most active employers in Bulgaria?</vt:lpstr>
      <vt:lpstr>Who are the most active employers at your university?</vt:lpstr>
      <vt:lpstr>General communication channels used</vt:lpstr>
      <vt:lpstr>General communication channels used (cont.)</vt:lpstr>
      <vt:lpstr>Most appealing campus marketing activities</vt:lpstr>
      <vt:lpstr>Most appealing campus marketing activities (cont.)</vt:lpstr>
      <vt:lpstr>Contents</vt:lpstr>
      <vt:lpstr>Opinion Students should pay for their tertiary education</vt:lpstr>
      <vt:lpstr>Profile Age and gender</vt:lpstr>
      <vt:lpstr>Profile (cont.) Subjects</vt:lpstr>
      <vt:lpstr>Profile (cont.) Subjects (cont.)</vt:lpstr>
      <vt:lpstr>Profile (cont.) Length of education</vt:lpstr>
      <vt:lpstr>Profile (cont.) Academic achievement</vt:lpstr>
      <vt:lpstr>Profile (cont.) Academic achievement (cont.)</vt:lpstr>
      <vt:lpstr>Profile (cont.) Course type</vt:lpstr>
      <vt:lpstr>Profile (cont.) Course type (cont.)</vt:lpstr>
      <vt:lpstr>Experiences and advanced english skills</vt:lpstr>
      <vt:lpstr>Experiences and advanced english skills (cont.)</vt:lpstr>
      <vt:lpstr>Advanced english skills in Europe</vt:lpstr>
      <vt:lpstr>Advanced english skills in Europe (cont.)</vt:lpstr>
      <vt:lpstr>PowerPoint-Präsentation</vt:lpstr>
    </vt:vector>
  </TitlesOfParts>
  <Company>trendence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Svetoslava Babacheva</cp:lastModifiedBy>
  <cp:revision>1435</cp:revision>
  <dcterms:created xsi:type="dcterms:W3CDTF">2007-02-16T10:25:58Z</dcterms:created>
  <dcterms:modified xsi:type="dcterms:W3CDTF">2011-07-26T12:57:21Z</dcterms:modified>
</cp:coreProperties>
</file>