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0" r:id="rId4"/>
    <p:sldId id="313" r:id="rId5"/>
    <p:sldId id="258" r:id="rId6"/>
    <p:sldId id="259" r:id="rId7"/>
    <p:sldId id="265" r:id="rId8"/>
    <p:sldId id="260" r:id="rId9"/>
    <p:sldId id="264" r:id="rId10"/>
    <p:sldId id="275" r:id="rId11"/>
    <p:sldId id="274" r:id="rId12"/>
    <p:sldId id="273" r:id="rId13"/>
    <p:sldId id="271" r:id="rId14"/>
    <p:sldId id="277" r:id="rId15"/>
    <p:sldId id="280" r:id="rId16"/>
    <p:sldId id="282" r:id="rId17"/>
    <p:sldId id="284" r:id="rId18"/>
    <p:sldId id="278" r:id="rId19"/>
    <p:sldId id="289" r:id="rId20"/>
    <p:sldId id="291" r:id="rId21"/>
    <p:sldId id="292" r:id="rId22"/>
    <p:sldId id="295" r:id="rId23"/>
    <p:sldId id="296" r:id="rId24"/>
    <p:sldId id="299" r:id="rId25"/>
    <p:sldId id="300" r:id="rId26"/>
    <p:sldId id="306" r:id="rId27"/>
    <p:sldId id="303" r:id="rId28"/>
    <p:sldId id="309" r:id="rId29"/>
    <p:sldId id="308" r:id="rId30"/>
    <p:sldId id="314" r:id="rId31"/>
    <p:sldId id="31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9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6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3B63-81ED-462D-8816-EC9C4BADF55E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EE9D-F0D0-4EFE-9CBA-167D066E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171575"/>
            <a:ext cx="104679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57175"/>
            <a:ext cx="102965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52425"/>
            <a:ext cx="102489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566737"/>
            <a:ext cx="103060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619125"/>
            <a:ext cx="102584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428625"/>
            <a:ext cx="102679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466725"/>
            <a:ext cx="102774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590550"/>
            <a:ext cx="103251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400050"/>
            <a:ext cx="103060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61937"/>
            <a:ext cx="103346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76262"/>
            <a:ext cx="10287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546" y="1964092"/>
            <a:ext cx="9361057" cy="38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423862"/>
            <a:ext cx="101727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619125"/>
            <a:ext cx="102774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438150"/>
            <a:ext cx="101631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538162"/>
            <a:ext cx="102393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538162"/>
            <a:ext cx="102584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542925"/>
            <a:ext cx="102965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371475"/>
            <a:ext cx="102584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33362"/>
            <a:ext cx="102393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466725"/>
            <a:ext cx="102393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514350"/>
            <a:ext cx="103251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630" y="960580"/>
            <a:ext cx="8228351" cy="54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894" y="1304842"/>
            <a:ext cx="6659105" cy="4124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5" y="2263478"/>
            <a:ext cx="5300419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Химически факултет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01" y="1022888"/>
            <a:ext cx="10988299" cy="5835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58" y="1367321"/>
            <a:ext cx="48863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60" y="-3670"/>
            <a:ext cx="6041122" cy="6861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603" y="0"/>
            <a:ext cx="6081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47662"/>
            <a:ext cx="10401300" cy="616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500062"/>
            <a:ext cx="104013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495300"/>
            <a:ext cx="104298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471487"/>
            <a:ext cx="103346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0512"/>
            <a:ext cx="103632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504825"/>
            <a:ext cx="103917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3</Words>
  <Application>Microsoft Office PowerPoint</Application>
  <PresentationFormat>Widescreen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Химически факултет 2015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Veselin Kmetov</dc:creator>
  <cp:lastModifiedBy>Veselin Kmetov</cp:lastModifiedBy>
  <cp:revision>29</cp:revision>
  <dcterms:created xsi:type="dcterms:W3CDTF">2015-11-10T09:03:36Z</dcterms:created>
  <dcterms:modified xsi:type="dcterms:W3CDTF">2016-03-10T13:33:18Z</dcterms:modified>
</cp:coreProperties>
</file>