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7869" autoAdjust="0"/>
  </p:normalViewPr>
  <p:slideViewPr>
    <p:cSldViewPr snapToGrid="0">
      <p:cViewPr varScale="1">
        <p:scale>
          <a:sx n="72" d="100"/>
          <a:sy n="72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7B0F-93FF-4A6C-9989-CF16889C863E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5ADD-4F0B-49B6-A704-BA4FFA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spent several years in the field of elemental analysis research in environmental and food laboratories. </a:t>
            </a:r>
            <a:b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then became application specialist and sales support for AA, ICP-OES and ICP-MS.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C5ADD-4F0B-49B6-A704-BA4FFA320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9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D3D5-B314-4420-BE10-D91A32CF9FB1}" type="datetimeFigureOut">
              <a:rPr lang="en-US" smtClean="0"/>
              <a:t>07-Feb-17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FA5F-703B-4765-BD21-30401684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224" y="2596839"/>
            <a:ext cx="8218449" cy="1655762"/>
          </a:xfrm>
        </p:spPr>
        <p:txBody>
          <a:bodyPr>
            <a:noAutofit/>
          </a:bodyPr>
          <a:lstStyle/>
          <a:p>
            <a:r>
              <a:rPr lang="bg-BG" sz="2800" b="1" dirty="0"/>
              <a:t>СЪВРЕМЕННИ РЕШЕНИЯ ОТ AGILENT TECHNOLOGIES В ЕЛЕМЕНТНИЯ АНАЛИЗ С ПОМОЩТА НА </a:t>
            </a:r>
            <a:br>
              <a:rPr lang="bg-BG" sz="2800" b="1" dirty="0"/>
            </a:br>
            <a:r>
              <a:rPr lang="bg-BG" sz="2800" b="1" dirty="0">
                <a:effectLst>
                  <a:outerShdw blurRad="292100" dist="50800" dir="5400000" sx="8000" sy="8000" algn="ctr">
                    <a:srgbClr val="000000">
                      <a:alpha val="44000"/>
                    </a:srgbClr>
                  </a:outerShdw>
                </a:effectLst>
              </a:rPr>
              <a:t>ICP-MS</a:t>
            </a:r>
            <a:r>
              <a:rPr lang="bg-BG" sz="2800" b="1" dirty="0"/>
              <a:t> И </a:t>
            </a:r>
            <a:r>
              <a:rPr lang="bg-BG" sz="2800" b="1" dirty="0">
                <a:effectLst>
                  <a:outerShdw blurRad="292100" dist="50800" dir="5400000" sx="8000" sy="8000" algn="ctr">
                    <a:srgbClr val="000000">
                      <a:alpha val="44000"/>
                    </a:srgbClr>
                  </a:outerShdw>
                </a:effectLst>
              </a:rPr>
              <a:t>ICP-MS/MS</a:t>
            </a:r>
            <a:r>
              <a:rPr lang="bg-BG" sz="2800" b="1" dirty="0"/>
              <a:t> АПАРАТУРА</a:t>
            </a:r>
            <a:endParaRPr lang="en-US" sz="2800" b="1" dirty="0"/>
          </a:p>
          <a:p>
            <a:r>
              <a:rPr lang="bg-BG" sz="2800" dirty="0"/>
              <a:t>ЛЕКТОР: </a:t>
            </a:r>
            <a:r>
              <a:rPr lang="de-CH" sz="2800" dirty="0"/>
              <a:t>Dr. Gregory Lecornet </a:t>
            </a:r>
            <a:br>
              <a:rPr lang="de-CH" sz="2800" dirty="0"/>
            </a:br>
            <a:r>
              <a:rPr lang="bg-BG" sz="2800" dirty="0"/>
              <a:t>                 </a:t>
            </a:r>
            <a:r>
              <a:rPr lang="de-CH" sz="2800" dirty="0"/>
              <a:t>Atomic Spectroscopy product specialist at Agilent Technologies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368521" y="3880534"/>
            <a:ext cx="1756824" cy="1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16015"/>
              </p:ext>
            </p:extLst>
          </p:nvPr>
        </p:nvGraphicFramePr>
        <p:xfrm>
          <a:off x="847493" y="2161093"/>
          <a:ext cx="7731180" cy="4121468"/>
        </p:xfrm>
        <a:graphic>
          <a:graphicData uri="http://schemas.openxmlformats.org/drawingml/2006/table">
            <a:tbl>
              <a:tblPr firstRow="1" firstCol="1" bandRow="1"/>
              <a:tblGrid>
                <a:gridCol w="1482848"/>
                <a:gridCol w="62483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13:30 - 14:15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„Анализ на предизвикателни елементи в ултра ниски нива в проби от областта на околната среда, храните и анализа на </a:t>
                      </a:r>
                      <a:r>
                        <a:rPr lang="bg-BG" sz="1600" b="1" spc="-5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редкоземни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 елементи“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14</a:t>
                      </a:r>
                      <a:r>
                        <a:rPr lang="en-US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: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15 - 15</a:t>
                      </a:r>
                      <a:r>
                        <a:rPr lang="en-US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: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00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„Анализ на следови количества от метали в биологични проби“ 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 </a:t>
                      </a:r>
                      <a:endParaRPr lang="en-US" sz="105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15:00 – 15:15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Кафе </a:t>
                      </a:r>
                      <a:r>
                        <a:rPr lang="bg-BG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пауза</a:t>
                      </a:r>
                      <a: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/>
                      </a:r>
                      <a:b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</a:b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15:15 – 16:00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</a:t>
                      </a:r>
                      <a:r>
                        <a:rPr lang="en-US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Ох</a:t>
                      </a:r>
                      <a:r>
                        <a:rPr lang="bg-BG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арактеризиране на наночастици“</a:t>
                      </a:r>
                      <a:endParaRPr lang="en-US" sz="1400" b="1" spc="-5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8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 </a:t>
                      </a:r>
                      <a:endParaRPr lang="en-US" sz="1400" b="1" spc="-5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16:00 – 16:45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</a:t>
                      </a:r>
                      <a:r>
                        <a:rPr lang="bg-BG" sz="1600" b="1" spc="-5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Металомика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“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8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 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4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45025"/>
              </p:ext>
            </p:extLst>
          </p:nvPr>
        </p:nvGraphicFramePr>
        <p:xfrm>
          <a:off x="4906023" y="768360"/>
          <a:ext cx="4190222" cy="317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I3" r:id="rId6" imgW="3352381" imgH="2514286" progId="">
                  <p:embed/>
                </p:oleObj>
              </mc:Choice>
              <mc:Fallback>
                <p:oleObj name="PI3" r:id="rId6" imgW="3352381" imgH="25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023" y="768360"/>
                        <a:ext cx="4190222" cy="317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59" y="2000250"/>
            <a:ext cx="4074790" cy="29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\\194.141.14.252\vk'sh'benq\PHOTO'09\PU'ICPMS\S4024423.JPG"/>
          <p:cNvPicPr>
            <a:picLocks noChangeAspect="1" noChangeArrowheads="1"/>
          </p:cNvPicPr>
          <p:nvPr/>
        </p:nvPicPr>
        <p:blipFill rotWithShape="1">
          <a:blip r:embed="rId9" cstate="print">
            <a:lum bright="20000" contrast="20000"/>
          </a:blip>
          <a:srcRect l="15112" t="20320"/>
          <a:stretch/>
        </p:blipFill>
        <p:spPr bwMode="auto">
          <a:xfrm>
            <a:off x="3921906" y="2927598"/>
            <a:ext cx="4550275" cy="31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7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453" y="1245050"/>
            <a:ext cx="3958404" cy="474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97" y="2313299"/>
            <a:ext cx="4838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3995"/>
            <a:ext cx="4525041" cy="3874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37362"/>
            <a:ext cx="4468570" cy="39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85" y="2095956"/>
            <a:ext cx="5895860" cy="4093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12552"/>
          <a:stretch/>
        </p:blipFill>
        <p:spPr>
          <a:xfrm>
            <a:off x="91232" y="1912247"/>
            <a:ext cx="5490956" cy="42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17089"/>
            <a:ext cx="7731180" cy="1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Description: TEA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6256343"/>
            <a:ext cx="1851025" cy="385445"/>
          </a:xfrm>
          <a:prstGeom prst="rect">
            <a:avLst/>
          </a:prstGeom>
          <a:noFill/>
        </p:spPr>
      </p:pic>
      <p:pic>
        <p:nvPicPr>
          <p:cNvPr id="8" name="Picture 7" descr="Description: 2_c_Agilent_Dis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6154743"/>
            <a:ext cx="1612265" cy="59245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19330"/>
              </p:ext>
            </p:extLst>
          </p:nvPr>
        </p:nvGraphicFramePr>
        <p:xfrm>
          <a:off x="847493" y="2161093"/>
          <a:ext cx="7731180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1482848"/>
                <a:gridCol w="62483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13:30 - 14:15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„Анализ на предизвикателни елементи в ултра ниски нива в проби от областта на околната среда, храните и анализа на </a:t>
                      </a:r>
                      <a:r>
                        <a:rPr lang="bg-BG" sz="1600" b="1" spc="-5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редкоземни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 елементи</a:t>
                      </a:r>
                      <a:r>
                        <a:rPr lang="bg-BG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“</a:t>
                      </a:r>
                      <a: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/>
                      </a:r>
                      <a:b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</a:b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14</a:t>
                      </a:r>
                      <a:r>
                        <a:rPr lang="en-US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: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15 - 15</a:t>
                      </a:r>
                      <a:r>
                        <a:rPr lang="en-US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: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00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„Анализ на следови количества от метали в биологични проби“ 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 </a:t>
                      </a:r>
                      <a:endParaRPr lang="en-US" sz="105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15:00 – 15:15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Кафе </a:t>
                      </a:r>
                      <a:r>
                        <a:rPr lang="bg-BG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пауза</a:t>
                      </a:r>
                      <a: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/>
                      </a:r>
                      <a:br>
                        <a:rPr lang="en-US" sz="1600" b="1" spc="-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</a:b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15:15 – 16:00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</a:t>
                      </a:r>
                      <a:r>
                        <a:rPr lang="en-US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Ох</a:t>
                      </a:r>
                      <a:r>
                        <a:rPr lang="bg-BG" sz="16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арактеризиране на наночастици“</a:t>
                      </a:r>
                      <a:endParaRPr lang="en-US" sz="1400" b="1" spc="-5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800" b="1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 </a:t>
                      </a:r>
                      <a:endParaRPr lang="en-US" sz="1400" b="1" spc="-5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16:00 – 16:45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„</a:t>
                      </a:r>
                      <a:r>
                        <a:rPr lang="bg-BG" sz="1600" b="1" spc="-5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Металомика</a:t>
                      </a:r>
                      <a:r>
                        <a:rPr lang="bg-BG" sz="16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“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8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gilent Condensed CFF"/>
                        </a:rPr>
                        <a:t> </a:t>
                      </a:r>
                      <a:endParaRPr lang="en-US" sz="1400" b="1" spc="-5" dirty="0">
                        <a:solidFill>
                          <a:srgbClr val="000000"/>
                        </a:solidFill>
                        <a:effectLst/>
                        <a:latin typeface="Agilent Condensed CFF"/>
                        <a:ea typeface="Times New Roman" panose="02020603050405020304" pitchFamily="18" charset="0"/>
                        <a:cs typeface="Agilent Condensed CFF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821849" y="3778478"/>
            <a:ext cx="1756824" cy="1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161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Agilent Condensed CFF</vt:lpstr>
      <vt:lpstr>Arial</vt:lpstr>
      <vt:lpstr>Calibri</vt:lpstr>
      <vt:lpstr>Calibri Light</vt:lpstr>
      <vt:lpstr>Times New Roman</vt:lpstr>
      <vt:lpstr>Office Theme</vt:lpstr>
      <vt:lpstr>PI3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Veselin Kmetov</dc:creator>
  <cp:lastModifiedBy>Veselin Kmetov</cp:lastModifiedBy>
  <cp:revision>12</cp:revision>
  <dcterms:created xsi:type="dcterms:W3CDTF">2017-02-07T03:37:30Z</dcterms:created>
  <dcterms:modified xsi:type="dcterms:W3CDTF">2017-02-07T04:35:52Z</dcterms:modified>
</cp:coreProperties>
</file>