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2" r:id="rId3"/>
    <p:sldId id="271" r:id="rId4"/>
    <p:sldId id="285" r:id="rId5"/>
    <p:sldId id="275" r:id="rId6"/>
    <p:sldId id="276" r:id="rId7"/>
    <p:sldId id="279" r:id="rId8"/>
    <p:sldId id="278" r:id="rId9"/>
    <p:sldId id="277" r:id="rId10"/>
    <p:sldId id="284" r:id="rId11"/>
    <p:sldId id="280" r:id="rId12"/>
    <p:sldId id="281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5E198-4224-41AC-B878-2715053E8DE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1B58D-4FAF-4564-8902-0809F56A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B58D-4FAF-4564-8902-0809F56A75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1B893-C2C3-4EC6-99B6-7A2382D8F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B707D-EAE4-4401-8836-C73EF66BC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90231-8282-4057-9D9B-1ADACB2AD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D3795-0704-4BAC-91C5-58011FDC0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89A32-FE27-4E2C-831C-9139288E0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3D5D-71E2-4C0F-876A-CD054D10E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D18B8-CD6C-4365-BF1B-CB4D4C57D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F49DF-4F64-4CB5-BC35-4F48A4C4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352F8-80C2-4152-8105-9179E84C3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7B61A-8B05-4B99-88A2-D4035B1BA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C625B-62FA-4C0F-8D11-BE6BC4A1B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AFC9EC-AFAA-44B1-BBEF-1691086CB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.uni-plovdiv.bg/kmetov/Education/Platforma'VK'head'KAX'08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.uni-plovdiv.bg/kmetov/Education/Platforma'VK'head'KAX'08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.uni-plovdiv.bg/kmetov/Education/Platforma'VK'head'KAX'0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.uni-plovdiv.bg/kmetov/Education/Platforma'VK'head'KAX'08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.uni-plovdiv.bg/kmetov/Education/Platforma'VK'head'KAX'08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eb.uni-plovdiv.bg/kmetov/Education/Platforma'VK'head'KAX'08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20713"/>
            <a:ext cx="7847012" cy="2190750"/>
          </a:xfrm>
        </p:spPr>
        <p:txBody>
          <a:bodyPr/>
          <a:lstStyle/>
          <a:p>
            <a:pPr eaLnBrk="1" hangingPunct="1"/>
            <a:r>
              <a:rPr lang="bg-BG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</a:t>
            </a:r>
            <a:r>
              <a:rPr lang="bg-BG" sz="4000" b="1" dirty="0" smtClean="0">
                <a:solidFill>
                  <a:schemeClr val="accent2"/>
                </a:solidFill>
              </a:rPr>
              <a:t/>
            </a:r>
            <a:br>
              <a:rPr lang="bg-BG" sz="4000" b="1" dirty="0" smtClean="0">
                <a:solidFill>
                  <a:schemeClr val="accent2"/>
                </a:solidFill>
              </a:rPr>
            </a:br>
            <a:r>
              <a:rPr lang="bg-BG" sz="3200" b="1" dirty="0" smtClean="0">
                <a:solidFill>
                  <a:schemeClr val="accent2"/>
                </a:solidFill>
              </a:rPr>
              <a:t>на доц. д-р Веселин Кметов </a:t>
            </a:r>
            <a:br>
              <a:rPr lang="bg-BG" sz="3200" b="1" dirty="0" smtClean="0">
                <a:solidFill>
                  <a:schemeClr val="accent2"/>
                </a:solidFill>
              </a:rPr>
            </a:br>
            <a:r>
              <a:rPr lang="bg-BG" sz="3200" b="1" dirty="0" smtClean="0">
                <a:solidFill>
                  <a:schemeClr val="accent2"/>
                </a:solidFill>
              </a:rPr>
              <a:t>за МАНДАТ </a:t>
            </a:r>
            <a:r>
              <a:rPr lang="bg-BG" sz="3200" b="1" u="sng" dirty="0" smtClean="0">
                <a:solidFill>
                  <a:schemeClr val="accent2"/>
                </a:solidFill>
              </a:rPr>
              <a:t>2008-2012 </a:t>
            </a:r>
            <a:r>
              <a:rPr lang="bg-BG" sz="3200" b="1" dirty="0" smtClean="0">
                <a:solidFill>
                  <a:schemeClr val="accent2"/>
                </a:solidFill>
              </a:rPr>
              <a:t/>
            </a:r>
            <a:br>
              <a:rPr lang="bg-BG" sz="3200" b="1" dirty="0" smtClean="0">
                <a:solidFill>
                  <a:schemeClr val="accent2"/>
                </a:solidFill>
              </a:rPr>
            </a:br>
            <a:r>
              <a:rPr lang="bg-BG" sz="3200" b="1" dirty="0" smtClean="0">
                <a:solidFill>
                  <a:schemeClr val="accent2"/>
                </a:solidFill>
              </a:rPr>
              <a:t>като</a:t>
            </a:r>
            <a:endParaRPr lang="en-US" sz="32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7" y="3140968"/>
            <a:ext cx="8352928" cy="3095625"/>
          </a:xfrm>
        </p:spPr>
        <p:txBody>
          <a:bodyPr/>
          <a:lstStyle/>
          <a:p>
            <a:pPr eaLnBrk="1" hangingPunct="1"/>
            <a:r>
              <a:rPr lang="bg-BG" dirty="0" smtClean="0">
                <a:solidFill>
                  <a:schemeClr val="accent2"/>
                </a:solidFill>
              </a:rPr>
              <a:t>РЪКОВОДИТЕЛ</a:t>
            </a:r>
          </a:p>
          <a:p>
            <a:pPr eaLnBrk="1" hangingPunct="1"/>
            <a:r>
              <a:rPr lang="bg-BG" b="1" dirty="0" smtClean="0">
                <a:solidFill>
                  <a:schemeClr val="accent2"/>
                </a:solidFill>
              </a:rPr>
              <a:t>КАТЕДРА </a:t>
            </a:r>
            <a:br>
              <a:rPr lang="bg-BG" b="1" dirty="0" smtClean="0">
                <a:solidFill>
                  <a:schemeClr val="accent2"/>
                </a:solidFill>
              </a:rPr>
            </a:br>
            <a:r>
              <a:rPr lang="bg-BG" b="1" dirty="0" smtClean="0">
                <a:solidFill>
                  <a:schemeClr val="accent2"/>
                </a:solidFill>
              </a:rPr>
              <a:t>АНАЛИТИЧНА ХИМИЯ </a:t>
            </a:r>
            <a:r>
              <a:rPr lang="bg-BG" b="1" smtClean="0">
                <a:solidFill>
                  <a:schemeClr val="accent2"/>
                </a:solidFill>
              </a:rPr>
              <a:t>и </a:t>
            </a:r>
            <a:br>
              <a:rPr lang="bg-BG" b="1" smtClean="0">
                <a:solidFill>
                  <a:schemeClr val="accent2"/>
                </a:solidFill>
              </a:rPr>
            </a:br>
            <a:r>
              <a:rPr lang="bg-BG" b="1" smtClean="0">
                <a:solidFill>
                  <a:schemeClr val="accent2"/>
                </a:solidFill>
              </a:rPr>
              <a:t>КОМПЮТЪРНА </a:t>
            </a:r>
            <a:r>
              <a:rPr lang="bg-BG" b="1" dirty="0" smtClean="0">
                <a:solidFill>
                  <a:schemeClr val="accent2"/>
                </a:solidFill>
              </a:rPr>
              <a:t>ХИМИЯ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ЗАДАЧИ </a:t>
            </a:r>
            <a:br>
              <a:rPr lang="bg-BG" smtClean="0"/>
            </a:br>
            <a:r>
              <a:rPr lang="bg-BG" smtClean="0"/>
              <a:t>за </a:t>
            </a:r>
            <a:r>
              <a:rPr lang="bg-BG" dirty="0" smtClean="0"/>
              <a:t>ВТОРИЯ МАНДАТ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bg-BG" sz="2000" dirty="0" smtClean="0"/>
              <a:t>УСПЕШНИ ЗАЩИТИ “ДОКТОР” НА МЛАДИТЕ КОЛЕГИ</a:t>
            </a:r>
          </a:p>
          <a:p>
            <a:pPr>
              <a:lnSpc>
                <a:spcPct val="150000"/>
              </a:lnSpc>
            </a:pPr>
            <a:r>
              <a:rPr lang="bg-BG" sz="2000" dirty="0" smtClean="0"/>
              <a:t>СИСТЕМАТИЗИРАНЕ НА ИНФОРМАЦИЯТА – </a:t>
            </a:r>
            <a:r>
              <a:rPr lang="en-US" sz="2000" dirty="0" smtClean="0"/>
              <a:t>WEB</a:t>
            </a:r>
            <a:r>
              <a:rPr lang="bg-BG" sz="2000" dirty="0" smtClean="0"/>
              <a:t> СТРАНИЦА</a:t>
            </a:r>
          </a:p>
          <a:p>
            <a:pPr>
              <a:lnSpc>
                <a:spcPct val="150000"/>
              </a:lnSpc>
            </a:pPr>
            <a:r>
              <a:rPr lang="bg-BG" sz="2000" dirty="0" smtClean="0"/>
              <a:t>ЛАБОРАТОРИЯ ПО ХРОМАТОГРАФСКИ АНАЛИЗ </a:t>
            </a:r>
          </a:p>
          <a:p>
            <a:pPr>
              <a:lnSpc>
                <a:spcPct val="150000"/>
              </a:lnSpc>
            </a:pPr>
            <a:r>
              <a:rPr lang="bg-BG" sz="2000" dirty="0" smtClean="0"/>
              <a:t>ОЩЕ ЕДНА МАГИСТРАТУРА</a:t>
            </a:r>
          </a:p>
          <a:p>
            <a:pPr>
              <a:lnSpc>
                <a:spcPct val="150000"/>
              </a:lnSpc>
            </a:pPr>
            <a:r>
              <a:rPr lang="bg-BG" sz="2000" dirty="0" smtClean="0"/>
              <a:t>АКТИВИЗИРАНЕ НА ПУБЛИКАЦИОННАТА </a:t>
            </a:r>
            <a:r>
              <a:rPr lang="bg-BG" sz="2000" smtClean="0"/>
              <a:t>АКТИВНОСТ </a:t>
            </a:r>
            <a:endParaRPr lang="bg-BG" sz="2000" smtClean="0"/>
          </a:p>
          <a:p>
            <a:pPr>
              <a:lnSpc>
                <a:spcPct val="150000"/>
              </a:lnSpc>
            </a:pPr>
            <a:r>
              <a:rPr lang="bg-BG" sz="2000" smtClean="0"/>
              <a:t>………</a:t>
            </a:r>
            <a:endParaRPr lang="bg-BG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4042792" cy="792088"/>
          </a:xfrm>
        </p:spPr>
        <p:txBody>
          <a:bodyPr/>
          <a:lstStyle/>
          <a:p>
            <a:r>
              <a:rPr lang="bg-BG" sz="2800" smtClean="0"/>
              <a:t>Извадка правилник ПУ </a:t>
            </a:r>
            <a:endParaRPr lang="en-US" sz="280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44" y="620688"/>
            <a:ext cx="405249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4375" y="332656"/>
            <a:ext cx="415841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024" y="4509120"/>
            <a:ext cx="4067944" cy="224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4042792" cy="792088"/>
          </a:xfrm>
        </p:spPr>
        <p:txBody>
          <a:bodyPr/>
          <a:lstStyle/>
          <a:p>
            <a:r>
              <a:rPr lang="bg-BG" sz="2800" smtClean="0"/>
              <a:t>Извадка правилник ПУ </a:t>
            </a:r>
            <a:endParaRPr lang="en-US" sz="280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877" y="620688"/>
            <a:ext cx="48672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157192"/>
            <a:ext cx="46577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20688" y="274638"/>
            <a:ext cx="8229600" cy="1143000"/>
          </a:xfrm>
        </p:spPr>
        <p:txBody>
          <a:bodyPr/>
          <a:lstStyle/>
          <a:p>
            <a:pPr eaLnBrk="1" hangingPunct="1"/>
            <a:r>
              <a:rPr lang="bg-BG" b="1" smtClean="0"/>
              <a:t/>
            </a:r>
            <a:br>
              <a:rPr lang="bg-BG" b="1" smtClean="0"/>
            </a:br>
            <a:r>
              <a:rPr lang="bg-BG" sz="7200" b="1" smtClean="0"/>
              <a:t>КАТЕДРА</a:t>
            </a:r>
            <a:endParaRPr lang="en-US" sz="32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2287588"/>
            <a:ext cx="8569325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bg-BG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АНАЛИТИЧНА ХИМИЯ И</a:t>
            </a:r>
            <a:r>
              <a:rPr lang="en-GB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КОМПЮТЪРНА  ХИМИЯ </a:t>
            </a:r>
            <a:endParaRPr lang="en-GB" sz="4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bg-BG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ANALYTICAL CHEMISTRY AND COMPUTER CHEMISTRY</a:t>
            </a:r>
            <a:endParaRPr lang="en-US" sz="4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323850" y="549275"/>
          <a:ext cx="1306513" cy="1223963"/>
        </p:xfrm>
        <a:graphic>
          <a:graphicData uri="http://schemas.openxmlformats.org/presentationml/2006/ole">
            <p:oleObj spid="_x0000_s1026" name="Bitmap Image" r:id="rId3" imgW="8449854" imgH="8714286" progId="PBrush">
              <p:embed/>
            </p:oleObj>
          </a:graphicData>
        </a:graphic>
      </p:graphicFrame>
      <p:grpSp>
        <p:nvGrpSpPr>
          <p:cNvPr id="1029" name="Group 23"/>
          <p:cNvGrpSpPr>
            <a:grpSpLocks/>
          </p:cNvGrpSpPr>
          <p:nvPr/>
        </p:nvGrpSpPr>
        <p:grpSpPr bwMode="auto">
          <a:xfrm>
            <a:off x="7235825" y="133350"/>
            <a:ext cx="1800225" cy="1711325"/>
            <a:chOff x="6472319" y="2188823"/>
            <a:chExt cx="1376283" cy="1292560"/>
          </a:xfrm>
        </p:grpSpPr>
        <p:grpSp>
          <p:nvGrpSpPr>
            <p:cNvPr id="1033" name="Group 22"/>
            <p:cNvGrpSpPr>
              <a:grpSpLocks/>
            </p:cNvGrpSpPr>
            <p:nvPr/>
          </p:nvGrpSpPr>
          <p:grpSpPr bwMode="auto">
            <a:xfrm>
              <a:off x="6802709" y="2509745"/>
              <a:ext cx="777991" cy="645324"/>
              <a:chOff x="6802709" y="2509745"/>
              <a:chExt cx="777991" cy="645324"/>
            </a:xfrm>
          </p:grpSpPr>
          <p:sp>
            <p:nvSpPr>
              <p:cNvPr id="18" name="Hexagon 17"/>
              <p:cNvSpPr/>
              <p:nvPr/>
            </p:nvSpPr>
            <p:spPr bwMode="auto">
              <a:xfrm>
                <a:off x="6802709" y="2676894"/>
                <a:ext cx="359229" cy="314325"/>
              </a:xfrm>
              <a:prstGeom prst="hexagon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3366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rgbClr val="002A56">
                    <a:satMod val="175000"/>
                    <a:alpha val="40000"/>
                  </a:srgbClr>
                </a:glow>
              </a:effectLst>
            </p:spPr>
            <p:txBody>
              <a:bodyPr lIns="0" tIns="0" rIns="0" bIns="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Hexagon 18"/>
              <p:cNvSpPr/>
              <p:nvPr/>
            </p:nvSpPr>
            <p:spPr bwMode="auto">
              <a:xfrm>
                <a:off x="7221471" y="2676894"/>
                <a:ext cx="359229" cy="314325"/>
              </a:xfrm>
              <a:prstGeom prst="hexagon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3366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rgbClr val="002A56">
                    <a:satMod val="175000"/>
                    <a:alpha val="40000"/>
                  </a:srgbClr>
                </a:glow>
              </a:effectLst>
            </p:spPr>
            <p:txBody>
              <a:bodyPr lIns="0" tIns="0" rIns="0" bIns="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flipV="1">
                <a:off x="7133817" y="2509745"/>
                <a:ext cx="119743" cy="314325"/>
              </a:xfrm>
              <a:prstGeom prst="triangle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3366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rgbClr val="002A56">
                    <a:satMod val="175000"/>
                    <a:alpha val="40000"/>
                  </a:srgbClr>
                </a:glow>
              </a:effectLst>
            </p:spPr>
            <p:txBody>
              <a:bodyPr lIns="0" tIns="0" rIns="0" bIns="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Isosceles Triangle 20"/>
              <p:cNvSpPr/>
              <p:nvPr/>
            </p:nvSpPr>
            <p:spPr bwMode="auto">
              <a:xfrm>
                <a:off x="7133817" y="2840744"/>
                <a:ext cx="119743" cy="314325"/>
              </a:xfrm>
              <a:prstGeom prst="triangle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3366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rgbClr val="002A56">
                    <a:satMod val="175000"/>
                    <a:alpha val="40000"/>
                  </a:srgbClr>
                </a:glow>
              </a:effectLst>
            </p:spPr>
            <p:txBody>
              <a:bodyPr lIns="0" tIns="0" rIns="0" bIns="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472319" y="2188823"/>
              <a:ext cx="1376283" cy="3021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Monotype Sorts" charset="2"/>
                <a:buNone/>
                <a:defRPr/>
              </a:pPr>
              <a:r>
                <a:rPr lang="bg-BG" sz="2000" b="1" kern="0">
                  <a:solidFill>
                    <a:sysClr val="windowText" lastClr="000000"/>
                  </a:solidFill>
                  <a:latin typeface="Arial" charset="0"/>
                  <a:cs typeface="Arial" charset="0"/>
                </a:rPr>
                <a:t>ХИМИЧЕСКИ</a:t>
              </a:r>
              <a:endParaRPr lang="en-US" sz="1600" b="1" kern="0">
                <a:solidFill>
                  <a:sysClr val="windowText" lastClr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54847" y="3179226"/>
              <a:ext cx="1211226" cy="3021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Monotype Sorts" charset="2"/>
                <a:buNone/>
                <a:defRPr/>
              </a:pPr>
              <a:r>
                <a:rPr lang="bg-BG" sz="2000" b="1" kern="0">
                  <a:solidFill>
                    <a:sysClr val="windowText" lastClr="000000"/>
                  </a:solidFill>
                  <a:latin typeface="Arial" charset="0"/>
                  <a:cs typeface="Arial" charset="0"/>
                </a:rPr>
                <a:t>ФАКУЛТЕТ</a:t>
              </a:r>
              <a:endParaRPr lang="en-US" sz="1400" b="1" kern="0">
                <a:solidFill>
                  <a:sysClr val="windowText" lastClr="000000"/>
                </a:solidFill>
                <a:latin typeface="Arial" charset="0"/>
                <a:cs typeface="Arial" charset="0"/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2051050" y="1916113"/>
            <a:ext cx="5041900" cy="0"/>
          </a:xfrm>
          <a:prstGeom prst="line">
            <a:avLst/>
          </a:prstGeom>
          <a:ln w="762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Box 13"/>
          <p:cNvSpPr txBox="1">
            <a:spLocks noChangeArrowheads="1"/>
          </p:cNvSpPr>
          <p:nvPr/>
        </p:nvSpPr>
        <p:spPr bwMode="auto">
          <a:xfrm>
            <a:off x="215900" y="44450"/>
            <a:ext cx="1511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400" b="1"/>
              <a:t>ПЛОВДИВСКИ УНИВЕРСИТЕТ</a:t>
            </a:r>
          </a:p>
        </p:txBody>
      </p:sp>
      <p:sp>
        <p:nvSpPr>
          <p:cNvPr id="1032" name="TextBox 14"/>
          <p:cNvSpPr txBox="1">
            <a:spLocks noChangeArrowheads="1"/>
          </p:cNvSpPr>
          <p:nvPr/>
        </p:nvSpPr>
        <p:spPr bwMode="auto">
          <a:xfrm>
            <a:off x="179388" y="1754188"/>
            <a:ext cx="15843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400" b="1"/>
              <a:t>ПАИСИЙ </a:t>
            </a:r>
            <a:br>
              <a:rPr lang="bg-BG" sz="1400" b="1"/>
            </a:br>
            <a:r>
              <a:rPr lang="bg-BG" sz="1400" b="1"/>
              <a:t>ХИЛЕНДАРСКИ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908720"/>
            <a:ext cx="6480720" cy="504056"/>
          </a:xfrm>
        </p:spPr>
        <p:txBody>
          <a:bodyPr/>
          <a:lstStyle/>
          <a:p>
            <a:r>
              <a:rPr lang="en-US" sz="1200" smtClean="0">
                <a:hlinkClick r:id="rId2"/>
              </a:rPr>
              <a:t>http://web.uni-plovdiv.bg/kmetov/Education/Platforma%27VK%27head%27KAX%2708.pdf</a:t>
            </a:r>
            <a:endParaRPr lang="en-US" sz="120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-27384"/>
            <a:ext cx="6480720" cy="11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980728"/>
            <a:ext cx="1224136" cy="30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340768"/>
            <a:ext cx="84969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1844825"/>
            <a:ext cx="2016224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100" smtClean="0"/>
              <a:t>1. </a:t>
            </a:r>
            <a:r>
              <a:rPr lang="bg-BG" sz="1100" b="1" smtClean="0"/>
              <a:t>Проф</a:t>
            </a:r>
            <a:r>
              <a:rPr lang="bg-BG" sz="1100" smtClean="0"/>
              <a:t>. дхн Г. Андреев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2. </a:t>
            </a:r>
            <a:r>
              <a:rPr lang="bg-BG" sz="1100" b="1" smtClean="0"/>
              <a:t>Доц</a:t>
            </a:r>
            <a:r>
              <a:rPr lang="bg-BG" sz="1100" smtClean="0"/>
              <a:t>. д-р Д. Атанасова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3. </a:t>
            </a:r>
            <a:r>
              <a:rPr lang="bg-BG" sz="1100" b="1" smtClean="0"/>
              <a:t>Доц</a:t>
            </a:r>
            <a:r>
              <a:rPr lang="bg-BG" sz="1100" smtClean="0"/>
              <a:t>. д-р В. Кметов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4. Гл.ас. д-р Хр. Малакова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5. Гл.ас. д-р В. Стефанова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6. Гл.ас. д-р П. Пенчев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7. Гл.ас. д-р Н. Кочев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8. Гл.ас. д-р А. Терзийски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9. Ст. ас. Д. Георгиева</a:t>
            </a:r>
          </a:p>
          <a:p>
            <a:pPr>
              <a:lnSpc>
                <a:spcPct val="150000"/>
              </a:lnSpc>
            </a:pPr>
            <a:r>
              <a:rPr lang="bg-BG" sz="1100" b="1" u="sng" smtClean="0"/>
              <a:t>10. </a:t>
            </a:r>
            <a:r>
              <a:rPr lang="bg-BG" sz="1100" smtClean="0"/>
              <a:t>Ас. О. Пукалов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11. Хим д-р Ж. Денчев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12. Хим. П. Балабанова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13. Хим. Н. Босев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14. Хим. В. Стефанова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15. Хим. Н. Данова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16. Хим. К. Симитчиев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17. Физ. Ст. Тенев</a:t>
            </a:r>
          </a:p>
          <a:p>
            <a:pPr>
              <a:lnSpc>
                <a:spcPct val="150000"/>
              </a:lnSpc>
            </a:pPr>
            <a:r>
              <a:rPr lang="bg-BG" sz="900" smtClean="0"/>
              <a:t>       Ст. Ас. Д. Христозова </a:t>
            </a:r>
          </a:p>
          <a:p>
            <a:pPr>
              <a:lnSpc>
                <a:spcPct val="150000"/>
              </a:lnSpc>
            </a:pPr>
            <a:endParaRPr lang="bg-BG" sz="110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635896" y="1556792"/>
            <a:ext cx="20162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100" smtClean="0"/>
              <a:t>1. </a:t>
            </a:r>
            <a:r>
              <a:rPr lang="bg-BG" sz="1100" b="1" smtClean="0"/>
              <a:t>Проф</a:t>
            </a:r>
            <a:r>
              <a:rPr lang="bg-BG" sz="1100" smtClean="0"/>
              <a:t>. дхн Г. Андреев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2. </a:t>
            </a:r>
            <a:r>
              <a:rPr lang="bg-BG" sz="1100" b="1" smtClean="0"/>
              <a:t>Доц</a:t>
            </a:r>
            <a:r>
              <a:rPr lang="bg-BG" sz="1100" smtClean="0"/>
              <a:t>. д-р Д. Атанасова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3. </a:t>
            </a:r>
            <a:r>
              <a:rPr lang="bg-BG" sz="1100" b="1" smtClean="0"/>
              <a:t>Доц</a:t>
            </a:r>
            <a:r>
              <a:rPr lang="bg-BG" sz="1100" smtClean="0"/>
              <a:t>. д-р В. Кметов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4. </a:t>
            </a:r>
            <a:r>
              <a:rPr lang="bg-BG" sz="1100" b="1" smtClean="0"/>
              <a:t>Доц</a:t>
            </a:r>
            <a:r>
              <a:rPr lang="bg-BG" sz="1100" smtClean="0"/>
              <a:t>. д-р В. Стефанова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5. </a:t>
            </a:r>
            <a:r>
              <a:rPr lang="bg-BG" sz="1100" b="1" smtClean="0"/>
              <a:t>Доц</a:t>
            </a:r>
            <a:r>
              <a:rPr lang="bg-BG" sz="1100" smtClean="0"/>
              <a:t>. д-р Н. Кочев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6. </a:t>
            </a:r>
            <a:r>
              <a:rPr lang="bg-BG" sz="1100" b="1" smtClean="0"/>
              <a:t>Доц</a:t>
            </a:r>
            <a:r>
              <a:rPr lang="bg-BG" sz="1100" smtClean="0"/>
              <a:t>. д-р П. Пенчев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7. Гл.ас. д-р Хр. Малакова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8. Гл.ас. д-р А. Терзийски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9. Гл.ас. д-р К. Симитчиев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10. Гл. ас. д-р П. Шегунова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11. Гл. ас. д-р Ж. Денчев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12. Гл. ас. Д. Георгиева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13. Гл. ас.  О. Пукалов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 </a:t>
            </a:r>
            <a:r>
              <a:rPr lang="bg-BG" sz="1100" b="1" u="sng" smtClean="0"/>
              <a:t>14.</a:t>
            </a:r>
            <a:r>
              <a:rPr lang="bg-BG" sz="1100" smtClean="0"/>
              <a:t>  Ас. д-р </a:t>
            </a:r>
            <a:r>
              <a:rPr lang="en-GB" sz="1100" smtClean="0"/>
              <a:t>E. </a:t>
            </a:r>
            <a:r>
              <a:rPr lang="bg-BG" sz="1100" smtClean="0"/>
              <a:t>Джонгова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15. Хим. П. Балабанова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16. Хим. В. Стефанова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17. Хим. Н. Данова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18. Физ. Ст. Тенев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19. Докт. Л. Георгиева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20. Докт. Л. Попов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21. Хим. НПД С. Начкова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76256" y="1680621"/>
            <a:ext cx="2016224" cy="491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bg-BG" sz="1100" b="1" dirty="0" smtClean="0"/>
              <a:t>Доц</a:t>
            </a:r>
            <a:r>
              <a:rPr lang="bg-BG" sz="1100" dirty="0" smtClean="0"/>
              <a:t>. д-р В. Стефанова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bg-BG" sz="1100" b="1" dirty="0" smtClean="0"/>
              <a:t>Доц</a:t>
            </a:r>
            <a:r>
              <a:rPr lang="bg-BG" sz="1100" dirty="0" smtClean="0"/>
              <a:t>. д-р П. Пенчев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bg-BG" sz="1100" b="1" dirty="0" smtClean="0"/>
              <a:t>Доц</a:t>
            </a:r>
            <a:r>
              <a:rPr lang="bg-BG" sz="1100" dirty="0" smtClean="0"/>
              <a:t>. д-р В. Кметов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b="1" dirty="0" smtClean="0"/>
              <a:t>Доц</a:t>
            </a:r>
            <a:r>
              <a:rPr lang="bg-BG" sz="1100" dirty="0" smtClean="0"/>
              <a:t>. д-р Н. Кочев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Гл.ас. д-р А. Терзийски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Гл. ас. д-р П. Шегунова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Гл.ас. д-р К. Симитчиев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Гл. ас. Д. Георгиева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Гл. ас.  О. </a:t>
            </a:r>
            <a:r>
              <a:rPr lang="bg-BG" sz="1100" dirty="0" err="1" smtClean="0"/>
              <a:t>Пукалов</a:t>
            </a:r>
            <a:endParaRPr lang="bg-BG" sz="1100" dirty="0" smtClean="0"/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 Ас. С. Начкова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b="1" dirty="0" smtClean="0"/>
              <a:t>Ас. </a:t>
            </a:r>
            <a:r>
              <a:rPr lang="bg-BG" sz="1100" dirty="0" smtClean="0"/>
              <a:t>В. Паскалева</a:t>
            </a:r>
          </a:p>
          <a:p>
            <a:pPr marL="228600" indent="-228600">
              <a:lnSpc>
                <a:spcPct val="150000"/>
              </a:lnSpc>
              <a:buFontTx/>
              <a:buAutoNum type="arabicPeriod" startAt="4"/>
            </a:pPr>
            <a:r>
              <a:rPr lang="bg-BG" sz="1100" dirty="0" err="1" smtClean="0"/>
              <a:t>Физ</a:t>
            </a:r>
            <a:r>
              <a:rPr lang="bg-BG" sz="1100" dirty="0" smtClean="0"/>
              <a:t>. Ст. Тенев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Хим. П. Балабанова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Хим. В. Стефанова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Хим. Н. Данова</a:t>
            </a:r>
          </a:p>
          <a:p>
            <a:pPr marL="228600" indent="-228600">
              <a:lnSpc>
                <a:spcPct val="150000"/>
              </a:lnSpc>
              <a:buFontTx/>
              <a:buAutoNum type="arabicPeriod" startAt="4"/>
            </a:pPr>
            <a:r>
              <a:rPr lang="bg-BG" sz="1100" dirty="0" smtClean="0"/>
              <a:t>Хим. Е. Върбанова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err="1" smtClean="0"/>
              <a:t>Докт</a:t>
            </a:r>
            <a:r>
              <a:rPr lang="bg-BG" sz="1100" dirty="0" smtClean="0"/>
              <a:t>. Л. Георгиева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err="1" smtClean="0"/>
              <a:t>Докт</a:t>
            </a:r>
            <a:r>
              <a:rPr lang="bg-BG" sz="1100" dirty="0" smtClean="0"/>
              <a:t>. Л. Попов</a:t>
            </a:r>
          </a:p>
          <a:p>
            <a:pPr>
              <a:lnSpc>
                <a:spcPct val="150000"/>
              </a:lnSpc>
            </a:pPr>
            <a:endParaRPr lang="bg-BG" sz="1100" dirty="0" smtClean="0"/>
          </a:p>
        </p:txBody>
      </p:sp>
      <p:sp>
        <p:nvSpPr>
          <p:cNvPr id="15" name="Right Arrow 14"/>
          <p:cNvSpPr/>
          <p:nvPr/>
        </p:nvSpPr>
        <p:spPr>
          <a:xfrm>
            <a:off x="2267744" y="3429000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67744" y="290578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smtClean="0"/>
              <a:t>Януари 2011</a:t>
            </a:r>
            <a:endParaRPr lang="en-US" sz="1400"/>
          </a:p>
        </p:txBody>
      </p:sp>
      <p:sp>
        <p:nvSpPr>
          <p:cNvPr id="17" name="Right Arrow 16"/>
          <p:cNvSpPr/>
          <p:nvPr/>
        </p:nvSpPr>
        <p:spPr>
          <a:xfrm>
            <a:off x="5580112" y="3448164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80112" y="292494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 smtClean="0"/>
              <a:t>Януари 2012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500" fill="hold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8" dur="500" fill="hold"/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0" dur="500" fill="hold"/>
                                        <p:tgtEl>
                                          <p:spTgt spid="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2" dur="500" fill="hold"/>
                                        <p:tgtEl>
                                          <p:spTgt spid="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0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2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4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6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8" dur="5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0" dur="500" fill="hold"/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2" grpId="0" build="allAtOnce"/>
      <p:bldP spid="13" grpId="0" build="allAtOnce"/>
      <p:bldP spid="15" grpId="0" animBg="1"/>
      <p:bldP spid="16" grpId="0"/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908720"/>
            <a:ext cx="6480720" cy="504056"/>
          </a:xfrm>
        </p:spPr>
        <p:txBody>
          <a:bodyPr/>
          <a:lstStyle/>
          <a:p>
            <a:r>
              <a:rPr lang="en-US" sz="1200" smtClean="0">
                <a:hlinkClick r:id="rId2"/>
              </a:rPr>
              <a:t>http://web.uni-plovdiv.bg/kmetov/Education/Platforma%27VK%27head%27KAX%2708.pdf</a:t>
            </a:r>
            <a:endParaRPr lang="en-US" sz="120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-27384"/>
            <a:ext cx="6480720" cy="11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980728"/>
            <a:ext cx="1224136" cy="30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340768"/>
            <a:ext cx="84969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1844825"/>
            <a:ext cx="2016224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100" smtClean="0"/>
              <a:t>1. </a:t>
            </a:r>
            <a:r>
              <a:rPr lang="bg-BG" sz="1100" b="1" smtClean="0"/>
              <a:t>Проф</a:t>
            </a:r>
            <a:r>
              <a:rPr lang="bg-BG" sz="1100" smtClean="0"/>
              <a:t>. дхн Г. Андреев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2. </a:t>
            </a:r>
            <a:r>
              <a:rPr lang="bg-BG" sz="1100" b="1" smtClean="0"/>
              <a:t>Доц</a:t>
            </a:r>
            <a:r>
              <a:rPr lang="bg-BG" sz="1100" smtClean="0"/>
              <a:t>. д-р Д. Атанасова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3. </a:t>
            </a:r>
            <a:r>
              <a:rPr lang="bg-BG" sz="1100" b="1" smtClean="0"/>
              <a:t>Доц</a:t>
            </a:r>
            <a:r>
              <a:rPr lang="bg-BG" sz="1100" smtClean="0"/>
              <a:t>. д-р В. Кметов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4. Гл.ас. д-р Хр. Малакова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5. Гл.ас. д-р В. Стефанова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6. Гл.ас. д-р П. Пенчев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7. Гл.ас. д-р Н. Кочев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8. Гл.ас. д-р А. Терзийски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9. Ст. ас. Д. Георгиева</a:t>
            </a:r>
          </a:p>
          <a:p>
            <a:pPr>
              <a:lnSpc>
                <a:spcPct val="150000"/>
              </a:lnSpc>
            </a:pPr>
            <a:r>
              <a:rPr lang="bg-BG" sz="1100" b="1" u="sng" smtClean="0"/>
              <a:t>10. </a:t>
            </a:r>
            <a:r>
              <a:rPr lang="bg-BG" sz="1100" smtClean="0"/>
              <a:t>Ас. О. Пукалов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11. Хим д-р Ж. Денчев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12. Хим. П. Балабанова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13. Хим. Н. Босев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14. Хим. В. Стефанова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15. Хим. Н. Данова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16. Хим. К. Симитчиев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17. Физ. Ст. Тенев</a:t>
            </a:r>
          </a:p>
          <a:p>
            <a:pPr>
              <a:lnSpc>
                <a:spcPct val="150000"/>
              </a:lnSpc>
            </a:pPr>
            <a:r>
              <a:rPr lang="bg-BG" sz="900" smtClean="0"/>
              <a:t>       Ст. Ас. Д. Христозова </a:t>
            </a:r>
          </a:p>
          <a:p>
            <a:pPr>
              <a:lnSpc>
                <a:spcPct val="150000"/>
              </a:lnSpc>
            </a:pPr>
            <a:endParaRPr lang="bg-BG" sz="110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635896" y="1556792"/>
            <a:ext cx="20162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100" smtClean="0"/>
              <a:t>1. </a:t>
            </a:r>
            <a:r>
              <a:rPr lang="bg-BG" sz="1100" b="1" smtClean="0"/>
              <a:t>Проф</a:t>
            </a:r>
            <a:r>
              <a:rPr lang="bg-BG" sz="1100" smtClean="0"/>
              <a:t>. дхн Г. Андреев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2. </a:t>
            </a:r>
            <a:r>
              <a:rPr lang="bg-BG" sz="1100" b="1" smtClean="0"/>
              <a:t>Доц</a:t>
            </a:r>
            <a:r>
              <a:rPr lang="bg-BG" sz="1100" smtClean="0"/>
              <a:t>. д-р Д. Атанасова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3. </a:t>
            </a:r>
            <a:r>
              <a:rPr lang="bg-BG" sz="1100" b="1" smtClean="0"/>
              <a:t>Доц</a:t>
            </a:r>
            <a:r>
              <a:rPr lang="bg-BG" sz="1100" smtClean="0"/>
              <a:t>. д-р В. Кметов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4. </a:t>
            </a:r>
            <a:r>
              <a:rPr lang="bg-BG" sz="1100" b="1" smtClean="0"/>
              <a:t>Доц</a:t>
            </a:r>
            <a:r>
              <a:rPr lang="bg-BG" sz="1100" smtClean="0"/>
              <a:t>. д-р В. Стефанова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5. </a:t>
            </a:r>
            <a:r>
              <a:rPr lang="bg-BG" sz="1100" b="1" smtClean="0"/>
              <a:t>Доц</a:t>
            </a:r>
            <a:r>
              <a:rPr lang="bg-BG" sz="1100" smtClean="0"/>
              <a:t>. д-р Н. Кочев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6. </a:t>
            </a:r>
            <a:r>
              <a:rPr lang="bg-BG" sz="1100" b="1" smtClean="0"/>
              <a:t>Доц</a:t>
            </a:r>
            <a:r>
              <a:rPr lang="bg-BG" sz="1100" smtClean="0"/>
              <a:t>. д-р П. Пенчев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7. Гл.ас. д-р Хр. Малакова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8. Гл.ас. д-р А. Терзийски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9. Гл.ас. д-р К. Симитчиев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10. Гл. ас. д-р П. Шегунова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11. Гл. ас. д-р Ж. Денчев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12. Гл. ас. Д. Георгиева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13. Гл. ас.  О. Пукалов 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 </a:t>
            </a:r>
            <a:r>
              <a:rPr lang="bg-BG" sz="1100" b="1" u="sng" smtClean="0"/>
              <a:t>14.</a:t>
            </a:r>
            <a:r>
              <a:rPr lang="bg-BG" sz="1100" smtClean="0"/>
              <a:t>  Ас. д-р </a:t>
            </a:r>
            <a:r>
              <a:rPr lang="en-GB" sz="1100" smtClean="0"/>
              <a:t>E. </a:t>
            </a:r>
            <a:r>
              <a:rPr lang="bg-BG" sz="1100" smtClean="0"/>
              <a:t>Джонгова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15. Хим. П. Балабанова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16. Хим. В. Стефанова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17. Хим. Н. Данова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18. Физ. Ст. Тенев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19. Докт. Л. Георгиева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20. Докт. Л. Попов</a:t>
            </a:r>
          </a:p>
          <a:p>
            <a:pPr>
              <a:lnSpc>
                <a:spcPct val="150000"/>
              </a:lnSpc>
            </a:pPr>
            <a:r>
              <a:rPr lang="bg-BG" sz="1100" smtClean="0"/>
              <a:t>21. Хим. НПД С. Начкова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76256" y="1680621"/>
            <a:ext cx="2016224" cy="491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bg-BG" sz="1100" b="1" dirty="0" smtClean="0"/>
              <a:t>Доц</a:t>
            </a:r>
            <a:r>
              <a:rPr lang="bg-BG" sz="1100" dirty="0" smtClean="0"/>
              <a:t>. д-р В. Стефанова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bg-BG" sz="1100" b="1" dirty="0" smtClean="0"/>
              <a:t>Доц</a:t>
            </a:r>
            <a:r>
              <a:rPr lang="bg-BG" sz="1100" dirty="0" smtClean="0"/>
              <a:t>. д-р П. Пенчев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bg-BG" sz="1100" b="1" dirty="0" smtClean="0"/>
              <a:t>Доц</a:t>
            </a:r>
            <a:r>
              <a:rPr lang="bg-BG" sz="1100" dirty="0" smtClean="0"/>
              <a:t>. д-р В. Кметов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b="1" dirty="0" smtClean="0"/>
              <a:t>Доц</a:t>
            </a:r>
            <a:r>
              <a:rPr lang="bg-BG" sz="1100" dirty="0" smtClean="0"/>
              <a:t>. д-р Н. Кочев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Гл.ас. д-р А. Терзийски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Гл. ас. д-р П. Шегунова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Гл.ас. д-р К. Симитчиев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Гл. ас. Д. Георгиева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Гл. ас.  О. </a:t>
            </a:r>
            <a:r>
              <a:rPr lang="bg-BG" sz="1100" dirty="0" err="1" smtClean="0"/>
              <a:t>Пукалов</a:t>
            </a:r>
            <a:endParaRPr lang="bg-BG" sz="1100" dirty="0" smtClean="0"/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 Ас. С. Начкова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b="1" dirty="0" smtClean="0"/>
              <a:t>Ас. </a:t>
            </a:r>
            <a:r>
              <a:rPr lang="bg-BG" sz="1100" dirty="0" smtClean="0"/>
              <a:t>В. Паскалева</a:t>
            </a:r>
          </a:p>
          <a:p>
            <a:pPr marL="228600" indent="-228600">
              <a:lnSpc>
                <a:spcPct val="150000"/>
              </a:lnSpc>
              <a:buFontTx/>
              <a:buAutoNum type="arabicPeriod" startAt="4"/>
            </a:pPr>
            <a:r>
              <a:rPr lang="bg-BG" sz="1100" dirty="0" err="1" smtClean="0"/>
              <a:t>Физ</a:t>
            </a:r>
            <a:r>
              <a:rPr lang="bg-BG" sz="1100" dirty="0" smtClean="0"/>
              <a:t>. Ст. Тенев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Хим. П. Балабанова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Хим. В. Стефанова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smtClean="0"/>
              <a:t>Хим. Н. Данова</a:t>
            </a:r>
          </a:p>
          <a:p>
            <a:pPr marL="228600" indent="-228600">
              <a:lnSpc>
                <a:spcPct val="150000"/>
              </a:lnSpc>
              <a:buFontTx/>
              <a:buAutoNum type="arabicPeriod" startAt="4"/>
            </a:pPr>
            <a:r>
              <a:rPr lang="bg-BG" sz="1100" dirty="0" smtClean="0"/>
              <a:t>Хим. Е. Върбанова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err="1" smtClean="0"/>
              <a:t>Докт</a:t>
            </a:r>
            <a:r>
              <a:rPr lang="bg-BG" sz="1100" dirty="0" smtClean="0"/>
              <a:t>. Л. Георгиева</a:t>
            </a: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bg-BG" sz="1100" dirty="0" err="1" smtClean="0"/>
              <a:t>Докт</a:t>
            </a:r>
            <a:r>
              <a:rPr lang="bg-BG" sz="1100" dirty="0" smtClean="0"/>
              <a:t>. Л. Попов</a:t>
            </a:r>
          </a:p>
          <a:p>
            <a:pPr>
              <a:lnSpc>
                <a:spcPct val="150000"/>
              </a:lnSpc>
            </a:pPr>
            <a:endParaRPr lang="bg-BG" sz="1100" dirty="0" smtClean="0"/>
          </a:p>
        </p:txBody>
      </p:sp>
      <p:sp>
        <p:nvSpPr>
          <p:cNvPr id="15" name="Right Arrow 14"/>
          <p:cNvSpPr/>
          <p:nvPr/>
        </p:nvSpPr>
        <p:spPr>
          <a:xfrm>
            <a:off x="2267744" y="3429000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67744" y="290578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smtClean="0"/>
              <a:t>Януари 2011</a:t>
            </a:r>
            <a:endParaRPr lang="en-US" sz="1400"/>
          </a:p>
        </p:txBody>
      </p:sp>
      <p:sp>
        <p:nvSpPr>
          <p:cNvPr id="17" name="Right Arrow 16"/>
          <p:cNvSpPr/>
          <p:nvPr/>
        </p:nvSpPr>
        <p:spPr>
          <a:xfrm>
            <a:off x="5580112" y="3448164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80112" y="292494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 smtClean="0"/>
              <a:t>Януари 2012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7164288" y="2780928"/>
            <a:ext cx="1584176" cy="188314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164288" y="3559161"/>
            <a:ext cx="1584176" cy="188314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164288" y="3789040"/>
            <a:ext cx="1584176" cy="188314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164288" y="4046629"/>
            <a:ext cx="1584176" cy="188314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164288" y="4293096"/>
            <a:ext cx="1584176" cy="188314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164288" y="5544942"/>
            <a:ext cx="1584176" cy="188314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64288" y="5805264"/>
            <a:ext cx="1584176" cy="188314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164288" y="6048998"/>
            <a:ext cx="1584176" cy="188314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908720"/>
            <a:ext cx="6480720" cy="504056"/>
          </a:xfrm>
        </p:spPr>
        <p:txBody>
          <a:bodyPr/>
          <a:lstStyle/>
          <a:p>
            <a:r>
              <a:rPr lang="en-US" sz="1200" smtClean="0">
                <a:hlinkClick r:id="rId2"/>
              </a:rPr>
              <a:t>http://web.uni-plovdiv.bg/kmetov/Education/Platforma%27VK%27head%27KAX%2708.pdf</a:t>
            </a:r>
            <a:endParaRPr lang="en-US" sz="120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-27384"/>
            <a:ext cx="6480720" cy="11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980728"/>
            <a:ext cx="1224136" cy="30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340768"/>
            <a:ext cx="84969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470946"/>
            <a:ext cx="8892480" cy="2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979712" y="2564904"/>
            <a:ext cx="6768752" cy="648072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79712" y="3212976"/>
            <a:ext cx="6768752" cy="216024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79712" y="3429000"/>
            <a:ext cx="3672408" cy="216024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79712" y="3645024"/>
            <a:ext cx="1224136" cy="216024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419872" y="3645024"/>
            <a:ext cx="1224136" cy="216024"/>
          </a:xfrm>
          <a:prstGeom prst="rect">
            <a:avLst/>
          </a:prstGeom>
          <a:solidFill>
            <a:srgbClr val="FF0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644008" y="3645024"/>
            <a:ext cx="4104456" cy="216024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79712" y="3861048"/>
            <a:ext cx="5616624" cy="216024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79712" y="4077072"/>
            <a:ext cx="6768752" cy="432048"/>
          </a:xfrm>
          <a:prstGeom prst="rect">
            <a:avLst/>
          </a:prstGeom>
          <a:solidFill>
            <a:srgbClr val="FF0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79712" y="4509120"/>
            <a:ext cx="5976664" cy="216024"/>
          </a:xfrm>
          <a:prstGeom prst="rect">
            <a:avLst/>
          </a:prstGeom>
          <a:solidFill>
            <a:srgbClr val="FF0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908720"/>
            <a:ext cx="6480720" cy="504056"/>
          </a:xfrm>
        </p:spPr>
        <p:txBody>
          <a:bodyPr/>
          <a:lstStyle/>
          <a:p>
            <a:r>
              <a:rPr lang="en-US" sz="1200" smtClean="0">
                <a:hlinkClick r:id="rId2"/>
              </a:rPr>
              <a:t>http://web.uni-plovdiv.bg/kmetov/Education/Platforma%27VK%27head%27KAX%2708.pdf</a:t>
            </a:r>
            <a:endParaRPr lang="en-US" sz="120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-27384"/>
            <a:ext cx="6480720" cy="11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26876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132856"/>
            <a:ext cx="77399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1979712" y="2204864"/>
            <a:ext cx="6336704" cy="720080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79712" y="2969242"/>
            <a:ext cx="6336704" cy="936104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79712" y="3946911"/>
            <a:ext cx="6336704" cy="504056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79712" y="4481410"/>
            <a:ext cx="6336704" cy="720080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67544" y="548006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МАГИСТРАТУРА СПЕКТРОХИМИЧЕН АНАЛИЗ</a:t>
            </a:r>
          </a:p>
          <a:p>
            <a:pPr algn="ctr"/>
            <a:r>
              <a:rPr lang="bg-BG" dirty="0" smtClean="0"/>
              <a:t>2009/10 – 6 студента </a:t>
            </a:r>
          </a:p>
          <a:p>
            <a:pPr algn="ctr"/>
            <a:r>
              <a:rPr lang="bg-BG" dirty="0" smtClean="0"/>
              <a:t>2010/11 – 3 студента </a:t>
            </a:r>
          </a:p>
          <a:p>
            <a:pPr algn="ctr"/>
            <a:r>
              <a:rPr lang="bg-BG" dirty="0" smtClean="0"/>
              <a:t> 2011/12 – 11 студента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908720"/>
            <a:ext cx="6480720" cy="504056"/>
          </a:xfrm>
        </p:spPr>
        <p:txBody>
          <a:bodyPr/>
          <a:lstStyle/>
          <a:p>
            <a:r>
              <a:rPr lang="en-US" sz="1200" smtClean="0">
                <a:hlinkClick r:id="rId2"/>
              </a:rPr>
              <a:t>http://web.uni-plovdiv.bg/kmetov/Education/Platforma%27VK%27head%27KAX%2708.pdf</a:t>
            </a:r>
            <a:endParaRPr lang="en-US" sz="120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-27384"/>
            <a:ext cx="6480720" cy="11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412776"/>
            <a:ext cx="1847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3925" y="1700808"/>
            <a:ext cx="7196467" cy="175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483768" y="1844824"/>
            <a:ext cx="5472608" cy="648072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83768" y="2515474"/>
            <a:ext cx="5472608" cy="360040"/>
          </a:xfrm>
          <a:prstGeom prst="rect">
            <a:avLst/>
          </a:prstGeom>
          <a:solidFill>
            <a:srgbClr val="FF00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83768" y="2897234"/>
            <a:ext cx="5472608" cy="360040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268538" y="333375"/>
            <a:ext cx="6551612" cy="1878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6659563" y="333375"/>
            <a:ext cx="0" cy="187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7"/>
          <p:cNvSpPr>
            <a:spLocks noChangeShapeType="1"/>
          </p:cNvSpPr>
          <p:nvPr/>
        </p:nvSpPr>
        <p:spPr bwMode="auto">
          <a:xfrm>
            <a:off x="4859338" y="320675"/>
            <a:ext cx="5603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122"/>
          <p:cNvSpPr>
            <a:spLocks noChangeShapeType="1"/>
          </p:cNvSpPr>
          <p:nvPr/>
        </p:nvSpPr>
        <p:spPr bwMode="auto">
          <a:xfrm>
            <a:off x="5940425" y="320675"/>
            <a:ext cx="560388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3"/>
          <p:cNvSpPr>
            <a:spLocks noChangeShapeType="1"/>
          </p:cNvSpPr>
          <p:nvPr/>
        </p:nvSpPr>
        <p:spPr bwMode="auto">
          <a:xfrm>
            <a:off x="6948488" y="298450"/>
            <a:ext cx="5603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24"/>
          <p:cNvSpPr>
            <a:spLocks noChangeShapeType="1"/>
          </p:cNvSpPr>
          <p:nvPr/>
        </p:nvSpPr>
        <p:spPr bwMode="auto">
          <a:xfrm>
            <a:off x="7956550" y="298450"/>
            <a:ext cx="560388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25"/>
          <p:cNvSpPr>
            <a:spLocks noChangeShapeType="1"/>
          </p:cNvSpPr>
          <p:nvPr/>
        </p:nvSpPr>
        <p:spPr bwMode="auto">
          <a:xfrm>
            <a:off x="4787900" y="333375"/>
            <a:ext cx="0" cy="187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Rectangle 126"/>
          <p:cNvSpPr>
            <a:spLocks noChangeArrowheads="1"/>
          </p:cNvSpPr>
          <p:nvPr/>
        </p:nvSpPr>
        <p:spPr bwMode="auto">
          <a:xfrm>
            <a:off x="7380288" y="2205038"/>
            <a:ext cx="1439862" cy="2736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27"/>
          <p:cNvSpPr>
            <a:spLocks noChangeArrowheads="1"/>
          </p:cNvSpPr>
          <p:nvPr/>
        </p:nvSpPr>
        <p:spPr bwMode="auto">
          <a:xfrm>
            <a:off x="6588125" y="4941888"/>
            <a:ext cx="2232025" cy="172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28"/>
          <p:cNvSpPr>
            <a:spLocks noChangeShapeType="1"/>
          </p:cNvSpPr>
          <p:nvPr/>
        </p:nvSpPr>
        <p:spPr bwMode="auto">
          <a:xfrm>
            <a:off x="7380288" y="3500438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129"/>
          <p:cNvSpPr>
            <a:spLocks noChangeArrowheads="1"/>
          </p:cNvSpPr>
          <p:nvPr/>
        </p:nvSpPr>
        <p:spPr bwMode="auto">
          <a:xfrm>
            <a:off x="2268538" y="4941888"/>
            <a:ext cx="4319587" cy="172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1"/>
          <p:cNvSpPr>
            <a:spLocks noChangeShapeType="1"/>
          </p:cNvSpPr>
          <p:nvPr/>
        </p:nvSpPr>
        <p:spPr bwMode="auto">
          <a:xfrm>
            <a:off x="4716463" y="4941888"/>
            <a:ext cx="0" cy="172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32"/>
          <p:cNvSpPr>
            <a:spLocks noChangeShapeType="1"/>
          </p:cNvSpPr>
          <p:nvPr/>
        </p:nvSpPr>
        <p:spPr bwMode="auto">
          <a:xfrm>
            <a:off x="4716463" y="5516563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134"/>
          <p:cNvSpPr>
            <a:spLocks noChangeShapeType="1"/>
          </p:cNvSpPr>
          <p:nvPr/>
        </p:nvSpPr>
        <p:spPr bwMode="auto">
          <a:xfrm>
            <a:off x="7380288" y="4005263"/>
            <a:ext cx="0" cy="4270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135"/>
          <p:cNvSpPr>
            <a:spLocks noChangeShapeType="1"/>
          </p:cNvSpPr>
          <p:nvPr/>
        </p:nvSpPr>
        <p:spPr bwMode="auto">
          <a:xfrm>
            <a:off x="7380288" y="2708275"/>
            <a:ext cx="0" cy="427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136"/>
          <p:cNvSpPr>
            <a:spLocks noChangeShapeType="1"/>
          </p:cNvSpPr>
          <p:nvPr/>
        </p:nvSpPr>
        <p:spPr bwMode="auto">
          <a:xfrm>
            <a:off x="5795963" y="5516563"/>
            <a:ext cx="401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137"/>
          <p:cNvSpPr>
            <a:spLocks noChangeShapeType="1"/>
          </p:cNvSpPr>
          <p:nvPr/>
        </p:nvSpPr>
        <p:spPr bwMode="auto">
          <a:xfrm>
            <a:off x="5651500" y="2205038"/>
            <a:ext cx="4016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38"/>
          <p:cNvSpPr>
            <a:spLocks noChangeShapeType="1"/>
          </p:cNvSpPr>
          <p:nvPr/>
        </p:nvSpPr>
        <p:spPr bwMode="auto">
          <a:xfrm>
            <a:off x="4140200" y="2205038"/>
            <a:ext cx="4016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139"/>
          <p:cNvSpPr>
            <a:spLocks noChangeShapeType="1"/>
          </p:cNvSpPr>
          <p:nvPr/>
        </p:nvSpPr>
        <p:spPr bwMode="auto">
          <a:xfrm>
            <a:off x="6804025" y="2205038"/>
            <a:ext cx="4016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140"/>
          <p:cNvSpPr>
            <a:spLocks noChangeShapeType="1"/>
          </p:cNvSpPr>
          <p:nvPr/>
        </p:nvSpPr>
        <p:spPr bwMode="auto">
          <a:xfrm>
            <a:off x="5148263" y="4941888"/>
            <a:ext cx="401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141"/>
          <p:cNvSpPr>
            <a:spLocks noChangeShapeType="1"/>
          </p:cNvSpPr>
          <p:nvPr/>
        </p:nvSpPr>
        <p:spPr bwMode="auto">
          <a:xfrm>
            <a:off x="6732588" y="4941888"/>
            <a:ext cx="401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Rectangle 143"/>
          <p:cNvSpPr>
            <a:spLocks noChangeArrowheads="1"/>
          </p:cNvSpPr>
          <p:nvPr/>
        </p:nvSpPr>
        <p:spPr bwMode="auto">
          <a:xfrm>
            <a:off x="2268538" y="4941888"/>
            <a:ext cx="2447925" cy="172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144"/>
          <p:cNvSpPr>
            <a:spLocks noChangeArrowheads="1"/>
          </p:cNvSpPr>
          <p:nvPr/>
        </p:nvSpPr>
        <p:spPr bwMode="auto">
          <a:xfrm>
            <a:off x="5003800" y="3141663"/>
            <a:ext cx="1368425" cy="6477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Rectangle 145"/>
          <p:cNvSpPr>
            <a:spLocks noChangeArrowheads="1"/>
          </p:cNvSpPr>
          <p:nvPr/>
        </p:nvSpPr>
        <p:spPr bwMode="auto">
          <a:xfrm rot="5400000">
            <a:off x="5038625" y="1161480"/>
            <a:ext cx="43338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146"/>
          <p:cNvSpPr>
            <a:spLocks noChangeArrowheads="1"/>
          </p:cNvSpPr>
          <p:nvPr/>
        </p:nvSpPr>
        <p:spPr bwMode="auto">
          <a:xfrm rot="16200000">
            <a:off x="4764889" y="519852"/>
            <a:ext cx="43338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147"/>
          <p:cNvSpPr>
            <a:spLocks noChangeArrowheads="1"/>
          </p:cNvSpPr>
          <p:nvPr/>
        </p:nvSpPr>
        <p:spPr bwMode="auto">
          <a:xfrm>
            <a:off x="4487863" y="561975"/>
            <a:ext cx="287337" cy="14398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Rectangle 148"/>
          <p:cNvSpPr>
            <a:spLocks noChangeArrowheads="1"/>
          </p:cNvSpPr>
          <p:nvPr/>
        </p:nvSpPr>
        <p:spPr bwMode="auto">
          <a:xfrm>
            <a:off x="6372225" y="404813"/>
            <a:ext cx="287338" cy="14398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149"/>
          <p:cNvSpPr>
            <a:spLocks noChangeArrowheads="1"/>
          </p:cNvSpPr>
          <p:nvPr/>
        </p:nvSpPr>
        <p:spPr bwMode="auto">
          <a:xfrm>
            <a:off x="2284413" y="1052513"/>
            <a:ext cx="1368425" cy="43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150"/>
          <p:cNvSpPr>
            <a:spLocks noChangeArrowheads="1"/>
          </p:cNvSpPr>
          <p:nvPr/>
        </p:nvSpPr>
        <p:spPr bwMode="auto">
          <a:xfrm>
            <a:off x="6672263" y="1052513"/>
            <a:ext cx="1728787" cy="43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151"/>
          <p:cNvSpPr>
            <a:spLocks noChangeArrowheads="1"/>
          </p:cNvSpPr>
          <p:nvPr/>
        </p:nvSpPr>
        <p:spPr bwMode="auto">
          <a:xfrm>
            <a:off x="7392988" y="1966913"/>
            <a:ext cx="1368425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152"/>
          <p:cNvSpPr>
            <a:spLocks noChangeArrowheads="1"/>
          </p:cNvSpPr>
          <p:nvPr/>
        </p:nvSpPr>
        <p:spPr bwMode="auto">
          <a:xfrm>
            <a:off x="6946900" y="354013"/>
            <a:ext cx="1728788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153"/>
          <p:cNvSpPr>
            <a:spLocks noChangeArrowheads="1"/>
          </p:cNvSpPr>
          <p:nvPr/>
        </p:nvSpPr>
        <p:spPr bwMode="auto">
          <a:xfrm>
            <a:off x="4729163" y="5110163"/>
            <a:ext cx="347662" cy="14398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154"/>
          <p:cNvSpPr>
            <a:spLocks noChangeArrowheads="1"/>
          </p:cNvSpPr>
          <p:nvPr/>
        </p:nvSpPr>
        <p:spPr bwMode="auto">
          <a:xfrm>
            <a:off x="7380288" y="3213100"/>
            <a:ext cx="1439862" cy="274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155"/>
          <p:cNvSpPr>
            <a:spLocks noChangeArrowheads="1"/>
          </p:cNvSpPr>
          <p:nvPr/>
        </p:nvSpPr>
        <p:spPr bwMode="auto">
          <a:xfrm>
            <a:off x="7451725" y="4652963"/>
            <a:ext cx="1368425" cy="2746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Rectangle 156"/>
          <p:cNvSpPr>
            <a:spLocks noChangeArrowheads="1"/>
          </p:cNvSpPr>
          <p:nvPr/>
        </p:nvSpPr>
        <p:spPr bwMode="auto">
          <a:xfrm>
            <a:off x="7392989" y="2217739"/>
            <a:ext cx="419372" cy="203149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Rectangle 157"/>
          <p:cNvSpPr>
            <a:spLocks noChangeArrowheads="1"/>
          </p:cNvSpPr>
          <p:nvPr/>
        </p:nvSpPr>
        <p:spPr bwMode="auto">
          <a:xfrm>
            <a:off x="7392988" y="3513138"/>
            <a:ext cx="720725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Rectangle 159"/>
          <p:cNvSpPr>
            <a:spLocks noChangeArrowheads="1"/>
          </p:cNvSpPr>
          <p:nvPr/>
        </p:nvSpPr>
        <p:spPr bwMode="auto">
          <a:xfrm rot="5400000">
            <a:off x="6263481" y="5698332"/>
            <a:ext cx="43338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Rectangle 160"/>
          <p:cNvSpPr>
            <a:spLocks noChangeArrowheads="1"/>
          </p:cNvSpPr>
          <p:nvPr/>
        </p:nvSpPr>
        <p:spPr bwMode="auto">
          <a:xfrm rot="16200000">
            <a:off x="6228532" y="6236964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Rectangle 161"/>
          <p:cNvSpPr>
            <a:spLocks noChangeArrowheads="1"/>
          </p:cNvSpPr>
          <p:nvPr/>
        </p:nvSpPr>
        <p:spPr bwMode="auto">
          <a:xfrm>
            <a:off x="2700338" y="692150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58" name="chair"/>
          <p:cNvSpPr>
            <a:spLocks noEditPoints="1" noChangeArrowheads="1"/>
          </p:cNvSpPr>
          <p:nvPr/>
        </p:nvSpPr>
        <p:spPr bwMode="auto">
          <a:xfrm>
            <a:off x="2844800" y="404813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259" name="chair"/>
          <p:cNvSpPr>
            <a:spLocks noEditPoints="1" noChangeArrowheads="1"/>
          </p:cNvSpPr>
          <p:nvPr/>
        </p:nvSpPr>
        <p:spPr bwMode="auto">
          <a:xfrm rot="16200000">
            <a:off x="6037337" y="6284143"/>
            <a:ext cx="287337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260" name="chair"/>
          <p:cNvSpPr>
            <a:spLocks noEditPoints="1" noChangeArrowheads="1"/>
          </p:cNvSpPr>
          <p:nvPr/>
        </p:nvSpPr>
        <p:spPr bwMode="auto">
          <a:xfrm rot="16200000">
            <a:off x="4813201" y="1123379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261" name="chair"/>
          <p:cNvSpPr>
            <a:spLocks noEditPoints="1" noChangeArrowheads="1"/>
          </p:cNvSpPr>
          <p:nvPr/>
        </p:nvSpPr>
        <p:spPr bwMode="auto">
          <a:xfrm rot="5180595">
            <a:off x="5110199" y="529387"/>
            <a:ext cx="287337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262" name="chair"/>
          <p:cNvSpPr>
            <a:spLocks noEditPoints="1" noChangeArrowheads="1"/>
          </p:cNvSpPr>
          <p:nvPr/>
        </p:nvSpPr>
        <p:spPr bwMode="auto">
          <a:xfrm rot="16200000">
            <a:off x="6109494" y="5707856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18" name="Rectangle 167"/>
          <p:cNvSpPr>
            <a:spLocks noChangeArrowheads="1"/>
          </p:cNvSpPr>
          <p:nvPr/>
        </p:nvSpPr>
        <p:spPr bwMode="auto">
          <a:xfrm rot="5400000">
            <a:off x="7992269" y="3609182"/>
            <a:ext cx="43338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4" name="chair"/>
          <p:cNvSpPr>
            <a:spLocks noEditPoints="1" noChangeArrowheads="1"/>
          </p:cNvSpPr>
          <p:nvPr/>
        </p:nvSpPr>
        <p:spPr bwMode="auto">
          <a:xfrm rot="5400000">
            <a:off x="8341519" y="3620294"/>
            <a:ext cx="287337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20" name="Rectangle 169"/>
          <p:cNvSpPr>
            <a:spLocks noChangeArrowheads="1"/>
          </p:cNvSpPr>
          <p:nvPr/>
        </p:nvSpPr>
        <p:spPr bwMode="auto">
          <a:xfrm>
            <a:off x="7668344" y="2637036"/>
            <a:ext cx="43338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7" name="couch1"/>
          <p:cNvSpPr>
            <a:spLocks noEditPoints="1" noChangeArrowheads="1"/>
          </p:cNvSpPr>
          <p:nvPr/>
        </p:nvSpPr>
        <p:spPr bwMode="auto">
          <a:xfrm rot="16200000">
            <a:off x="3311525" y="2673350"/>
            <a:ext cx="796925" cy="282575"/>
          </a:xfrm>
          <a:custGeom>
            <a:avLst/>
            <a:gdLst>
              <a:gd name="T0" fmla="*/ 10800 w 21600"/>
              <a:gd name="T1" fmla="*/ 0 h 21600"/>
              <a:gd name="T2" fmla="*/ 20894 w 21600"/>
              <a:gd name="T3" fmla="*/ 10800 h 21600"/>
              <a:gd name="T4" fmla="*/ 10800 w 21600"/>
              <a:gd name="T5" fmla="*/ 20369 h 21600"/>
              <a:gd name="T6" fmla="*/ 706 w 21600"/>
              <a:gd name="T7" fmla="*/ 10800 h 21600"/>
              <a:gd name="T8" fmla="*/ 3339 w 21600"/>
              <a:gd name="T9" fmla="*/ 6233 h 21600"/>
              <a:gd name="T10" fmla="*/ 18378 w 21600"/>
              <a:gd name="T11" fmla="*/ 1903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768" y="20369"/>
                </a:moveTo>
                <a:lnTo>
                  <a:pt x="11046" y="20647"/>
                </a:lnTo>
                <a:lnTo>
                  <a:pt x="11389" y="20846"/>
                </a:lnTo>
                <a:lnTo>
                  <a:pt x="11838" y="21004"/>
                </a:lnTo>
                <a:lnTo>
                  <a:pt x="12352" y="21203"/>
                </a:lnTo>
                <a:lnTo>
                  <a:pt x="13572" y="21521"/>
                </a:lnTo>
                <a:lnTo>
                  <a:pt x="14942" y="21600"/>
                </a:lnTo>
                <a:lnTo>
                  <a:pt x="15670" y="21600"/>
                </a:lnTo>
                <a:lnTo>
                  <a:pt x="16334" y="21600"/>
                </a:lnTo>
                <a:lnTo>
                  <a:pt x="16976" y="21401"/>
                </a:lnTo>
                <a:lnTo>
                  <a:pt x="17533" y="21203"/>
                </a:lnTo>
                <a:lnTo>
                  <a:pt x="18089" y="21004"/>
                </a:lnTo>
                <a:lnTo>
                  <a:pt x="18496" y="20647"/>
                </a:lnTo>
                <a:lnTo>
                  <a:pt x="18860" y="20290"/>
                </a:lnTo>
                <a:lnTo>
                  <a:pt x="19095" y="19813"/>
                </a:lnTo>
                <a:lnTo>
                  <a:pt x="19374" y="20528"/>
                </a:lnTo>
                <a:lnTo>
                  <a:pt x="19631" y="21004"/>
                </a:lnTo>
                <a:lnTo>
                  <a:pt x="19909" y="21401"/>
                </a:lnTo>
                <a:lnTo>
                  <a:pt x="20294" y="21521"/>
                </a:lnTo>
                <a:lnTo>
                  <a:pt x="20572" y="21521"/>
                </a:lnTo>
                <a:lnTo>
                  <a:pt x="20894" y="21401"/>
                </a:lnTo>
                <a:lnTo>
                  <a:pt x="21129" y="21124"/>
                </a:lnTo>
                <a:lnTo>
                  <a:pt x="21343" y="20647"/>
                </a:lnTo>
                <a:lnTo>
                  <a:pt x="21493" y="20210"/>
                </a:lnTo>
                <a:lnTo>
                  <a:pt x="21600" y="19694"/>
                </a:lnTo>
                <a:lnTo>
                  <a:pt x="21600" y="19178"/>
                </a:lnTo>
                <a:lnTo>
                  <a:pt x="21600" y="18662"/>
                </a:lnTo>
                <a:lnTo>
                  <a:pt x="21493" y="18066"/>
                </a:lnTo>
                <a:lnTo>
                  <a:pt x="21343" y="17629"/>
                </a:lnTo>
                <a:lnTo>
                  <a:pt x="21129" y="17153"/>
                </a:lnTo>
                <a:lnTo>
                  <a:pt x="20894" y="16796"/>
                </a:lnTo>
                <a:lnTo>
                  <a:pt x="20894" y="10840"/>
                </a:lnTo>
                <a:lnTo>
                  <a:pt x="20894" y="2938"/>
                </a:lnTo>
                <a:lnTo>
                  <a:pt x="20894" y="2541"/>
                </a:lnTo>
                <a:lnTo>
                  <a:pt x="20894" y="2303"/>
                </a:lnTo>
                <a:lnTo>
                  <a:pt x="20851" y="1906"/>
                </a:lnTo>
                <a:lnTo>
                  <a:pt x="20787" y="1628"/>
                </a:lnTo>
                <a:lnTo>
                  <a:pt x="20744" y="1429"/>
                </a:lnTo>
                <a:lnTo>
                  <a:pt x="20637" y="1191"/>
                </a:lnTo>
                <a:lnTo>
                  <a:pt x="20530" y="993"/>
                </a:lnTo>
                <a:lnTo>
                  <a:pt x="20423" y="794"/>
                </a:lnTo>
                <a:lnTo>
                  <a:pt x="20123" y="476"/>
                </a:lnTo>
                <a:lnTo>
                  <a:pt x="19759" y="278"/>
                </a:lnTo>
                <a:lnTo>
                  <a:pt x="19309" y="79"/>
                </a:lnTo>
                <a:lnTo>
                  <a:pt x="18817" y="0"/>
                </a:lnTo>
                <a:lnTo>
                  <a:pt x="18196" y="0"/>
                </a:lnTo>
                <a:lnTo>
                  <a:pt x="17490" y="0"/>
                </a:lnTo>
                <a:lnTo>
                  <a:pt x="16676" y="0"/>
                </a:lnTo>
                <a:lnTo>
                  <a:pt x="15799" y="0"/>
                </a:lnTo>
                <a:lnTo>
                  <a:pt x="10832" y="0"/>
                </a:lnTo>
                <a:lnTo>
                  <a:pt x="5801" y="0"/>
                </a:lnTo>
                <a:lnTo>
                  <a:pt x="4945" y="0"/>
                </a:lnTo>
                <a:lnTo>
                  <a:pt x="4110" y="0"/>
                </a:lnTo>
                <a:lnTo>
                  <a:pt x="3404" y="0"/>
                </a:lnTo>
                <a:lnTo>
                  <a:pt x="2804" y="0"/>
                </a:lnTo>
                <a:lnTo>
                  <a:pt x="2291" y="79"/>
                </a:lnTo>
                <a:lnTo>
                  <a:pt x="1841" y="278"/>
                </a:lnTo>
                <a:lnTo>
                  <a:pt x="1477" y="476"/>
                </a:lnTo>
                <a:lnTo>
                  <a:pt x="1177" y="794"/>
                </a:lnTo>
                <a:lnTo>
                  <a:pt x="1070" y="993"/>
                </a:lnTo>
                <a:lnTo>
                  <a:pt x="963" y="1191"/>
                </a:lnTo>
                <a:lnTo>
                  <a:pt x="856" y="1429"/>
                </a:lnTo>
                <a:lnTo>
                  <a:pt x="813" y="1628"/>
                </a:lnTo>
                <a:lnTo>
                  <a:pt x="749" y="1906"/>
                </a:lnTo>
                <a:lnTo>
                  <a:pt x="706" y="2303"/>
                </a:lnTo>
                <a:lnTo>
                  <a:pt x="706" y="2541"/>
                </a:lnTo>
                <a:lnTo>
                  <a:pt x="706" y="2938"/>
                </a:lnTo>
                <a:lnTo>
                  <a:pt x="706" y="10681"/>
                </a:lnTo>
                <a:lnTo>
                  <a:pt x="706" y="16796"/>
                </a:lnTo>
                <a:lnTo>
                  <a:pt x="471" y="17153"/>
                </a:lnTo>
                <a:lnTo>
                  <a:pt x="257" y="17629"/>
                </a:lnTo>
                <a:lnTo>
                  <a:pt x="107" y="18066"/>
                </a:lnTo>
                <a:lnTo>
                  <a:pt x="0" y="18662"/>
                </a:lnTo>
                <a:lnTo>
                  <a:pt x="0" y="19178"/>
                </a:lnTo>
                <a:lnTo>
                  <a:pt x="0" y="19694"/>
                </a:lnTo>
                <a:lnTo>
                  <a:pt x="107" y="20210"/>
                </a:lnTo>
                <a:lnTo>
                  <a:pt x="257" y="20647"/>
                </a:lnTo>
                <a:lnTo>
                  <a:pt x="471" y="21124"/>
                </a:lnTo>
                <a:lnTo>
                  <a:pt x="706" y="21401"/>
                </a:lnTo>
                <a:lnTo>
                  <a:pt x="1028" y="21521"/>
                </a:lnTo>
                <a:lnTo>
                  <a:pt x="1306" y="21521"/>
                </a:lnTo>
                <a:lnTo>
                  <a:pt x="1691" y="21401"/>
                </a:lnTo>
                <a:lnTo>
                  <a:pt x="1948" y="21004"/>
                </a:lnTo>
                <a:lnTo>
                  <a:pt x="2248" y="20528"/>
                </a:lnTo>
                <a:lnTo>
                  <a:pt x="2505" y="19813"/>
                </a:lnTo>
                <a:lnTo>
                  <a:pt x="2697" y="20290"/>
                </a:lnTo>
                <a:lnTo>
                  <a:pt x="3061" y="20647"/>
                </a:lnTo>
                <a:lnTo>
                  <a:pt x="3511" y="21004"/>
                </a:lnTo>
                <a:lnTo>
                  <a:pt x="4003" y="21203"/>
                </a:lnTo>
                <a:lnTo>
                  <a:pt x="4624" y="21401"/>
                </a:lnTo>
                <a:lnTo>
                  <a:pt x="5288" y="21600"/>
                </a:lnTo>
                <a:lnTo>
                  <a:pt x="5930" y="21600"/>
                </a:lnTo>
                <a:lnTo>
                  <a:pt x="6593" y="21600"/>
                </a:lnTo>
                <a:lnTo>
                  <a:pt x="7964" y="21521"/>
                </a:lnTo>
                <a:lnTo>
                  <a:pt x="9184" y="21203"/>
                </a:lnTo>
                <a:lnTo>
                  <a:pt x="9719" y="21004"/>
                </a:lnTo>
                <a:lnTo>
                  <a:pt x="10168" y="20846"/>
                </a:lnTo>
                <a:lnTo>
                  <a:pt x="10511" y="20647"/>
                </a:lnTo>
                <a:lnTo>
                  <a:pt x="10768" y="20369"/>
                </a:lnTo>
                <a:close/>
              </a:path>
              <a:path w="21600" h="21600" extrusionOk="0">
                <a:moveTo>
                  <a:pt x="19095" y="19813"/>
                </a:moveTo>
                <a:lnTo>
                  <a:pt x="19095" y="19297"/>
                </a:lnTo>
                <a:lnTo>
                  <a:pt x="19095" y="17947"/>
                </a:lnTo>
                <a:lnTo>
                  <a:pt x="19095" y="16041"/>
                </a:lnTo>
                <a:lnTo>
                  <a:pt x="19095" y="13659"/>
                </a:lnTo>
                <a:lnTo>
                  <a:pt x="19095" y="11316"/>
                </a:lnTo>
                <a:lnTo>
                  <a:pt x="19095" y="9053"/>
                </a:lnTo>
                <a:lnTo>
                  <a:pt x="19095" y="7266"/>
                </a:lnTo>
                <a:lnTo>
                  <a:pt x="19095" y="6115"/>
                </a:lnTo>
                <a:lnTo>
                  <a:pt x="19095" y="6035"/>
                </a:lnTo>
                <a:lnTo>
                  <a:pt x="19095" y="5876"/>
                </a:lnTo>
                <a:lnTo>
                  <a:pt x="19095" y="5797"/>
                </a:lnTo>
                <a:lnTo>
                  <a:pt x="19053" y="5678"/>
                </a:lnTo>
                <a:lnTo>
                  <a:pt x="18988" y="5599"/>
                </a:lnTo>
                <a:lnTo>
                  <a:pt x="18988" y="5479"/>
                </a:lnTo>
                <a:lnTo>
                  <a:pt x="18967" y="5400"/>
                </a:lnTo>
                <a:lnTo>
                  <a:pt x="18924" y="5281"/>
                </a:lnTo>
                <a:lnTo>
                  <a:pt x="18646" y="4884"/>
                </a:lnTo>
                <a:lnTo>
                  <a:pt x="18325" y="4765"/>
                </a:lnTo>
                <a:lnTo>
                  <a:pt x="17939" y="4566"/>
                </a:lnTo>
                <a:lnTo>
                  <a:pt x="17533" y="4447"/>
                </a:lnTo>
                <a:lnTo>
                  <a:pt x="17126" y="4368"/>
                </a:lnTo>
                <a:lnTo>
                  <a:pt x="16676" y="4249"/>
                </a:lnTo>
                <a:lnTo>
                  <a:pt x="16227" y="4249"/>
                </a:lnTo>
                <a:lnTo>
                  <a:pt x="15799" y="4249"/>
                </a:lnTo>
                <a:lnTo>
                  <a:pt x="10768" y="4249"/>
                </a:lnTo>
                <a:lnTo>
                  <a:pt x="5801" y="4249"/>
                </a:lnTo>
                <a:lnTo>
                  <a:pt x="5373" y="4249"/>
                </a:lnTo>
                <a:lnTo>
                  <a:pt x="4945" y="4249"/>
                </a:lnTo>
                <a:lnTo>
                  <a:pt x="4496" y="4368"/>
                </a:lnTo>
                <a:lnTo>
                  <a:pt x="4067" y="4447"/>
                </a:lnTo>
                <a:lnTo>
                  <a:pt x="3618" y="4566"/>
                </a:lnTo>
                <a:lnTo>
                  <a:pt x="3275" y="4765"/>
                </a:lnTo>
                <a:lnTo>
                  <a:pt x="2954" y="4884"/>
                </a:lnTo>
                <a:lnTo>
                  <a:pt x="2697" y="5281"/>
                </a:lnTo>
                <a:lnTo>
                  <a:pt x="2633" y="5400"/>
                </a:lnTo>
                <a:lnTo>
                  <a:pt x="2612" y="5479"/>
                </a:lnTo>
                <a:lnTo>
                  <a:pt x="2547" y="5599"/>
                </a:lnTo>
                <a:lnTo>
                  <a:pt x="2547" y="5678"/>
                </a:lnTo>
                <a:lnTo>
                  <a:pt x="2505" y="5797"/>
                </a:lnTo>
                <a:lnTo>
                  <a:pt x="2505" y="5876"/>
                </a:lnTo>
                <a:lnTo>
                  <a:pt x="2505" y="6035"/>
                </a:lnTo>
                <a:lnTo>
                  <a:pt x="2505" y="6115"/>
                </a:lnTo>
                <a:lnTo>
                  <a:pt x="2505" y="7266"/>
                </a:lnTo>
                <a:lnTo>
                  <a:pt x="2505" y="9053"/>
                </a:lnTo>
                <a:lnTo>
                  <a:pt x="2505" y="11316"/>
                </a:lnTo>
                <a:lnTo>
                  <a:pt x="2505" y="13659"/>
                </a:lnTo>
                <a:lnTo>
                  <a:pt x="2505" y="16041"/>
                </a:lnTo>
                <a:lnTo>
                  <a:pt x="2505" y="17947"/>
                </a:lnTo>
                <a:lnTo>
                  <a:pt x="2505" y="19297"/>
                </a:lnTo>
                <a:lnTo>
                  <a:pt x="2505" y="19813"/>
                </a:lnTo>
                <a:moveTo>
                  <a:pt x="10768" y="4249"/>
                </a:moveTo>
                <a:lnTo>
                  <a:pt x="10768" y="5599"/>
                </a:lnTo>
                <a:lnTo>
                  <a:pt x="10768" y="9490"/>
                </a:lnTo>
                <a:lnTo>
                  <a:pt x="10768" y="12190"/>
                </a:lnTo>
                <a:lnTo>
                  <a:pt x="10768" y="14850"/>
                </a:lnTo>
                <a:lnTo>
                  <a:pt x="10789" y="18662"/>
                </a:lnTo>
                <a:lnTo>
                  <a:pt x="10811" y="20369"/>
                </a:lnTo>
                <a:lnTo>
                  <a:pt x="10768" y="4249"/>
                </a:lnTo>
                <a:moveTo>
                  <a:pt x="2697" y="5281"/>
                </a:moveTo>
                <a:lnTo>
                  <a:pt x="2440" y="4884"/>
                </a:lnTo>
                <a:lnTo>
                  <a:pt x="2184" y="4447"/>
                </a:lnTo>
                <a:lnTo>
                  <a:pt x="1948" y="3772"/>
                </a:lnTo>
                <a:lnTo>
                  <a:pt x="1734" y="3137"/>
                </a:lnTo>
                <a:lnTo>
                  <a:pt x="1520" y="2462"/>
                </a:lnTo>
                <a:lnTo>
                  <a:pt x="1370" y="1826"/>
                </a:lnTo>
                <a:lnTo>
                  <a:pt x="1242" y="1231"/>
                </a:lnTo>
                <a:lnTo>
                  <a:pt x="1177" y="794"/>
                </a:lnTo>
                <a:moveTo>
                  <a:pt x="18924" y="5281"/>
                </a:moveTo>
                <a:lnTo>
                  <a:pt x="19160" y="4884"/>
                </a:lnTo>
                <a:lnTo>
                  <a:pt x="19416" y="4447"/>
                </a:lnTo>
                <a:lnTo>
                  <a:pt x="19631" y="3772"/>
                </a:lnTo>
                <a:lnTo>
                  <a:pt x="19866" y="3137"/>
                </a:lnTo>
                <a:lnTo>
                  <a:pt x="20080" y="2462"/>
                </a:lnTo>
                <a:lnTo>
                  <a:pt x="20230" y="1826"/>
                </a:lnTo>
                <a:lnTo>
                  <a:pt x="20358" y="1231"/>
                </a:lnTo>
                <a:lnTo>
                  <a:pt x="20423" y="794"/>
                </a:lnTo>
              </a:path>
            </a:pathLst>
          </a:cu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23" name="Line 172"/>
          <p:cNvSpPr>
            <a:spLocks noChangeShapeType="1"/>
          </p:cNvSpPr>
          <p:nvPr/>
        </p:nvSpPr>
        <p:spPr bwMode="auto">
          <a:xfrm>
            <a:off x="2268538" y="2205038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4" name="Line 173"/>
          <p:cNvSpPr>
            <a:spLocks noChangeShapeType="1"/>
          </p:cNvSpPr>
          <p:nvPr/>
        </p:nvSpPr>
        <p:spPr bwMode="auto">
          <a:xfrm>
            <a:off x="2268538" y="34290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5" name="Line 174"/>
          <p:cNvSpPr>
            <a:spLocks noChangeShapeType="1"/>
          </p:cNvSpPr>
          <p:nvPr/>
        </p:nvSpPr>
        <p:spPr bwMode="auto">
          <a:xfrm>
            <a:off x="2268538" y="5661025"/>
            <a:ext cx="0" cy="427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" name="Rectangle 175"/>
          <p:cNvSpPr>
            <a:spLocks noChangeArrowheads="1"/>
          </p:cNvSpPr>
          <p:nvPr/>
        </p:nvSpPr>
        <p:spPr bwMode="auto">
          <a:xfrm>
            <a:off x="2281238" y="4652963"/>
            <a:ext cx="1728787" cy="2873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Line 176"/>
          <p:cNvSpPr>
            <a:spLocks noChangeShapeType="1"/>
          </p:cNvSpPr>
          <p:nvPr/>
        </p:nvSpPr>
        <p:spPr bwMode="auto">
          <a:xfrm flipV="1">
            <a:off x="3492500" y="22050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" name="sink1"/>
          <p:cNvSpPr>
            <a:spLocks noEditPoints="1" noChangeArrowheads="1"/>
          </p:cNvSpPr>
          <p:nvPr/>
        </p:nvSpPr>
        <p:spPr bwMode="auto">
          <a:xfrm rot="10800000">
            <a:off x="3802063" y="1990725"/>
            <a:ext cx="287337" cy="215900"/>
          </a:xfrm>
          <a:custGeom>
            <a:avLst/>
            <a:gdLst>
              <a:gd name="T0" fmla="*/ 0 w 21600"/>
              <a:gd name="T1" fmla="*/ 0 h 21600"/>
              <a:gd name="T2" fmla="*/ 1911177 w 21600"/>
              <a:gd name="T3" fmla="*/ 0 h 21600"/>
              <a:gd name="T4" fmla="*/ 3822341 w 21600"/>
              <a:gd name="T5" fmla="*/ 0 h 21600"/>
              <a:gd name="T6" fmla="*/ 3822341 w 21600"/>
              <a:gd name="T7" fmla="*/ 1079000 h 21600"/>
              <a:gd name="T8" fmla="*/ 3822341 w 21600"/>
              <a:gd name="T9" fmla="*/ 2158000 h 21600"/>
              <a:gd name="T10" fmla="*/ 1911177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" name="sink1"/>
          <p:cNvSpPr>
            <a:spLocks noEditPoints="1" noChangeArrowheads="1"/>
          </p:cNvSpPr>
          <p:nvPr/>
        </p:nvSpPr>
        <p:spPr bwMode="auto">
          <a:xfrm rot="-5400000">
            <a:off x="4752181" y="5985669"/>
            <a:ext cx="287338" cy="215900"/>
          </a:xfrm>
          <a:custGeom>
            <a:avLst/>
            <a:gdLst>
              <a:gd name="T0" fmla="*/ 0 w 21600"/>
              <a:gd name="T1" fmla="*/ 0 h 21600"/>
              <a:gd name="T2" fmla="*/ 1911184 w 21600"/>
              <a:gd name="T3" fmla="*/ 0 h 21600"/>
              <a:gd name="T4" fmla="*/ 3822367 w 21600"/>
              <a:gd name="T5" fmla="*/ 0 h 21600"/>
              <a:gd name="T6" fmla="*/ 3822367 w 21600"/>
              <a:gd name="T7" fmla="*/ 1079000 h 21600"/>
              <a:gd name="T8" fmla="*/ 3822367 w 21600"/>
              <a:gd name="T9" fmla="*/ 2158000 h 21600"/>
              <a:gd name="T10" fmla="*/ 1911184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" name="sink1"/>
          <p:cNvSpPr>
            <a:spLocks noEditPoints="1" noChangeArrowheads="1"/>
          </p:cNvSpPr>
          <p:nvPr/>
        </p:nvSpPr>
        <p:spPr bwMode="auto">
          <a:xfrm rot="5400000">
            <a:off x="6352382" y="1889919"/>
            <a:ext cx="360362" cy="254000"/>
          </a:xfrm>
          <a:custGeom>
            <a:avLst/>
            <a:gdLst>
              <a:gd name="T0" fmla="*/ 0 w 21600"/>
              <a:gd name="T1" fmla="*/ 0 h 21600"/>
              <a:gd name="T2" fmla="*/ 3006036 w 21600"/>
              <a:gd name="T3" fmla="*/ 0 h 21600"/>
              <a:gd name="T4" fmla="*/ 6012073 w 21600"/>
              <a:gd name="T5" fmla="*/ 0 h 21600"/>
              <a:gd name="T6" fmla="*/ 6012073 w 21600"/>
              <a:gd name="T7" fmla="*/ 1493426 h 21600"/>
              <a:gd name="T8" fmla="*/ 6012073 w 21600"/>
              <a:gd name="T9" fmla="*/ 2986852 h 21600"/>
              <a:gd name="T10" fmla="*/ 3006036 w 21600"/>
              <a:gd name="T11" fmla="*/ 2986852 h 21600"/>
              <a:gd name="T12" fmla="*/ 0 w 21600"/>
              <a:gd name="T13" fmla="*/ 2986852 h 21600"/>
              <a:gd name="T14" fmla="*/ 0 w 21600"/>
              <a:gd name="T15" fmla="*/ 149342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" name="Line 182"/>
          <p:cNvSpPr>
            <a:spLocks noChangeShapeType="1"/>
          </p:cNvSpPr>
          <p:nvPr/>
        </p:nvSpPr>
        <p:spPr bwMode="auto">
          <a:xfrm flipH="1">
            <a:off x="8820150" y="4076700"/>
            <a:ext cx="1588" cy="512763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2" name="Line 183"/>
          <p:cNvSpPr>
            <a:spLocks noChangeShapeType="1"/>
          </p:cNvSpPr>
          <p:nvPr/>
        </p:nvSpPr>
        <p:spPr bwMode="auto">
          <a:xfrm flipH="1">
            <a:off x="8820150" y="2565400"/>
            <a:ext cx="1588" cy="512763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3" name="Line 184"/>
          <p:cNvSpPr>
            <a:spLocks noChangeShapeType="1"/>
          </p:cNvSpPr>
          <p:nvPr/>
        </p:nvSpPr>
        <p:spPr bwMode="auto">
          <a:xfrm flipH="1">
            <a:off x="8820150" y="755650"/>
            <a:ext cx="1588" cy="512763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4" name="Line 185"/>
          <p:cNvSpPr>
            <a:spLocks noChangeShapeType="1"/>
          </p:cNvSpPr>
          <p:nvPr/>
        </p:nvSpPr>
        <p:spPr bwMode="auto">
          <a:xfrm>
            <a:off x="5795963" y="6669088"/>
            <a:ext cx="5603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5" name="Line 186"/>
          <p:cNvSpPr>
            <a:spLocks noChangeShapeType="1"/>
          </p:cNvSpPr>
          <p:nvPr/>
        </p:nvSpPr>
        <p:spPr bwMode="auto">
          <a:xfrm>
            <a:off x="4932363" y="6669088"/>
            <a:ext cx="5603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6" name="Line 187"/>
          <p:cNvSpPr>
            <a:spLocks noChangeShapeType="1"/>
          </p:cNvSpPr>
          <p:nvPr/>
        </p:nvSpPr>
        <p:spPr bwMode="auto">
          <a:xfrm>
            <a:off x="6804025" y="6669088"/>
            <a:ext cx="560388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7" name="Line 188"/>
          <p:cNvSpPr>
            <a:spLocks noChangeShapeType="1"/>
          </p:cNvSpPr>
          <p:nvPr/>
        </p:nvSpPr>
        <p:spPr bwMode="auto">
          <a:xfrm>
            <a:off x="7972425" y="6669088"/>
            <a:ext cx="560388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8" name="Line 189"/>
          <p:cNvSpPr>
            <a:spLocks noChangeShapeType="1"/>
          </p:cNvSpPr>
          <p:nvPr/>
        </p:nvSpPr>
        <p:spPr bwMode="auto">
          <a:xfrm>
            <a:off x="3995738" y="311150"/>
            <a:ext cx="5603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9" name="Line 190"/>
          <p:cNvSpPr>
            <a:spLocks noChangeShapeType="1"/>
          </p:cNvSpPr>
          <p:nvPr/>
        </p:nvSpPr>
        <p:spPr bwMode="auto">
          <a:xfrm>
            <a:off x="2987675" y="320675"/>
            <a:ext cx="560388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0" name="sink1"/>
          <p:cNvSpPr>
            <a:spLocks noEditPoints="1" noChangeArrowheads="1"/>
          </p:cNvSpPr>
          <p:nvPr/>
        </p:nvSpPr>
        <p:spPr bwMode="auto">
          <a:xfrm rot="10800000">
            <a:off x="7392988" y="4713288"/>
            <a:ext cx="287337" cy="215900"/>
          </a:xfrm>
          <a:custGeom>
            <a:avLst/>
            <a:gdLst>
              <a:gd name="T0" fmla="*/ 0 w 21600"/>
              <a:gd name="T1" fmla="*/ 0 h 21600"/>
              <a:gd name="T2" fmla="*/ 1911177 w 21600"/>
              <a:gd name="T3" fmla="*/ 0 h 21600"/>
              <a:gd name="T4" fmla="*/ 3822341 w 21600"/>
              <a:gd name="T5" fmla="*/ 0 h 21600"/>
              <a:gd name="T6" fmla="*/ 3822341 w 21600"/>
              <a:gd name="T7" fmla="*/ 1079000 h 21600"/>
              <a:gd name="T8" fmla="*/ 3822341 w 21600"/>
              <a:gd name="T9" fmla="*/ 2158000 h 21600"/>
              <a:gd name="T10" fmla="*/ 1911177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1" name="Rectangle 192"/>
          <p:cNvSpPr>
            <a:spLocks noChangeArrowheads="1"/>
          </p:cNvSpPr>
          <p:nvPr/>
        </p:nvSpPr>
        <p:spPr bwMode="auto">
          <a:xfrm rot="5400000">
            <a:off x="3743052" y="513557"/>
            <a:ext cx="43338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89" name="chair"/>
          <p:cNvSpPr>
            <a:spLocks noEditPoints="1" noChangeArrowheads="1"/>
          </p:cNvSpPr>
          <p:nvPr/>
        </p:nvSpPr>
        <p:spPr bwMode="auto">
          <a:xfrm rot="16200000">
            <a:off x="3589065" y="523081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43" name="Rectangle 194"/>
          <p:cNvSpPr>
            <a:spLocks noChangeArrowheads="1"/>
          </p:cNvSpPr>
          <p:nvPr/>
        </p:nvSpPr>
        <p:spPr bwMode="auto">
          <a:xfrm>
            <a:off x="0" y="333375"/>
            <a:ext cx="2195513" cy="1943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Rectangle 195"/>
          <p:cNvSpPr>
            <a:spLocks noChangeArrowheads="1"/>
          </p:cNvSpPr>
          <p:nvPr/>
        </p:nvSpPr>
        <p:spPr bwMode="auto">
          <a:xfrm>
            <a:off x="0" y="4868863"/>
            <a:ext cx="2195513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sink1"/>
          <p:cNvSpPr>
            <a:spLocks noEditPoints="1" noChangeArrowheads="1"/>
          </p:cNvSpPr>
          <p:nvPr/>
        </p:nvSpPr>
        <p:spPr bwMode="auto">
          <a:xfrm rot="10800000">
            <a:off x="7380288" y="3213100"/>
            <a:ext cx="287337" cy="215900"/>
          </a:xfrm>
          <a:custGeom>
            <a:avLst/>
            <a:gdLst>
              <a:gd name="T0" fmla="*/ 0 w 21600"/>
              <a:gd name="T1" fmla="*/ 0 h 21600"/>
              <a:gd name="T2" fmla="*/ 1911177 w 21600"/>
              <a:gd name="T3" fmla="*/ 0 h 21600"/>
              <a:gd name="T4" fmla="*/ 3822341 w 21600"/>
              <a:gd name="T5" fmla="*/ 0 h 21600"/>
              <a:gd name="T6" fmla="*/ 3822341 w 21600"/>
              <a:gd name="T7" fmla="*/ 1079000 h 21600"/>
              <a:gd name="T8" fmla="*/ 3822341 w 21600"/>
              <a:gd name="T9" fmla="*/ 2158000 h 21600"/>
              <a:gd name="T10" fmla="*/ 1911177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6" name="Rectangle 197"/>
          <p:cNvSpPr>
            <a:spLocks noChangeArrowheads="1"/>
          </p:cNvSpPr>
          <p:nvPr/>
        </p:nvSpPr>
        <p:spPr bwMode="auto">
          <a:xfrm>
            <a:off x="5846763" y="4954588"/>
            <a:ext cx="720725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AutoShape 198"/>
          <p:cNvSpPr>
            <a:spLocks noChangeArrowheads="1"/>
          </p:cNvSpPr>
          <p:nvPr/>
        </p:nvSpPr>
        <p:spPr bwMode="auto">
          <a:xfrm rot="5400000">
            <a:off x="2120107" y="553244"/>
            <a:ext cx="585787" cy="288925"/>
          </a:xfrm>
          <a:custGeom>
            <a:avLst/>
            <a:gdLst>
              <a:gd name="T0" fmla="*/ 0 w 21600"/>
              <a:gd name="T1" fmla="*/ 953097 h 43793"/>
              <a:gd name="T2" fmla="*/ 3971609 w 21600"/>
              <a:gd name="T3" fmla="*/ 953097 h 43793"/>
              <a:gd name="T4" fmla="*/ 16104859 w 21600"/>
              <a:gd name="T5" fmla="*/ 1906187 h 43793"/>
              <a:gd name="T6" fmla="*/ 16104859 w 21600"/>
              <a:gd name="T7" fmla="*/ 1429642 h 43793"/>
              <a:gd name="T8" fmla="*/ 32208958 w 21600"/>
              <a:gd name="T9" fmla="*/ 953097 h 43793"/>
              <a:gd name="T10" fmla="*/ 28237344 w 21600"/>
              <a:gd name="T11" fmla="*/ 953097 h 43793"/>
              <a:gd name="T12" fmla="*/ 16104859 w 21600"/>
              <a:gd name="T13" fmla="*/ 0 h 43793"/>
              <a:gd name="T14" fmla="*/ 16104859 w 21600"/>
              <a:gd name="T15" fmla="*/ 476545 h 437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400 w 21600"/>
              <a:gd name="T25" fmla="*/ 10948 h 43793"/>
              <a:gd name="T26" fmla="*/ 16200 w 21600"/>
              <a:gd name="T27" fmla="*/ 32845 h 437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43793">
                <a:moveTo>
                  <a:pt x="0" y="0"/>
                </a:moveTo>
                <a:lnTo>
                  <a:pt x="0" y="21600"/>
                </a:lnTo>
                <a:lnTo>
                  <a:pt x="43793" y="21600"/>
                </a:lnTo>
                <a:lnTo>
                  <a:pt x="43793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38393" y="16200"/>
                </a:lnTo>
                <a:lnTo>
                  <a:pt x="38393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148" name="AutoShape 199"/>
          <p:cNvSpPr>
            <a:spLocks noChangeArrowheads="1"/>
          </p:cNvSpPr>
          <p:nvPr/>
        </p:nvSpPr>
        <p:spPr bwMode="auto">
          <a:xfrm rot="5400000">
            <a:off x="6523832" y="624681"/>
            <a:ext cx="585788" cy="288925"/>
          </a:xfrm>
          <a:custGeom>
            <a:avLst/>
            <a:gdLst>
              <a:gd name="T0" fmla="*/ 0 w 21600"/>
              <a:gd name="T1" fmla="*/ 953097 h 43793"/>
              <a:gd name="T2" fmla="*/ 3971616 w 21600"/>
              <a:gd name="T3" fmla="*/ 953097 h 43793"/>
              <a:gd name="T4" fmla="*/ 16104913 w 21600"/>
              <a:gd name="T5" fmla="*/ 1906187 h 43793"/>
              <a:gd name="T6" fmla="*/ 16104913 w 21600"/>
              <a:gd name="T7" fmla="*/ 1429642 h 43793"/>
              <a:gd name="T8" fmla="*/ 32209067 w 21600"/>
              <a:gd name="T9" fmla="*/ 953097 h 43793"/>
              <a:gd name="T10" fmla="*/ 28237446 w 21600"/>
              <a:gd name="T11" fmla="*/ 953097 h 43793"/>
              <a:gd name="T12" fmla="*/ 16104913 w 21600"/>
              <a:gd name="T13" fmla="*/ 0 h 43793"/>
              <a:gd name="T14" fmla="*/ 16104913 w 21600"/>
              <a:gd name="T15" fmla="*/ 476545 h 437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400 w 21600"/>
              <a:gd name="T25" fmla="*/ 10948 h 43793"/>
              <a:gd name="T26" fmla="*/ 16200 w 21600"/>
              <a:gd name="T27" fmla="*/ 32845 h 437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43793">
                <a:moveTo>
                  <a:pt x="0" y="0"/>
                </a:moveTo>
                <a:lnTo>
                  <a:pt x="0" y="21600"/>
                </a:lnTo>
                <a:lnTo>
                  <a:pt x="43793" y="21600"/>
                </a:lnTo>
                <a:lnTo>
                  <a:pt x="43793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38393" y="16200"/>
                </a:lnTo>
                <a:lnTo>
                  <a:pt x="38393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149" name="AutoShape 200"/>
          <p:cNvSpPr>
            <a:spLocks noChangeArrowheads="1"/>
          </p:cNvSpPr>
          <p:nvPr/>
        </p:nvSpPr>
        <p:spPr bwMode="auto">
          <a:xfrm rot="10800000">
            <a:off x="7705725" y="4624388"/>
            <a:ext cx="585788" cy="288925"/>
          </a:xfrm>
          <a:custGeom>
            <a:avLst/>
            <a:gdLst>
              <a:gd name="T0" fmla="*/ 0 w 43793"/>
              <a:gd name="T1" fmla="*/ 1932360 h 21600"/>
              <a:gd name="T2" fmla="*/ 1958918 w 43793"/>
              <a:gd name="T3" fmla="*/ 1932360 h 21600"/>
              <a:gd name="T4" fmla="*/ 7943418 w 43793"/>
              <a:gd name="T5" fmla="*/ 3864707 h 21600"/>
              <a:gd name="T6" fmla="*/ 7943418 w 43793"/>
              <a:gd name="T7" fmla="*/ 2898533 h 21600"/>
              <a:gd name="T8" fmla="*/ 15886462 w 43793"/>
              <a:gd name="T9" fmla="*/ 1932360 h 21600"/>
              <a:gd name="T10" fmla="*/ 13927542 w 43793"/>
              <a:gd name="T11" fmla="*/ 1932360 h 21600"/>
              <a:gd name="T12" fmla="*/ 7943418 w 43793"/>
              <a:gd name="T13" fmla="*/ 0 h 21600"/>
              <a:gd name="T14" fmla="*/ 7943418 w 43793"/>
              <a:gd name="T15" fmla="*/ 96617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948 w 43793"/>
              <a:gd name="T25" fmla="*/ 5400 h 21600"/>
              <a:gd name="T26" fmla="*/ 32845 w 43793"/>
              <a:gd name="T27" fmla="*/ 162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93" h="21600">
                <a:moveTo>
                  <a:pt x="0" y="0"/>
                </a:moveTo>
                <a:lnTo>
                  <a:pt x="0" y="21600"/>
                </a:lnTo>
                <a:lnTo>
                  <a:pt x="43793" y="21600"/>
                </a:lnTo>
                <a:lnTo>
                  <a:pt x="43793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38393" y="16200"/>
                </a:lnTo>
                <a:lnTo>
                  <a:pt x="38393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150" name="AutoShape 201"/>
          <p:cNvSpPr>
            <a:spLocks noChangeArrowheads="1"/>
          </p:cNvSpPr>
          <p:nvPr/>
        </p:nvSpPr>
        <p:spPr bwMode="auto">
          <a:xfrm rot="10800000">
            <a:off x="179388" y="1989138"/>
            <a:ext cx="585787" cy="288925"/>
          </a:xfrm>
          <a:custGeom>
            <a:avLst/>
            <a:gdLst>
              <a:gd name="T0" fmla="*/ 0 w 43793"/>
              <a:gd name="T1" fmla="*/ 1932360 h 21600"/>
              <a:gd name="T2" fmla="*/ 1958915 w 43793"/>
              <a:gd name="T3" fmla="*/ 1932360 h 21600"/>
              <a:gd name="T4" fmla="*/ 7943392 w 43793"/>
              <a:gd name="T5" fmla="*/ 3864707 h 21600"/>
              <a:gd name="T6" fmla="*/ 7943392 w 43793"/>
              <a:gd name="T7" fmla="*/ 2898533 h 21600"/>
              <a:gd name="T8" fmla="*/ 15886409 w 43793"/>
              <a:gd name="T9" fmla="*/ 1932360 h 21600"/>
              <a:gd name="T10" fmla="*/ 13927491 w 43793"/>
              <a:gd name="T11" fmla="*/ 1932360 h 21600"/>
              <a:gd name="T12" fmla="*/ 7943392 w 43793"/>
              <a:gd name="T13" fmla="*/ 0 h 21600"/>
              <a:gd name="T14" fmla="*/ 7943392 w 43793"/>
              <a:gd name="T15" fmla="*/ 96617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948 w 43793"/>
              <a:gd name="T25" fmla="*/ 5400 h 21600"/>
              <a:gd name="T26" fmla="*/ 32845 w 43793"/>
              <a:gd name="T27" fmla="*/ 162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93" h="21600">
                <a:moveTo>
                  <a:pt x="0" y="0"/>
                </a:moveTo>
                <a:lnTo>
                  <a:pt x="0" y="21600"/>
                </a:lnTo>
                <a:lnTo>
                  <a:pt x="43793" y="21600"/>
                </a:lnTo>
                <a:lnTo>
                  <a:pt x="43793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38393" y="16200"/>
                </a:lnTo>
                <a:lnTo>
                  <a:pt x="38393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151" name="Line 203"/>
          <p:cNvSpPr>
            <a:spLocks noChangeShapeType="1"/>
          </p:cNvSpPr>
          <p:nvPr/>
        </p:nvSpPr>
        <p:spPr bwMode="auto">
          <a:xfrm>
            <a:off x="1331913" y="2276475"/>
            <a:ext cx="401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2" name="Line 204"/>
          <p:cNvSpPr>
            <a:spLocks noChangeShapeType="1"/>
          </p:cNvSpPr>
          <p:nvPr/>
        </p:nvSpPr>
        <p:spPr bwMode="auto">
          <a:xfrm>
            <a:off x="1290638" y="4868863"/>
            <a:ext cx="401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3" name="Rectangle 205"/>
          <p:cNvSpPr>
            <a:spLocks noChangeArrowheads="1"/>
          </p:cNvSpPr>
          <p:nvPr/>
        </p:nvSpPr>
        <p:spPr bwMode="auto">
          <a:xfrm>
            <a:off x="0" y="981075"/>
            <a:ext cx="1403350" cy="3603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Rectangle 206"/>
          <p:cNvSpPr>
            <a:spLocks noChangeArrowheads="1"/>
          </p:cNvSpPr>
          <p:nvPr/>
        </p:nvSpPr>
        <p:spPr bwMode="auto">
          <a:xfrm>
            <a:off x="107950" y="342900"/>
            <a:ext cx="1550988" cy="1952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sink1"/>
          <p:cNvSpPr>
            <a:spLocks noEditPoints="1" noChangeArrowheads="1"/>
          </p:cNvSpPr>
          <p:nvPr/>
        </p:nvSpPr>
        <p:spPr bwMode="auto">
          <a:xfrm rot="-5400000">
            <a:off x="-35719" y="369094"/>
            <a:ext cx="287338" cy="215900"/>
          </a:xfrm>
          <a:custGeom>
            <a:avLst/>
            <a:gdLst>
              <a:gd name="T0" fmla="*/ 0 w 21600"/>
              <a:gd name="T1" fmla="*/ 0 h 21600"/>
              <a:gd name="T2" fmla="*/ 1911184 w 21600"/>
              <a:gd name="T3" fmla="*/ 0 h 21600"/>
              <a:gd name="T4" fmla="*/ 3822367 w 21600"/>
              <a:gd name="T5" fmla="*/ 0 h 21600"/>
              <a:gd name="T6" fmla="*/ 3822367 w 21600"/>
              <a:gd name="T7" fmla="*/ 1079000 h 21600"/>
              <a:gd name="T8" fmla="*/ 3822367 w 21600"/>
              <a:gd name="T9" fmla="*/ 2158000 h 21600"/>
              <a:gd name="T10" fmla="*/ 1911184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6" name="Rectangle 207"/>
          <p:cNvSpPr>
            <a:spLocks noChangeArrowheads="1"/>
          </p:cNvSpPr>
          <p:nvPr/>
        </p:nvSpPr>
        <p:spPr bwMode="auto">
          <a:xfrm>
            <a:off x="1889125" y="519113"/>
            <a:ext cx="287338" cy="14398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Rectangle 208"/>
          <p:cNvSpPr>
            <a:spLocks noChangeArrowheads="1"/>
          </p:cNvSpPr>
          <p:nvPr/>
        </p:nvSpPr>
        <p:spPr bwMode="auto">
          <a:xfrm>
            <a:off x="0" y="1484313"/>
            <a:ext cx="50323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" name="chair"/>
          <p:cNvSpPr>
            <a:spLocks noEditPoints="1" noChangeArrowheads="1"/>
          </p:cNvSpPr>
          <p:nvPr/>
        </p:nvSpPr>
        <p:spPr bwMode="auto">
          <a:xfrm rot="32765178">
            <a:off x="107950" y="1700213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59" name="Rectangle 211"/>
          <p:cNvSpPr>
            <a:spLocks noChangeArrowheads="1"/>
          </p:cNvSpPr>
          <p:nvPr/>
        </p:nvSpPr>
        <p:spPr bwMode="auto">
          <a:xfrm>
            <a:off x="1042988" y="5805488"/>
            <a:ext cx="360362" cy="863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0" name="Rectangle 212"/>
          <p:cNvSpPr>
            <a:spLocks noChangeArrowheads="1"/>
          </p:cNvSpPr>
          <p:nvPr/>
        </p:nvSpPr>
        <p:spPr bwMode="auto">
          <a:xfrm>
            <a:off x="1908175" y="5589588"/>
            <a:ext cx="287338" cy="10810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1" name="sink1"/>
          <p:cNvSpPr>
            <a:spLocks noEditPoints="1" noChangeArrowheads="1"/>
          </p:cNvSpPr>
          <p:nvPr/>
        </p:nvSpPr>
        <p:spPr bwMode="auto">
          <a:xfrm rot="5400000">
            <a:off x="1943894" y="5841207"/>
            <a:ext cx="287337" cy="215900"/>
          </a:xfrm>
          <a:custGeom>
            <a:avLst/>
            <a:gdLst>
              <a:gd name="T0" fmla="*/ 0 w 21600"/>
              <a:gd name="T1" fmla="*/ 0 h 21600"/>
              <a:gd name="T2" fmla="*/ 1911177 w 21600"/>
              <a:gd name="T3" fmla="*/ 0 h 21600"/>
              <a:gd name="T4" fmla="*/ 3822341 w 21600"/>
              <a:gd name="T5" fmla="*/ 0 h 21600"/>
              <a:gd name="T6" fmla="*/ 3822341 w 21600"/>
              <a:gd name="T7" fmla="*/ 1079000 h 21600"/>
              <a:gd name="T8" fmla="*/ 3822341 w 21600"/>
              <a:gd name="T9" fmla="*/ 2158000 h 21600"/>
              <a:gd name="T10" fmla="*/ 1911177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2" name="sink1"/>
          <p:cNvSpPr>
            <a:spLocks noEditPoints="1" noChangeArrowheads="1"/>
          </p:cNvSpPr>
          <p:nvPr/>
        </p:nvSpPr>
        <p:spPr bwMode="auto">
          <a:xfrm rot="5400000">
            <a:off x="1943894" y="6273007"/>
            <a:ext cx="287337" cy="215900"/>
          </a:xfrm>
          <a:custGeom>
            <a:avLst/>
            <a:gdLst>
              <a:gd name="T0" fmla="*/ 0 w 21600"/>
              <a:gd name="T1" fmla="*/ 0 h 21600"/>
              <a:gd name="T2" fmla="*/ 1911177 w 21600"/>
              <a:gd name="T3" fmla="*/ 0 h 21600"/>
              <a:gd name="T4" fmla="*/ 3822341 w 21600"/>
              <a:gd name="T5" fmla="*/ 0 h 21600"/>
              <a:gd name="T6" fmla="*/ 3822341 w 21600"/>
              <a:gd name="T7" fmla="*/ 1079000 h 21600"/>
              <a:gd name="T8" fmla="*/ 3822341 w 21600"/>
              <a:gd name="T9" fmla="*/ 2158000 h 21600"/>
              <a:gd name="T10" fmla="*/ 1911177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3" name="sink1"/>
          <p:cNvSpPr>
            <a:spLocks noEditPoints="1" noChangeArrowheads="1"/>
          </p:cNvSpPr>
          <p:nvPr/>
        </p:nvSpPr>
        <p:spPr bwMode="auto">
          <a:xfrm rot="10800000">
            <a:off x="1095375" y="5589588"/>
            <a:ext cx="287338" cy="215900"/>
          </a:xfrm>
          <a:custGeom>
            <a:avLst/>
            <a:gdLst>
              <a:gd name="T0" fmla="*/ 0 w 21600"/>
              <a:gd name="T1" fmla="*/ 0 h 21600"/>
              <a:gd name="T2" fmla="*/ 1911184 w 21600"/>
              <a:gd name="T3" fmla="*/ 0 h 21600"/>
              <a:gd name="T4" fmla="*/ 3822367 w 21600"/>
              <a:gd name="T5" fmla="*/ 0 h 21600"/>
              <a:gd name="T6" fmla="*/ 3822367 w 21600"/>
              <a:gd name="T7" fmla="*/ 1079000 h 21600"/>
              <a:gd name="T8" fmla="*/ 3822367 w 21600"/>
              <a:gd name="T9" fmla="*/ 2158000 h 21600"/>
              <a:gd name="T10" fmla="*/ 1911184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4" name="Rectangle 217"/>
          <p:cNvSpPr>
            <a:spLocks noChangeArrowheads="1"/>
          </p:cNvSpPr>
          <p:nvPr/>
        </p:nvSpPr>
        <p:spPr bwMode="auto">
          <a:xfrm>
            <a:off x="0" y="4868863"/>
            <a:ext cx="1223963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5" name="AutoShape 202"/>
          <p:cNvSpPr>
            <a:spLocks noChangeArrowheads="1"/>
          </p:cNvSpPr>
          <p:nvPr/>
        </p:nvSpPr>
        <p:spPr bwMode="auto">
          <a:xfrm rot="10800000">
            <a:off x="179388" y="4868863"/>
            <a:ext cx="585787" cy="288925"/>
          </a:xfrm>
          <a:custGeom>
            <a:avLst/>
            <a:gdLst>
              <a:gd name="T0" fmla="*/ 0 w 43793"/>
              <a:gd name="T1" fmla="*/ 1932360 h 21600"/>
              <a:gd name="T2" fmla="*/ 1958915 w 43793"/>
              <a:gd name="T3" fmla="*/ 1932360 h 21600"/>
              <a:gd name="T4" fmla="*/ 7943392 w 43793"/>
              <a:gd name="T5" fmla="*/ 3864707 h 21600"/>
              <a:gd name="T6" fmla="*/ 7943392 w 43793"/>
              <a:gd name="T7" fmla="*/ 2898533 h 21600"/>
              <a:gd name="T8" fmla="*/ 15886409 w 43793"/>
              <a:gd name="T9" fmla="*/ 1932360 h 21600"/>
              <a:gd name="T10" fmla="*/ 13927491 w 43793"/>
              <a:gd name="T11" fmla="*/ 1932360 h 21600"/>
              <a:gd name="T12" fmla="*/ 7943392 w 43793"/>
              <a:gd name="T13" fmla="*/ 0 h 21600"/>
              <a:gd name="T14" fmla="*/ 7943392 w 43793"/>
              <a:gd name="T15" fmla="*/ 96617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948 w 43793"/>
              <a:gd name="T25" fmla="*/ 5400 h 21600"/>
              <a:gd name="T26" fmla="*/ 32845 w 43793"/>
              <a:gd name="T27" fmla="*/ 162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93" h="21600">
                <a:moveTo>
                  <a:pt x="0" y="0"/>
                </a:moveTo>
                <a:lnTo>
                  <a:pt x="0" y="21600"/>
                </a:lnTo>
                <a:lnTo>
                  <a:pt x="43793" y="21600"/>
                </a:lnTo>
                <a:lnTo>
                  <a:pt x="43793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38393" y="16200"/>
                </a:lnTo>
                <a:lnTo>
                  <a:pt x="38393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166" name="Line 218"/>
          <p:cNvSpPr>
            <a:spLocks noChangeShapeType="1"/>
          </p:cNvSpPr>
          <p:nvPr/>
        </p:nvSpPr>
        <p:spPr bwMode="auto">
          <a:xfrm>
            <a:off x="2268538" y="3716338"/>
            <a:ext cx="0" cy="4270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7" name="sink1"/>
          <p:cNvSpPr>
            <a:spLocks noEditPoints="1" noChangeArrowheads="1"/>
          </p:cNvSpPr>
          <p:nvPr/>
        </p:nvSpPr>
        <p:spPr bwMode="auto">
          <a:xfrm rot="-5551633">
            <a:off x="3612356" y="1151732"/>
            <a:ext cx="287337" cy="215900"/>
          </a:xfrm>
          <a:custGeom>
            <a:avLst/>
            <a:gdLst>
              <a:gd name="T0" fmla="*/ 0 w 21600"/>
              <a:gd name="T1" fmla="*/ 0 h 21600"/>
              <a:gd name="T2" fmla="*/ 1911177 w 21600"/>
              <a:gd name="T3" fmla="*/ 0 h 21600"/>
              <a:gd name="T4" fmla="*/ 3822341 w 21600"/>
              <a:gd name="T5" fmla="*/ 0 h 21600"/>
              <a:gd name="T6" fmla="*/ 3822341 w 21600"/>
              <a:gd name="T7" fmla="*/ 1079000 h 21600"/>
              <a:gd name="T8" fmla="*/ 3822341 w 21600"/>
              <a:gd name="T9" fmla="*/ 2158000 h 21600"/>
              <a:gd name="T10" fmla="*/ 1911177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8" name="Rectangle 220"/>
          <p:cNvSpPr>
            <a:spLocks noChangeArrowheads="1"/>
          </p:cNvSpPr>
          <p:nvPr/>
        </p:nvSpPr>
        <p:spPr bwMode="auto">
          <a:xfrm>
            <a:off x="2268538" y="2205038"/>
            <a:ext cx="1295400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9" name="Line 133"/>
          <p:cNvSpPr>
            <a:spLocks noChangeShapeType="1"/>
          </p:cNvSpPr>
          <p:nvPr/>
        </p:nvSpPr>
        <p:spPr bwMode="auto">
          <a:xfrm>
            <a:off x="2268538" y="2781300"/>
            <a:ext cx="0" cy="427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0" name="Rectangle 221"/>
          <p:cNvSpPr>
            <a:spLocks noChangeArrowheads="1"/>
          </p:cNvSpPr>
          <p:nvPr/>
        </p:nvSpPr>
        <p:spPr bwMode="auto">
          <a:xfrm>
            <a:off x="2281238" y="2225675"/>
            <a:ext cx="1223962" cy="2667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1" name="Rectangle 222"/>
          <p:cNvSpPr>
            <a:spLocks noChangeArrowheads="1"/>
          </p:cNvSpPr>
          <p:nvPr/>
        </p:nvSpPr>
        <p:spPr bwMode="auto">
          <a:xfrm>
            <a:off x="2687638" y="3200400"/>
            <a:ext cx="863600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2" name="Rectangle 223"/>
          <p:cNvSpPr>
            <a:spLocks noChangeArrowheads="1"/>
          </p:cNvSpPr>
          <p:nvPr/>
        </p:nvSpPr>
        <p:spPr bwMode="auto">
          <a:xfrm>
            <a:off x="3251200" y="2263775"/>
            <a:ext cx="287338" cy="11223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3" name="sink1"/>
          <p:cNvSpPr>
            <a:spLocks noEditPoints="1" noChangeArrowheads="1"/>
          </p:cNvSpPr>
          <p:nvPr/>
        </p:nvSpPr>
        <p:spPr bwMode="auto">
          <a:xfrm>
            <a:off x="2855913" y="2263775"/>
            <a:ext cx="636587" cy="228600"/>
          </a:xfrm>
          <a:custGeom>
            <a:avLst/>
            <a:gdLst>
              <a:gd name="T0" fmla="*/ 0 w 21600"/>
              <a:gd name="T1" fmla="*/ 0 h 21600"/>
              <a:gd name="T2" fmla="*/ 9380640 w 21600"/>
              <a:gd name="T3" fmla="*/ 0 h 21600"/>
              <a:gd name="T4" fmla="*/ 18761251 w 21600"/>
              <a:gd name="T5" fmla="*/ 0 h 21600"/>
              <a:gd name="T6" fmla="*/ 18761251 w 21600"/>
              <a:gd name="T7" fmla="*/ 1209675 h 21600"/>
              <a:gd name="T8" fmla="*/ 18761251 w 21600"/>
              <a:gd name="T9" fmla="*/ 2419350 h 21600"/>
              <a:gd name="T10" fmla="*/ 9380640 w 21600"/>
              <a:gd name="T11" fmla="*/ 2419350 h 21600"/>
              <a:gd name="T12" fmla="*/ 0 w 21600"/>
              <a:gd name="T13" fmla="*/ 2419350 h 21600"/>
              <a:gd name="T14" fmla="*/ 0 w 21600"/>
              <a:gd name="T15" fmla="*/ 12096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" name="Rectangle 225"/>
          <p:cNvSpPr>
            <a:spLocks noChangeArrowheads="1"/>
          </p:cNvSpPr>
          <p:nvPr/>
        </p:nvSpPr>
        <p:spPr bwMode="auto">
          <a:xfrm>
            <a:off x="6659563" y="5013325"/>
            <a:ext cx="2125662" cy="15827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" name="Rectangle 226"/>
          <p:cNvSpPr>
            <a:spLocks noChangeArrowheads="1"/>
          </p:cNvSpPr>
          <p:nvPr/>
        </p:nvSpPr>
        <p:spPr bwMode="auto">
          <a:xfrm>
            <a:off x="323850" y="5805488"/>
            <a:ext cx="360363" cy="863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" name="sink1"/>
          <p:cNvSpPr>
            <a:spLocks noEditPoints="1" noChangeArrowheads="1"/>
          </p:cNvSpPr>
          <p:nvPr/>
        </p:nvSpPr>
        <p:spPr bwMode="auto">
          <a:xfrm rot="10800000">
            <a:off x="376238" y="5589588"/>
            <a:ext cx="287337" cy="215900"/>
          </a:xfrm>
          <a:custGeom>
            <a:avLst/>
            <a:gdLst>
              <a:gd name="T0" fmla="*/ 0 w 21600"/>
              <a:gd name="T1" fmla="*/ 0 h 21600"/>
              <a:gd name="T2" fmla="*/ 1911177 w 21600"/>
              <a:gd name="T3" fmla="*/ 0 h 21600"/>
              <a:gd name="T4" fmla="*/ 3822341 w 21600"/>
              <a:gd name="T5" fmla="*/ 0 h 21600"/>
              <a:gd name="T6" fmla="*/ 3822341 w 21600"/>
              <a:gd name="T7" fmla="*/ 1079000 h 21600"/>
              <a:gd name="T8" fmla="*/ 3822341 w 21600"/>
              <a:gd name="T9" fmla="*/ 2158000 h 21600"/>
              <a:gd name="T10" fmla="*/ 1911177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" name="Rectangle 228"/>
          <p:cNvSpPr>
            <a:spLocks noChangeArrowheads="1"/>
          </p:cNvSpPr>
          <p:nvPr/>
        </p:nvSpPr>
        <p:spPr bwMode="auto">
          <a:xfrm>
            <a:off x="8101013" y="2636838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" name="Line 229"/>
          <p:cNvSpPr>
            <a:spLocks noChangeShapeType="1"/>
          </p:cNvSpPr>
          <p:nvPr/>
        </p:nvSpPr>
        <p:spPr bwMode="auto">
          <a:xfrm>
            <a:off x="468313" y="333375"/>
            <a:ext cx="5603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" name="Line 230"/>
          <p:cNvSpPr>
            <a:spLocks noChangeShapeType="1"/>
          </p:cNvSpPr>
          <p:nvPr/>
        </p:nvSpPr>
        <p:spPr bwMode="auto">
          <a:xfrm>
            <a:off x="1476375" y="333375"/>
            <a:ext cx="560388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" name="Line 231"/>
          <p:cNvSpPr>
            <a:spLocks noChangeShapeType="1"/>
          </p:cNvSpPr>
          <p:nvPr/>
        </p:nvSpPr>
        <p:spPr bwMode="auto">
          <a:xfrm>
            <a:off x="1235075" y="6697663"/>
            <a:ext cx="560388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" name="Line 232"/>
          <p:cNvSpPr>
            <a:spLocks noChangeShapeType="1"/>
          </p:cNvSpPr>
          <p:nvPr/>
        </p:nvSpPr>
        <p:spPr bwMode="auto">
          <a:xfrm>
            <a:off x="138113" y="6694488"/>
            <a:ext cx="5603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" name="Rectangle 233"/>
          <p:cNvSpPr>
            <a:spLocks noChangeArrowheads="1"/>
          </p:cNvSpPr>
          <p:nvPr/>
        </p:nvSpPr>
        <p:spPr bwMode="auto">
          <a:xfrm rot="5400000">
            <a:off x="2591594" y="1737519"/>
            <a:ext cx="43338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3" name="Rectangle 158"/>
          <p:cNvSpPr>
            <a:spLocks noChangeArrowheads="1"/>
          </p:cNvSpPr>
          <p:nvPr/>
        </p:nvSpPr>
        <p:spPr bwMode="auto">
          <a:xfrm>
            <a:off x="2268538" y="1916113"/>
            <a:ext cx="1798637" cy="2889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4" name="Rectangle 234"/>
          <p:cNvSpPr>
            <a:spLocks noChangeArrowheads="1"/>
          </p:cNvSpPr>
          <p:nvPr/>
        </p:nvSpPr>
        <p:spPr bwMode="auto">
          <a:xfrm rot="5400000">
            <a:off x="6263481" y="3321844"/>
            <a:ext cx="43338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5" name="Rectangle 235"/>
          <p:cNvSpPr>
            <a:spLocks noChangeArrowheads="1"/>
          </p:cNvSpPr>
          <p:nvPr/>
        </p:nvSpPr>
        <p:spPr bwMode="auto">
          <a:xfrm rot="5400000">
            <a:off x="4679156" y="3334544"/>
            <a:ext cx="43338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788024" y="260648"/>
            <a:ext cx="1872208" cy="2016224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788024" y="4941168"/>
            <a:ext cx="1800200" cy="1656184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6660232" y="332656"/>
            <a:ext cx="2160240" cy="1872208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267744" y="2276872"/>
            <a:ext cx="5112568" cy="2664296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0" y="404664"/>
            <a:ext cx="2267744" cy="1872208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69"/>
          <p:cNvSpPr>
            <a:spLocks noChangeArrowheads="1"/>
          </p:cNvSpPr>
          <p:nvPr/>
        </p:nvSpPr>
        <p:spPr bwMode="auto">
          <a:xfrm rot="5400000">
            <a:off x="3959200" y="513408"/>
            <a:ext cx="43338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chair"/>
          <p:cNvSpPr>
            <a:spLocks noEditPoints="1" noChangeArrowheads="1"/>
          </p:cNvSpPr>
          <p:nvPr/>
        </p:nvSpPr>
        <p:spPr bwMode="auto">
          <a:xfrm rot="5400000">
            <a:off x="4237013" y="595957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" name="Rectangle 228"/>
          <p:cNvSpPr>
            <a:spLocks noChangeArrowheads="1"/>
          </p:cNvSpPr>
          <p:nvPr/>
        </p:nvSpPr>
        <p:spPr bwMode="auto">
          <a:xfrm>
            <a:off x="4860032" y="836712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Rectangle 228"/>
          <p:cNvSpPr>
            <a:spLocks noChangeArrowheads="1"/>
          </p:cNvSpPr>
          <p:nvPr/>
        </p:nvSpPr>
        <p:spPr bwMode="auto">
          <a:xfrm>
            <a:off x="5076056" y="1484784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chair"/>
          <p:cNvSpPr>
            <a:spLocks noEditPoints="1" noChangeArrowheads="1"/>
          </p:cNvSpPr>
          <p:nvPr/>
        </p:nvSpPr>
        <p:spPr bwMode="auto">
          <a:xfrm>
            <a:off x="8244408" y="2348880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7" name="chair"/>
          <p:cNvSpPr>
            <a:spLocks noEditPoints="1" noChangeArrowheads="1"/>
          </p:cNvSpPr>
          <p:nvPr/>
        </p:nvSpPr>
        <p:spPr bwMode="auto">
          <a:xfrm>
            <a:off x="7740352" y="2348880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67744" y="332656"/>
            <a:ext cx="2592288" cy="1872208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380312" y="2204864"/>
            <a:ext cx="1440160" cy="2736304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6" grpId="0" animBg="1"/>
      <p:bldP spid="117" grpId="0" animBg="1"/>
      <p:bldP spid="119" grpId="0" animBg="1"/>
      <p:bldP spid="120" grpId="0" animBg="1"/>
      <p:bldP spid="118" grpId="0" animBg="1"/>
      <p:bldP spid="1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4652963"/>
            <a:ext cx="4660900" cy="1878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814638" y="549275"/>
            <a:ext cx="5934075" cy="5976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1692275" y="4648200"/>
            <a:ext cx="0" cy="187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 flipH="1">
            <a:off x="2808288" y="549275"/>
            <a:ext cx="6350" cy="407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652463" y="4648200"/>
            <a:ext cx="5603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 flipH="1">
            <a:off x="2814638" y="2684463"/>
            <a:ext cx="3175" cy="511175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 flipH="1">
            <a:off x="2814638" y="3792538"/>
            <a:ext cx="3175" cy="512762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 flipH="1">
            <a:off x="2814638" y="1828800"/>
            <a:ext cx="3175" cy="512763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 flipH="1">
            <a:off x="2814638" y="720725"/>
            <a:ext cx="3175" cy="511175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2"/>
          <p:cNvSpPr>
            <a:spLocks noChangeShapeType="1"/>
          </p:cNvSpPr>
          <p:nvPr/>
        </p:nvSpPr>
        <p:spPr bwMode="auto">
          <a:xfrm>
            <a:off x="2814638" y="1573213"/>
            <a:ext cx="184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3"/>
          <p:cNvSpPr>
            <a:spLocks noChangeShapeType="1"/>
          </p:cNvSpPr>
          <p:nvPr/>
        </p:nvSpPr>
        <p:spPr bwMode="auto">
          <a:xfrm>
            <a:off x="4660900" y="1573213"/>
            <a:ext cx="0" cy="307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14"/>
          <p:cNvSpPr>
            <a:spLocks noChangeShapeType="1"/>
          </p:cNvSpPr>
          <p:nvPr/>
        </p:nvSpPr>
        <p:spPr bwMode="auto">
          <a:xfrm>
            <a:off x="2814638" y="4648200"/>
            <a:ext cx="184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15"/>
          <p:cNvSpPr>
            <a:spLocks noChangeShapeType="1"/>
          </p:cNvSpPr>
          <p:nvPr/>
        </p:nvSpPr>
        <p:spPr bwMode="auto">
          <a:xfrm>
            <a:off x="4659313" y="2684463"/>
            <a:ext cx="2325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16"/>
          <p:cNvSpPr>
            <a:spLocks noChangeShapeType="1"/>
          </p:cNvSpPr>
          <p:nvPr/>
        </p:nvSpPr>
        <p:spPr bwMode="auto">
          <a:xfrm>
            <a:off x="4660900" y="3708400"/>
            <a:ext cx="0" cy="427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17"/>
          <p:cNvSpPr>
            <a:spLocks noChangeShapeType="1"/>
          </p:cNvSpPr>
          <p:nvPr/>
        </p:nvSpPr>
        <p:spPr bwMode="auto">
          <a:xfrm>
            <a:off x="4170363" y="6526213"/>
            <a:ext cx="401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18"/>
          <p:cNvSpPr>
            <a:spLocks noChangeShapeType="1"/>
          </p:cNvSpPr>
          <p:nvPr/>
        </p:nvSpPr>
        <p:spPr bwMode="auto">
          <a:xfrm>
            <a:off x="5394325" y="2684463"/>
            <a:ext cx="4016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19"/>
          <p:cNvSpPr>
            <a:spLocks noChangeShapeType="1"/>
          </p:cNvSpPr>
          <p:nvPr/>
        </p:nvSpPr>
        <p:spPr bwMode="auto">
          <a:xfrm>
            <a:off x="7194550" y="2684463"/>
            <a:ext cx="4016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20"/>
          <p:cNvSpPr>
            <a:spLocks noChangeShapeType="1"/>
          </p:cNvSpPr>
          <p:nvPr/>
        </p:nvSpPr>
        <p:spPr bwMode="auto">
          <a:xfrm>
            <a:off x="5862638" y="549275"/>
            <a:ext cx="0" cy="2135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1"/>
          <p:cNvSpPr>
            <a:spLocks noChangeShapeType="1"/>
          </p:cNvSpPr>
          <p:nvPr/>
        </p:nvSpPr>
        <p:spPr bwMode="auto">
          <a:xfrm>
            <a:off x="4660900" y="549275"/>
            <a:ext cx="0" cy="1792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2"/>
          <p:cNvSpPr>
            <a:spLocks noChangeShapeType="1"/>
          </p:cNvSpPr>
          <p:nvPr/>
        </p:nvSpPr>
        <p:spPr bwMode="auto">
          <a:xfrm>
            <a:off x="6985000" y="549275"/>
            <a:ext cx="0" cy="392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23"/>
          <p:cNvSpPr>
            <a:spLocks noChangeShapeType="1"/>
          </p:cNvSpPr>
          <p:nvPr/>
        </p:nvSpPr>
        <p:spPr bwMode="auto">
          <a:xfrm>
            <a:off x="1854200" y="4648200"/>
            <a:ext cx="560388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24"/>
          <p:cNvSpPr>
            <a:spLocks noChangeShapeType="1"/>
          </p:cNvSpPr>
          <p:nvPr/>
        </p:nvSpPr>
        <p:spPr bwMode="auto">
          <a:xfrm>
            <a:off x="5141913" y="549275"/>
            <a:ext cx="5603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25"/>
          <p:cNvSpPr>
            <a:spLocks noChangeShapeType="1"/>
          </p:cNvSpPr>
          <p:nvPr/>
        </p:nvSpPr>
        <p:spPr bwMode="auto">
          <a:xfrm>
            <a:off x="6264275" y="549275"/>
            <a:ext cx="558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26"/>
          <p:cNvSpPr>
            <a:spLocks noChangeShapeType="1"/>
          </p:cNvSpPr>
          <p:nvPr/>
        </p:nvSpPr>
        <p:spPr bwMode="auto">
          <a:xfrm>
            <a:off x="7224713" y="549275"/>
            <a:ext cx="5603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Line 27"/>
          <p:cNvSpPr>
            <a:spLocks noChangeShapeType="1"/>
          </p:cNvSpPr>
          <p:nvPr/>
        </p:nvSpPr>
        <p:spPr bwMode="auto">
          <a:xfrm>
            <a:off x="7945438" y="549275"/>
            <a:ext cx="5603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Line 28"/>
          <p:cNvSpPr>
            <a:spLocks noChangeShapeType="1"/>
          </p:cNvSpPr>
          <p:nvPr/>
        </p:nvSpPr>
        <p:spPr bwMode="auto">
          <a:xfrm>
            <a:off x="4067175" y="1573213"/>
            <a:ext cx="4016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Line 29"/>
          <p:cNvSpPr>
            <a:spLocks noChangeShapeType="1"/>
          </p:cNvSpPr>
          <p:nvPr/>
        </p:nvSpPr>
        <p:spPr bwMode="auto">
          <a:xfrm flipV="1">
            <a:off x="6985000" y="4476750"/>
            <a:ext cx="0" cy="2049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Line 30"/>
          <p:cNvSpPr>
            <a:spLocks noChangeShapeType="1"/>
          </p:cNvSpPr>
          <p:nvPr/>
        </p:nvSpPr>
        <p:spPr bwMode="auto">
          <a:xfrm>
            <a:off x="6983413" y="4476750"/>
            <a:ext cx="176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Line 31"/>
          <p:cNvSpPr>
            <a:spLocks noChangeShapeType="1"/>
          </p:cNvSpPr>
          <p:nvPr/>
        </p:nvSpPr>
        <p:spPr bwMode="auto">
          <a:xfrm flipV="1">
            <a:off x="7626350" y="2684463"/>
            <a:ext cx="0" cy="179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Line 32"/>
          <p:cNvSpPr>
            <a:spLocks noChangeShapeType="1"/>
          </p:cNvSpPr>
          <p:nvPr/>
        </p:nvSpPr>
        <p:spPr bwMode="auto">
          <a:xfrm>
            <a:off x="6905625" y="2684463"/>
            <a:ext cx="1843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Line 33"/>
          <p:cNvSpPr>
            <a:spLocks noChangeShapeType="1"/>
          </p:cNvSpPr>
          <p:nvPr/>
        </p:nvSpPr>
        <p:spPr bwMode="auto">
          <a:xfrm flipH="1">
            <a:off x="8748713" y="890588"/>
            <a:ext cx="1587" cy="511175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Line 34"/>
          <p:cNvSpPr>
            <a:spLocks noChangeShapeType="1"/>
          </p:cNvSpPr>
          <p:nvPr/>
        </p:nvSpPr>
        <p:spPr bwMode="auto">
          <a:xfrm flipH="1">
            <a:off x="8748713" y="1744663"/>
            <a:ext cx="1587" cy="512762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Line 35"/>
          <p:cNvSpPr>
            <a:spLocks noChangeShapeType="1"/>
          </p:cNvSpPr>
          <p:nvPr/>
        </p:nvSpPr>
        <p:spPr bwMode="auto">
          <a:xfrm>
            <a:off x="6985000" y="3708400"/>
            <a:ext cx="0" cy="427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36"/>
          <p:cNvSpPr>
            <a:spLocks noChangeShapeType="1"/>
          </p:cNvSpPr>
          <p:nvPr/>
        </p:nvSpPr>
        <p:spPr bwMode="auto">
          <a:xfrm>
            <a:off x="6011863" y="2684463"/>
            <a:ext cx="401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Line 37"/>
          <p:cNvSpPr>
            <a:spLocks noChangeShapeType="1"/>
          </p:cNvSpPr>
          <p:nvPr/>
        </p:nvSpPr>
        <p:spPr bwMode="auto">
          <a:xfrm>
            <a:off x="6985000" y="1573213"/>
            <a:ext cx="1763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Line 38"/>
          <p:cNvSpPr>
            <a:spLocks noChangeShapeType="1"/>
          </p:cNvSpPr>
          <p:nvPr/>
        </p:nvSpPr>
        <p:spPr bwMode="auto">
          <a:xfrm>
            <a:off x="7265988" y="1573213"/>
            <a:ext cx="401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39"/>
          <p:cNvSpPr>
            <a:spLocks noChangeShapeType="1"/>
          </p:cNvSpPr>
          <p:nvPr/>
        </p:nvSpPr>
        <p:spPr bwMode="auto">
          <a:xfrm>
            <a:off x="5862638" y="6526213"/>
            <a:ext cx="401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40"/>
          <p:cNvSpPr>
            <a:spLocks noChangeShapeType="1"/>
          </p:cNvSpPr>
          <p:nvPr/>
        </p:nvSpPr>
        <p:spPr bwMode="auto">
          <a:xfrm>
            <a:off x="6985000" y="5757863"/>
            <a:ext cx="0" cy="4270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Line 41"/>
          <p:cNvSpPr>
            <a:spLocks noChangeShapeType="1"/>
          </p:cNvSpPr>
          <p:nvPr/>
        </p:nvSpPr>
        <p:spPr bwMode="auto">
          <a:xfrm flipH="1">
            <a:off x="8748713" y="2940050"/>
            <a:ext cx="1587" cy="512763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Line 42"/>
          <p:cNvSpPr>
            <a:spLocks noChangeShapeType="1"/>
          </p:cNvSpPr>
          <p:nvPr/>
        </p:nvSpPr>
        <p:spPr bwMode="auto">
          <a:xfrm flipH="1">
            <a:off x="8748713" y="3708400"/>
            <a:ext cx="1587" cy="511175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Line 43"/>
          <p:cNvSpPr>
            <a:spLocks noChangeShapeType="1"/>
          </p:cNvSpPr>
          <p:nvPr/>
        </p:nvSpPr>
        <p:spPr bwMode="auto">
          <a:xfrm flipH="1">
            <a:off x="8748713" y="4818063"/>
            <a:ext cx="1587" cy="512762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Line 44"/>
          <p:cNvSpPr>
            <a:spLocks noChangeShapeType="1"/>
          </p:cNvSpPr>
          <p:nvPr/>
        </p:nvSpPr>
        <p:spPr bwMode="auto">
          <a:xfrm flipH="1">
            <a:off x="8748713" y="5757863"/>
            <a:ext cx="1587" cy="512762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Line 45"/>
          <p:cNvSpPr>
            <a:spLocks noChangeShapeType="1"/>
          </p:cNvSpPr>
          <p:nvPr/>
        </p:nvSpPr>
        <p:spPr bwMode="auto">
          <a:xfrm flipV="1">
            <a:off x="1692275" y="58054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Line 46"/>
          <p:cNvSpPr>
            <a:spLocks noChangeShapeType="1"/>
          </p:cNvSpPr>
          <p:nvPr/>
        </p:nvSpPr>
        <p:spPr bwMode="auto">
          <a:xfrm>
            <a:off x="2555875" y="580548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Line 47"/>
          <p:cNvSpPr>
            <a:spLocks noChangeShapeType="1"/>
          </p:cNvSpPr>
          <p:nvPr/>
        </p:nvSpPr>
        <p:spPr bwMode="auto">
          <a:xfrm>
            <a:off x="2009775" y="6524625"/>
            <a:ext cx="4016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Line 48"/>
          <p:cNvSpPr>
            <a:spLocks noChangeShapeType="1"/>
          </p:cNvSpPr>
          <p:nvPr/>
        </p:nvSpPr>
        <p:spPr bwMode="auto">
          <a:xfrm>
            <a:off x="1692275" y="6013450"/>
            <a:ext cx="0" cy="428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Line 49"/>
          <p:cNvSpPr>
            <a:spLocks noChangeShapeType="1"/>
          </p:cNvSpPr>
          <p:nvPr/>
        </p:nvSpPr>
        <p:spPr bwMode="auto">
          <a:xfrm>
            <a:off x="7626350" y="3708400"/>
            <a:ext cx="0" cy="427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Line 50"/>
          <p:cNvSpPr>
            <a:spLocks noChangeShapeType="1"/>
          </p:cNvSpPr>
          <p:nvPr/>
        </p:nvSpPr>
        <p:spPr bwMode="auto">
          <a:xfrm>
            <a:off x="2814638" y="4652963"/>
            <a:ext cx="0" cy="18716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Rectangle 51"/>
          <p:cNvSpPr>
            <a:spLocks noChangeArrowheads="1"/>
          </p:cNvSpPr>
          <p:nvPr/>
        </p:nvSpPr>
        <p:spPr bwMode="auto">
          <a:xfrm rot="5400000">
            <a:off x="862806" y="5409407"/>
            <a:ext cx="43338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Rectangle 52"/>
          <p:cNvSpPr>
            <a:spLocks noChangeArrowheads="1"/>
          </p:cNvSpPr>
          <p:nvPr/>
        </p:nvSpPr>
        <p:spPr bwMode="auto">
          <a:xfrm>
            <a:off x="1920875" y="5445125"/>
            <a:ext cx="719138" cy="30797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Rectangle 53"/>
          <p:cNvSpPr>
            <a:spLocks noChangeArrowheads="1"/>
          </p:cNvSpPr>
          <p:nvPr/>
        </p:nvSpPr>
        <p:spPr bwMode="auto">
          <a:xfrm>
            <a:off x="2987675" y="1341438"/>
            <a:ext cx="1008063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Rectangle 54"/>
          <p:cNvSpPr>
            <a:spLocks noChangeArrowheads="1"/>
          </p:cNvSpPr>
          <p:nvPr/>
        </p:nvSpPr>
        <p:spPr bwMode="auto">
          <a:xfrm>
            <a:off x="8027988" y="1916113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Rectangle 55"/>
          <p:cNvSpPr>
            <a:spLocks noChangeArrowheads="1"/>
          </p:cNvSpPr>
          <p:nvPr/>
        </p:nvSpPr>
        <p:spPr bwMode="auto">
          <a:xfrm>
            <a:off x="8243888" y="4221163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Rectangle 56"/>
          <p:cNvSpPr>
            <a:spLocks noChangeArrowheads="1"/>
          </p:cNvSpPr>
          <p:nvPr/>
        </p:nvSpPr>
        <p:spPr bwMode="auto">
          <a:xfrm>
            <a:off x="7667625" y="5013325"/>
            <a:ext cx="865188" cy="287338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Rectangle 57"/>
          <p:cNvSpPr>
            <a:spLocks noChangeArrowheads="1"/>
          </p:cNvSpPr>
          <p:nvPr/>
        </p:nvSpPr>
        <p:spPr bwMode="auto">
          <a:xfrm rot="5400000">
            <a:off x="1374775" y="5148263"/>
            <a:ext cx="935037" cy="274638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Rectangle 58"/>
          <p:cNvSpPr>
            <a:spLocks noChangeArrowheads="1"/>
          </p:cNvSpPr>
          <p:nvPr/>
        </p:nvSpPr>
        <p:spPr bwMode="auto">
          <a:xfrm rot="5400000">
            <a:off x="5490369" y="2183607"/>
            <a:ext cx="43338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Rectangle 59"/>
          <p:cNvSpPr>
            <a:spLocks noChangeArrowheads="1"/>
          </p:cNvSpPr>
          <p:nvPr/>
        </p:nvSpPr>
        <p:spPr bwMode="auto">
          <a:xfrm rot="5400000">
            <a:off x="7342981" y="873919"/>
            <a:ext cx="43338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Rectangle 60"/>
          <p:cNvSpPr>
            <a:spLocks noChangeArrowheads="1"/>
          </p:cNvSpPr>
          <p:nvPr/>
        </p:nvSpPr>
        <p:spPr bwMode="auto">
          <a:xfrm rot="5400000">
            <a:off x="7631906" y="873919"/>
            <a:ext cx="43338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Rectangle 61"/>
          <p:cNvSpPr>
            <a:spLocks noChangeArrowheads="1"/>
          </p:cNvSpPr>
          <p:nvPr/>
        </p:nvSpPr>
        <p:spPr bwMode="auto">
          <a:xfrm rot="5400000">
            <a:off x="8135144" y="4617244"/>
            <a:ext cx="506413" cy="28892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Rectangle 62"/>
          <p:cNvSpPr>
            <a:spLocks noChangeArrowheads="1"/>
          </p:cNvSpPr>
          <p:nvPr/>
        </p:nvSpPr>
        <p:spPr bwMode="auto">
          <a:xfrm rot="5400000">
            <a:off x="6515894" y="837407"/>
            <a:ext cx="64928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Rectangle 63"/>
          <p:cNvSpPr>
            <a:spLocks noChangeArrowheads="1"/>
          </p:cNvSpPr>
          <p:nvPr/>
        </p:nvSpPr>
        <p:spPr bwMode="auto">
          <a:xfrm>
            <a:off x="6443663" y="1268413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1" name="Rectangle 64"/>
          <p:cNvSpPr>
            <a:spLocks noChangeArrowheads="1"/>
          </p:cNvSpPr>
          <p:nvPr/>
        </p:nvSpPr>
        <p:spPr bwMode="auto">
          <a:xfrm>
            <a:off x="4672013" y="1235075"/>
            <a:ext cx="287337" cy="14398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Rectangle 65"/>
          <p:cNvSpPr>
            <a:spLocks noChangeArrowheads="1"/>
          </p:cNvSpPr>
          <p:nvPr/>
        </p:nvSpPr>
        <p:spPr bwMode="auto">
          <a:xfrm>
            <a:off x="4672013" y="4365625"/>
            <a:ext cx="287337" cy="15843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3" name="Rectangle 66"/>
          <p:cNvSpPr>
            <a:spLocks noChangeArrowheads="1"/>
          </p:cNvSpPr>
          <p:nvPr/>
        </p:nvSpPr>
        <p:spPr bwMode="auto">
          <a:xfrm>
            <a:off x="7005638" y="1609725"/>
            <a:ext cx="230187" cy="102711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Rectangle 67"/>
          <p:cNvSpPr>
            <a:spLocks noChangeArrowheads="1"/>
          </p:cNvSpPr>
          <p:nvPr/>
        </p:nvSpPr>
        <p:spPr bwMode="auto">
          <a:xfrm>
            <a:off x="7667625" y="2459038"/>
            <a:ext cx="1008063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Rectangle 68"/>
          <p:cNvSpPr>
            <a:spLocks noChangeArrowheads="1"/>
          </p:cNvSpPr>
          <p:nvPr/>
        </p:nvSpPr>
        <p:spPr bwMode="auto">
          <a:xfrm>
            <a:off x="2843213" y="4413250"/>
            <a:ext cx="1728787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Rectangle 69"/>
          <p:cNvSpPr>
            <a:spLocks noChangeArrowheads="1"/>
          </p:cNvSpPr>
          <p:nvPr/>
        </p:nvSpPr>
        <p:spPr bwMode="auto">
          <a:xfrm>
            <a:off x="2843213" y="4687888"/>
            <a:ext cx="1728787" cy="3968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Rectangle 70"/>
          <p:cNvSpPr>
            <a:spLocks noChangeArrowheads="1"/>
          </p:cNvSpPr>
          <p:nvPr/>
        </p:nvSpPr>
        <p:spPr bwMode="auto">
          <a:xfrm>
            <a:off x="3636963" y="1773238"/>
            <a:ext cx="287337" cy="19446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Rectangle 71"/>
          <p:cNvSpPr>
            <a:spLocks noChangeArrowheads="1"/>
          </p:cNvSpPr>
          <p:nvPr/>
        </p:nvSpPr>
        <p:spPr bwMode="auto">
          <a:xfrm>
            <a:off x="2852738" y="1604963"/>
            <a:ext cx="1071562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9" name="Rectangle 72"/>
          <p:cNvSpPr>
            <a:spLocks noChangeArrowheads="1"/>
          </p:cNvSpPr>
          <p:nvPr/>
        </p:nvSpPr>
        <p:spPr bwMode="auto">
          <a:xfrm>
            <a:off x="6616700" y="4149725"/>
            <a:ext cx="358775" cy="15843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0" name="Rectangle 73"/>
          <p:cNvSpPr>
            <a:spLocks noChangeArrowheads="1"/>
          </p:cNvSpPr>
          <p:nvPr/>
        </p:nvSpPr>
        <p:spPr bwMode="auto">
          <a:xfrm>
            <a:off x="4787900" y="5949950"/>
            <a:ext cx="50323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Rectangle 74"/>
          <p:cNvSpPr>
            <a:spLocks noChangeArrowheads="1"/>
          </p:cNvSpPr>
          <p:nvPr/>
        </p:nvSpPr>
        <p:spPr bwMode="auto">
          <a:xfrm>
            <a:off x="5292725" y="5949950"/>
            <a:ext cx="50323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Rectangle 75"/>
          <p:cNvSpPr>
            <a:spLocks noChangeArrowheads="1"/>
          </p:cNvSpPr>
          <p:nvPr/>
        </p:nvSpPr>
        <p:spPr bwMode="auto">
          <a:xfrm>
            <a:off x="5003800" y="5516563"/>
            <a:ext cx="790575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Rectangle 76"/>
          <p:cNvSpPr>
            <a:spLocks noChangeArrowheads="1"/>
          </p:cNvSpPr>
          <p:nvPr/>
        </p:nvSpPr>
        <p:spPr bwMode="auto">
          <a:xfrm>
            <a:off x="5003800" y="5084763"/>
            <a:ext cx="790575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4" name="Rectangle 77"/>
          <p:cNvSpPr>
            <a:spLocks noChangeArrowheads="1"/>
          </p:cNvSpPr>
          <p:nvPr/>
        </p:nvSpPr>
        <p:spPr bwMode="auto">
          <a:xfrm>
            <a:off x="5003800" y="4652963"/>
            <a:ext cx="790575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5" name="Rectangle 78"/>
          <p:cNvSpPr>
            <a:spLocks noChangeArrowheads="1"/>
          </p:cNvSpPr>
          <p:nvPr/>
        </p:nvSpPr>
        <p:spPr bwMode="auto">
          <a:xfrm>
            <a:off x="5003800" y="4221163"/>
            <a:ext cx="790575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6" name="Rectangle 79"/>
          <p:cNvSpPr>
            <a:spLocks noChangeArrowheads="1"/>
          </p:cNvSpPr>
          <p:nvPr/>
        </p:nvSpPr>
        <p:spPr bwMode="auto">
          <a:xfrm>
            <a:off x="4716463" y="2852738"/>
            <a:ext cx="287337" cy="5762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7" name="Rectangle 80"/>
          <p:cNvSpPr>
            <a:spLocks noChangeArrowheads="1"/>
          </p:cNvSpPr>
          <p:nvPr/>
        </p:nvSpPr>
        <p:spPr bwMode="auto">
          <a:xfrm>
            <a:off x="2843213" y="3429000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8" name="Rectangle 81"/>
          <p:cNvSpPr>
            <a:spLocks noChangeArrowheads="1"/>
          </p:cNvSpPr>
          <p:nvPr/>
        </p:nvSpPr>
        <p:spPr bwMode="auto">
          <a:xfrm>
            <a:off x="2843213" y="2997200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Rectangle 82"/>
          <p:cNvSpPr>
            <a:spLocks noChangeArrowheads="1"/>
          </p:cNvSpPr>
          <p:nvPr/>
        </p:nvSpPr>
        <p:spPr bwMode="auto">
          <a:xfrm>
            <a:off x="2843213" y="2492375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0" name="Rectangle 83"/>
          <p:cNvSpPr>
            <a:spLocks noChangeArrowheads="1"/>
          </p:cNvSpPr>
          <p:nvPr/>
        </p:nvSpPr>
        <p:spPr bwMode="auto">
          <a:xfrm>
            <a:off x="2843213" y="2060575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Rectangle 84"/>
          <p:cNvSpPr>
            <a:spLocks noChangeArrowheads="1"/>
          </p:cNvSpPr>
          <p:nvPr/>
        </p:nvSpPr>
        <p:spPr bwMode="auto">
          <a:xfrm>
            <a:off x="4140200" y="1916113"/>
            <a:ext cx="50323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2" name="Rectangle 85"/>
          <p:cNvSpPr>
            <a:spLocks noChangeArrowheads="1"/>
          </p:cNvSpPr>
          <p:nvPr/>
        </p:nvSpPr>
        <p:spPr bwMode="auto">
          <a:xfrm>
            <a:off x="4140200" y="2420938"/>
            <a:ext cx="50323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3" name="Rectangle 86"/>
          <p:cNvSpPr>
            <a:spLocks noChangeArrowheads="1"/>
          </p:cNvSpPr>
          <p:nvPr/>
        </p:nvSpPr>
        <p:spPr bwMode="auto">
          <a:xfrm>
            <a:off x="4140200" y="2924175"/>
            <a:ext cx="503238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4" name="Rectangle 87"/>
          <p:cNvSpPr>
            <a:spLocks noChangeArrowheads="1"/>
          </p:cNvSpPr>
          <p:nvPr/>
        </p:nvSpPr>
        <p:spPr bwMode="auto">
          <a:xfrm>
            <a:off x="3563938" y="3716338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5" name="Rectangle 88"/>
          <p:cNvSpPr>
            <a:spLocks noChangeArrowheads="1"/>
          </p:cNvSpPr>
          <p:nvPr/>
        </p:nvSpPr>
        <p:spPr bwMode="auto">
          <a:xfrm>
            <a:off x="2843213" y="3644900"/>
            <a:ext cx="503237" cy="2159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6" name="Line 89"/>
          <p:cNvSpPr>
            <a:spLocks noChangeShapeType="1"/>
          </p:cNvSpPr>
          <p:nvPr/>
        </p:nvSpPr>
        <p:spPr bwMode="auto">
          <a:xfrm>
            <a:off x="4716463" y="1557338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Line 90"/>
          <p:cNvSpPr>
            <a:spLocks noChangeShapeType="1"/>
          </p:cNvSpPr>
          <p:nvPr/>
        </p:nvSpPr>
        <p:spPr bwMode="auto">
          <a:xfrm>
            <a:off x="5076825" y="1557338"/>
            <a:ext cx="4016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Rectangle 91"/>
          <p:cNvSpPr>
            <a:spLocks noChangeArrowheads="1"/>
          </p:cNvSpPr>
          <p:nvPr/>
        </p:nvSpPr>
        <p:spPr bwMode="auto">
          <a:xfrm>
            <a:off x="6732588" y="1628775"/>
            <a:ext cx="230187" cy="102711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9" name="Rectangle 92"/>
          <p:cNvSpPr>
            <a:spLocks noChangeArrowheads="1"/>
          </p:cNvSpPr>
          <p:nvPr/>
        </p:nvSpPr>
        <p:spPr bwMode="auto">
          <a:xfrm>
            <a:off x="5867400" y="620713"/>
            <a:ext cx="230188" cy="16033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0" name="Rectangle 93"/>
          <p:cNvSpPr>
            <a:spLocks noChangeArrowheads="1"/>
          </p:cNvSpPr>
          <p:nvPr/>
        </p:nvSpPr>
        <p:spPr bwMode="auto">
          <a:xfrm>
            <a:off x="7624763" y="4221163"/>
            <a:ext cx="619125" cy="2444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1" name="Rectangle 94"/>
          <p:cNvSpPr>
            <a:spLocks noChangeArrowheads="1"/>
          </p:cNvSpPr>
          <p:nvPr/>
        </p:nvSpPr>
        <p:spPr bwMode="auto">
          <a:xfrm>
            <a:off x="7667625" y="2708275"/>
            <a:ext cx="1008063" cy="3603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2" name="Rectangle 96"/>
          <p:cNvSpPr>
            <a:spLocks noChangeArrowheads="1"/>
          </p:cNvSpPr>
          <p:nvPr/>
        </p:nvSpPr>
        <p:spPr bwMode="auto">
          <a:xfrm>
            <a:off x="3492500" y="6237288"/>
            <a:ext cx="647700" cy="287337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9" name="chair"/>
          <p:cNvSpPr>
            <a:spLocks noEditPoints="1" noChangeArrowheads="1"/>
          </p:cNvSpPr>
          <p:nvPr/>
        </p:nvSpPr>
        <p:spPr bwMode="auto">
          <a:xfrm rot="10800000">
            <a:off x="7740650" y="3141663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0" name="chair"/>
          <p:cNvSpPr>
            <a:spLocks noEditPoints="1" noChangeArrowheads="1"/>
          </p:cNvSpPr>
          <p:nvPr/>
        </p:nvSpPr>
        <p:spPr bwMode="auto">
          <a:xfrm>
            <a:off x="7885113" y="4797425"/>
            <a:ext cx="287337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1" name="chair"/>
          <p:cNvSpPr>
            <a:spLocks noEditPoints="1" noChangeArrowheads="1"/>
          </p:cNvSpPr>
          <p:nvPr/>
        </p:nvSpPr>
        <p:spPr bwMode="auto">
          <a:xfrm>
            <a:off x="3419475" y="1125538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2" name="chair"/>
          <p:cNvSpPr>
            <a:spLocks noEditPoints="1" noChangeArrowheads="1"/>
          </p:cNvSpPr>
          <p:nvPr/>
        </p:nvSpPr>
        <p:spPr bwMode="auto">
          <a:xfrm>
            <a:off x="2195513" y="5516563"/>
            <a:ext cx="287337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3" name="chair"/>
          <p:cNvSpPr>
            <a:spLocks noEditPoints="1" noChangeArrowheads="1"/>
          </p:cNvSpPr>
          <p:nvPr/>
        </p:nvSpPr>
        <p:spPr bwMode="auto">
          <a:xfrm>
            <a:off x="6372225" y="1052513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4" name="chair"/>
          <p:cNvSpPr>
            <a:spLocks noEditPoints="1" noChangeArrowheads="1"/>
          </p:cNvSpPr>
          <p:nvPr/>
        </p:nvSpPr>
        <p:spPr bwMode="auto">
          <a:xfrm>
            <a:off x="8172450" y="1700213"/>
            <a:ext cx="287338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5" name="chair"/>
          <p:cNvSpPr>
            <a:spLocks noEditPoints="1" noChangeArrowheads="1"/>
          </p:cNvSpPr>
          <p:nvPr/>
        </p:nvSpPr>
        <p:spPr bwMode="auto">
          <a:xfrm rot="5400000">
            <a:off x="7920832" y="872331"/>
            <a:ext cx="239712" cy="1682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6" name="chair"/>
          <p:cNvSpPr>
            <a:spLocks noEditPoints="1" noChangeArrowheads="1"/>
          </p:cNvSpPr>
          <p:nvPr/>
        </p:nvSpPr>
        <p:spPr bwMode="auto">
          <a:xfrm rot="16005894">
            <a:off x="7200106" y="943769"/>
            <a:ext cx="239713" cy="1682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7" name="chair"/>
          <p:cNvSpPr>
            <a:spLocks noEditPoints="1" noChangeArrowheads="1"/>
          </p:cNvSpPr>
          <p:nvPr/>
        </p:nvSpPr>
        <p:spPr bwMode="auto">
          <a:xfrm rot="5400000">
            <a:off x="1956595" y="5069681"/>
            <a:ext cx="239712" cy="1682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78" name="chair"/>
          <p:cNvSpPr>
            <a:spLocks noEditPoints="1" noChangeArrowheads="1"/>
          </p:cNvSpPr>
          <p:nvPr/>
        </p:nvSpPr>
        <p:spPr bwMode="auto">
          <a:xfrm rot="16720715">
            <a:off x="6480969" y="800894"/>
            <a:ext cx="239713" cy="1682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80" name="chair"/>
          <p:cNvSpPr>
            <a:spLocks noEditPoints="1" noChangeArrowheads="1"/>
          </p:cNvSpPr>
          <p:nvPr/>
        </p:nvSpPr>
        <p:spPr bwMode="auto">
          <a:xfrm rot="16005894">
            <a:off x="5399881" y="2169319"/>
            <a:ext cx="239713" cy="1682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4" name="Rectangle 109"/>
          <p:cNvSpPr>
            <a:spLocks noChangeArrowheads="1"/>
          </p:cNvSpPr>
          <p:nvPr/>
        </p:nvSpPr>
        <p:spPr bwMode="auto">
          <a:xfrm>
            <a:off x="5537200" y="620713"/>
            <a:ext cx="287338" cy="14398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" name="sink1"/>
          <p:cNvSpPr>
            <a:spLocks noEditPoints="1" noChangeArrowheads="1"/>
          </p:cNvSpPr>
          <p:nvPr/>
        </p:nvSpPr>
        <p:spPr bwMode="auto">
          <a:xfrm>
            <a:off x="2843213" y="4724400"/>
            <a:ext cx="433387" cy="252413"/>
          </a:xfrm>
          <a:custGeom>
            <a:avLst/>
            <a:gdLst>
              <a:gd name="T0" fmla="*/ 0 w 21600"/>
              <a:gd name="T1" fmla="*/ 0 h 21600"/>
              <a:gd name="T2" fmla="*/ 4347794 w 21600"/>
              <a:gd name="T3" fmla="*/ 0 h 21600"/>
              <a:gd name="T4" fmla="*/ 8695568 w 21600"/>
              <a:gd name="T5" fmla="*/ 0 h 21600"/>
              <a:gd name="T6" fmla="*/ 8695568 w 21600"/>
              <a:gd name="T7" fmla="*/ 1474828 h 21600"/>
              <a:gd name="T8" fmla="*/ 8695568 w 21600"/>
              <a:gd name="T9" fmla="*/ 2949644 h 21600"/>
              <a:gd name="T10" fmla="*/ 4347794 w 21600"/>
              <a:gd name="T11" fmla="*/ 2949644 h 21600"/>
              <a:gd name="T12" fmla="*/ 0 w 21600"/>
              <a:gd name="T13" fmla="*/ 2949644 h 21600"/>
              <a:gd name="T14" fmla="*/ 0 w 21600"/>
              <a:gd name="T15" fmla="*/ 147482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sink1"/>
          <p:cNvSpPr>
            <a:spLocks noEditPoints="1" noChangeArrowheads="1"/>
          </p:cNvSpPr>
          <p:nvPr/>
        </p:nvSpPr>
        <p:spPr bwMode="auto">
          <a:xfrm rot="10800000">
            <a:off x="2843213" y="4400550"/>
            <a:ext cx="433387" cy="252413"/>
          </a:xfrm>
          <a:custGeom>
            <a:avLst/>
            <a:gdLst>
              <a:gd name="T0" fmla="*/ 0 w 21600"/>
              <a:gd name="T1" fmla="*/ 0 h 21600"/>
              <a:gd name="T2" fmla="*/ 4347794 w 21600"/>
              <a:gd name="T3" fmla="*/ 0 h 21600"/>
              <a:gd name="T4" fmla="*/ 8695568 w 21600"/>
              <a:gd name="T5" fmla="*/ 0 h 21600"/>
              <a:gd name="T6" fmla="*/ 8695568 w 21600"/>
              <a:gd name="T7" fmla="*/ 1474828 h 21600"/>
              <a:gd name="T8" fmla="*/ 8695568 w 21600"/>
              <a:gd name="T9" fmla="*/ 2949644 h 21600"/>
              <a:gd name="T10" fmla="*/ 4347794 w 21600"/>
              <a:gd name="T11" fmla="*/ 2949644 h 21600"/>
              <a:gd name="T12" fmla="*/ 0 w 21600"/>
              <a:gd name="T13" fmla="*/ 2949644 h 21600"/>
              <a:gd name="T14" fmla="*/ 0 w 21600"/>
              <a:gd name="T15" fmla="*/ 147482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sink1"/>
          <p:cNvSpPr>
            <a:spLocks noEditPoints="1" noChangeArrowheads="1"/>
          </p:cNvSpPr>
          <p:nvPr/>
        </p:nvSpPr>
        <p:spPr bwMode="auto">
          <a:xfrm rot="10800000">
            <a:off x="7092950" y="6237288"/>
            <a:ext cx="433388" cy="252412"/>
          </a:xfrm>
          <a:custGeom>
            <a:avLst/>
            <a:gdLst>
              <a:gd name="T0" fmla="*/ 0 w 21600"/>
              <a:gd name="T1" fmla="*/ 0 h 21600"/>
              <a:gd name="T2" fmla="*/ 4347804 w 21600"/>
              <a:gd name="T3" fmla="*/ 0 h 21600"/>
              <a:gd name="T4" fmla="*/ 8695609 w 21600"/>
              <a:gd name="T5" fmla="*/ 0 h 21600"/>
              <a:gd name="T6" fmla="*/ 8695609 w 21600"/>
              <a:gd name="T7" fmla="*/ 1474810 h 21600"/>
              <a:gd name="T8" fmla="*/ 8695609 w 21600"/>
              <a:gd name="T9" fmla="*/ 2949621 h 21600"/>
              <a:gd name="T10" fmla="*/ 4347804 w 21600"/>
              <a:gd name="T11" fmla="*/ 2949621 h 21600"/>
              <a:gd name="T12" fmla="*/ 0 w 21600"/>
              <a:gd name="T13" fmla="*/ 2949621 h 21600"/>
              <a:gd name="T14" fmla="*/ 0 w 21600"/>
              <a:gd name="T15" fmla="*/ 147481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sink1"/>
          <p:cNvSpPr>
            <a:spLocks noEditPoints="1" noChangeArrowheads="1"/>
          </p:cNvSpPr>
          <p:nvPr/>
        </p:nvSpPr>
        <p:spPr bwMode="auto">
          <a:xfrm>
            <a:off x="8243888" y="2781300"/>
            <a:ext cx="433387" cy="252413"/>
          </a:xfrm>
          <a:custGeom>
            <a:avLst/>
            <a:gdLst>
              <a:gd name="T0" fmla="*/ 0 w 21600"/>
              <a:gd name="T1" fmla="*/ 0 h 21600"/>
              <a:gd name="T2" fmla="*/ 4347794 w 21600"/>
              <a:gd name="T3" fmla="*/ 0 h 21600"/>
              <a:gd name="T4" fmla="*/ 8695568 w 21600"/>
              <a:gd name="T5" fmla="*/ 0 h 21600"/>
              <a:gd name="T6" fmla="*/ 8695568 w 21600"/>
              <a:gd name="T7" fmla="*/ 1474828 h 21600"/>
              <a:gd name="T8" fmla="*/ 8695568 w 21600"/>
              <a:gd name="T9" fmla="*/ 2949644 h 21600"/>
              <a:gd name="T10" fmla="*/ 4347794 w 21600"/>
              <a:gd name="T11" fmla="*/ 2949644 h 21600"/>
              <a:gd name="T12" fmla="*/ 0 w 21600"/>
              <a:gd name="T13" fmla="*/ 2949644 h 21600"/>
              <a:gd name="T14" fmla="*/ 0 w 21600"/>
              <a:gd name="T15" fmla="*/ 147482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sink1"/>
          <p:cNvSpPr>
            <a:spLocks noEditPoints="1" noChangeArrowheads="1"/>
          </p:cNvSpPr>
          <p:nvPr/>
        </p:nvSpPr>
        <p:spPr bwMode="auto">
          <a:xfrm rot="10800000">
            <a:off x="8423275" y="2463800"/>
            <a:ext cx="287338" cy="215900"/>
          </a:xfrm>
          <a:custGeom>
            <a:avLst/>
            <a:gdLst>
              <a:gd name="T0" fmla="*/ 0 w 21600"/>
              <a:gd name="T1" fmla="*/ 0 h 21600"/>
              <a:gd name="T2" fmla="*/ 1911184 w 21600"/>
              <a:gd name="T3" fmla="*/ 0 h 21600"/>
              <a:gd name="T4" fmla="*/ 3822367 w 21600"/>
              <a:gd name="T5" fmla="*/ 0 h 21600"/>
              <a:gd name="T6" fmla="*/ 3822367 w 21600"/>
              <a:gd name="T7" fmla="*/ 1079000 h 21600"/>
              <a:gd name="T8" fmla="*/ 3822367 w 21600"/>
              <a:gd name="T9" fmla="*/ 2158000 h 21600"/>
              <a:gd name="T10" fmla="*/ 1911184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" name="sink1"/>
          <p:cNvSpPr>
            <a:spLocks noEditPoints="1" noChangeArrowheads="1"/>
          </p:cNvSpPr>
          <p:nvPr/>
        </p:nvSpPr>
        <p:spPr bwMode="auto">
          <a:xfrm rot="-5551633">
            <a:off x="5831681" y="619919"/>
            <a:ext cx="287338" cy="215900"/>
          </a:xfrm>
          <a:custGeom>
            <a:avLst/>
            <a:gdLst>
              <a:gd name="T0" fmla="*/ 0 w 21600"/>
              <a:gd name="T1" fmla="*/ 0 h 21600"/>
              <a:gd name="T2" fmla="*/ 1911184 w 21600"/>
              <a:gd name="T3" fmla="*/ 0 h 21600"/>
              <a:gd name="T4" fmla="*/ 3822367 w 21600"/>
              <a:gd name="T5" fmla="*/ 0 h 21600"/>
              <a:gd name="T6" fmla="*/ 3822367 w 21600"/>
              <a:gd name="T7" fmla="*/ 1079000 h 21600"/>
              <a:gd name="T8" fmla="*/ 3822367 w 21600"/>
              <a:gd name="T9" fmla="*/ 2158000 h 21600"/>
              <a:gd name="T10" fmla="*/ 1911184 w 21600"/>
              <a:gd name="T11" fmla="*/ 2158000 h 21600"/>
              <a:gd name="T12" fmla="*/ 0 w 21600"/>
              <a:gd name="T13" fmla="*/ 2158000 h 21600"/>
              <a:gd name="T14" fmla="*/ 0 w 21600"/>
              <a:gd name="T15" fmla="*/ 10790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" name="AutoShape 116"/>
          <p:cNvSpPr>
            <a:spLocks noChangeArrowheads="1"/>
          </p:cNvSpPr>
          <p:nvPr/>
        </p:nvSpPr>
        <p:spPr bwMode="auto">
          <a:xfrm>
            <a:off x="3924300" y="4681538"/>
            <a:ext cx="647700" cy="403225"/>
          </a:xfrm>
          <a:custGeom>
            <a:avLst/>
            <a:gdLst>
              <a:gd name="T0" fmla="*/ 0 w 48422"/>
              <a:gd name="T1" fmla="*/ 3767596 h 21600"/>
              <a:gd name="T2" fmla="*/ 2165933 w 48422"/>
              <a:gd name="T3" fmla="*/ 3767596 h 21600"/>
              <a:gd name="T4" fmla="*/ 9711006 w 48422"/>
              <a:gd name="T5" fmla="*/ 7535192 h 21600"/>
              <a:gd name="T6" fmla="*/ 9711006 w 48422"/>
              <a:gd name="T7" fmla="*/ 5651385 h 21600"/>
              <a:gd name="T8" fmla="*/ 19421998 w 48422"/>
              <a:gd name="T9" fmla="*/ 3767596 h 21600"/>
              <a:gd name="T10" fmla="*/ 17256066 w 48422"/>
              <a:gd name="T11" fmla="*/ 3767596 h 21600"/>
              <a:gd name="T12" fmla="*/ 9711006 w 48422"/>
              <a:gd name="T13" fmla="*/ 0 h 21600"/>
              <a:gd name="T14" fmla="*/ 9711006 w 48422"/>
              <a:gd name="T15" fmla="*/ 188380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2106 w 48422"/>
              <a:gd name="T25" fmla="*/ 5400 h 21600"/>
              <a:gd name="T26" fmla="*/ 36317 w 48422"/>
              <a:gd name="T27" fmla="*/ 162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8422" h="21600">
                <a:moveTo>
                  <a:pt x="0" y="0"/>
                </a:moveTo>
                <a:lnTo>
                  <a:pt x="0" y="21600"/>
                </a:lnTo>
                <a:lnTo>
                  <a:pt x="48422" y="21600"/>
                </a:lnTo>
                <a:lnTo>
                  <a:pt x="48422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43022" y="16200"/>
                </a:lnTo>
                <a:lnTo>
                  <a:pt x="43022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162" name="AutoShape 117"/>
          <p:cNvSpPr>
            <a:spLocks noChangeArrowheads="1"/>
          </p:cNvSpPr>
          <p:nvPr/>
        </p:nvSpPr>
        <p:spPr bwMode="auto">
          <a:xfrm>
            <a:off x="8081963" y="2439988"/>
            <a:ext cx="360362" cy="215900"/>
          </a:xfrm>
          <a:custGeom>
            <a:avLst/>
            <a:gdLst>
              <a:gd name="T0" fmla="*/ 0 w 36053"/>
              <a:gd name="T1" fmla="*/ 1079000 h 21600"/>
              <a:gd name="T2" fmla="*/ 900490 w 36053"/>
              <a:gd name="T3" fmla="*/ 1079000 h 21600"/>
              <a:gd name="T4" fmla="*/ 3006119 w 36053"/>
              <a:gd name="T5" fmla="*/ 2158000 h 21600"/>
              <a:gd name="T6" fmla="*/ 3006119 w 36053"/>
              <a:gd name="T7" fmla="*/ 1618500 h 21600"/>
              <a:gd name="T8" fmla="*/ 6012077 w 36053"/>
              <a:gd name="T9" fmla="*/ 1079000 h 21600"/>
              <a:gd name="T10" fmla="*/ 5111586 w 36053"/>
              <a:gd name="T11" fmla="*/ 1079000 h 21600"/>
              <a:gd name="T12" fmla="*/ 3006119 w 36053"/>
              <a:gd name="T13" fmla="*/ 0 h 21600"/>
              <a:gd name="T14" fmla="*/ 3006119 w 36053"/>
              <a:gd name="T15" fmla="*/ 5395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013 w 36053"/>
              <a:gd name="T25" fmla="*/ 5400 h 21600"/>
              <a:gd name="T26" fmla="*/ 27040 w 36053"/>
              <a:gd name="T27" fmla="*/ 162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053" h="21600">
                <a:moveTo>
                  <a:pt x="0" y="0"/>
                </a:moveTo>
                <a:lnTo>
                  <a:pt x="0" y="21600"/>
                </a:lnTo>
                <a:lnTo>
                  <a:pt x="36053" y="21600"/>
                </a:lnTo>
                <a:lnTo>
                  <a:pt x="36053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30653" y="16200"/>
                </a:lnTo>
                <a:lnTo>
                  <a:pt x="30653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163" name="AutoShape 118"/>
          <p:cNvSpPr>
            <a:spLocks noChangeArrowheads="1"/>
          </p:cNvSpPr>
          <p:nvPr/>
        </p:nvSpPr>
        <p:spPr bwMode="auto">
          <a:xfrm>
            <a:off x="2833688" y="1581150"/>
            <a:ext cx="585787" cy="288925"/>
          </a:xfrm>
          <a:custGeom>
            <a:avLst/>
            <a:gdLst>
              <a:gd name="T0" fmla="*/ 0 w 43793"/>
              <a:gd name="T1" fmla="*/ 1932360 h 21600"/>
              <a:gd name="T2" fmla="*/ 1958915 w 43793"/>
              <a:gd name="T3" fmla="*/ 1932360 h 21600"/>
              <a:gd name="T4" fmla="*/ 7943392 w 43793"/>
              <a:gd name="T5" fmla="*/ 3864707 h 21600"/>
              <a:gd name="T6" fmla="*/ 7943392 w 43793"/>
              <a:gd name="T7" fmla="*/ 2898533 h 21600"/>
              <a:gd name="T8" fmla="*/ 15886409 w 43793"/>
              <a:gd name="T9" fmla="*/ 1932360 h 21600"/>
              <a:gd name="T10" fmla="*/ 13927491 w 43793"/>
              <a:gd name="T11" fmla="*/ 1932360 h 21600"/>
              <a:gd name="T12" fmla="*/ 7943392 w 43793"/>
              <a:gd name="T13" fmla="*/ 0 h 21600"/>
              <a:gd name="T14" fmla="*/ 7943392 w 43793"/>
              <a:gd name="T15" fmla="*/ 96617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948 w 43793"/>
              <a:gd name="T25" fmla="*/ 5400 h 21600"/>
              <a:gd name="T26" fmla="*/ 32845 w 43793"/>
              <a:gd name="T27" fmla="*/ 162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93" h="21600">
                <a:moveTo>
                  <a:pt x="0" y="0"/>
                </a:moveTo>
                <a:lnTo>
                  <a:pt x="0" y="21600"/>
                </a:lnTo>
                <a:lnTo>
                  <a:pt x="43793" y="21600"/>
                </a:lnTo>
                <a:lnTo>
                  <a:pt x="43793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38393" y="16200"/>
                </a:lnTo>
                <a:lnTo>
                  <a:pt x="38393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164" name="AutoShape 119"/>
          <p:cNvSpPr>
            <a:spLocks noChangeArrowheads="1"/>
          </p:cNvSpPr>
          <p:nvPr/>
        </p:nvSpPr>
        <p:spPr bwMode="auto">
          <a:xfrm rot="5400000">
            <a:off x="5688806" y="1051719"/>
            <a:ext cx="576263" cy="288925"/>
          </a:xfrm>
          <a:custGeom>
            <a:avLst/>
            <a:gdLst>
              <a:gd name="T0" fmla="*/ 0 w 21600"/>
              <a:gd name="T1" fmla="*/ 968849 h 43081"/>
              <a:gd name="T2" fmla="*/ 3843514 w 21600"/>
              <a:gd name="T3" fmla="*/ 968849 h 43081"/>
              <a:gd name="T4" fmla="*/ 15332038 w 21600"/>
              <a:gd name="T5" fmla="*/ 1937691 h 43081"/>
              <a:gd name="T6" fmla="*/ 15332038 w 21600"/>
              <a:gd name="T7" fmla="*/ 1453270 h 43081"/>
              <a:gd name="T8" fmla="*/ 30663357 w 21600"/>
              <a:gd name="T9" fmla="*/ 968849 h 43081"/>
              <a:gd name="T10" fmla="*/ 26819864 w 21600"/>
              <a:gd name="T11" fmla="*/ 968849 h 43081"/>
              <a:gd name="T12" fmla="*/ 15332038 w 21600"/>
              <a:gd name="T13" fmla="*/ 0 h 43081"/>
              <a:gd name="T14" fmla="*/ 15332038 w 21600"/>
              <a:gd name="T15" fmla="*/ 484421 h 430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400 w 21600"/>
              <a:gd name="T25" fmla="*/ 10770 h 43081"/>
              <a:gd name="T26" fmla="*/ 16200 w 21600"/>
              <a:gd name="T27" fmla="*/ 32311 h 430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43081">
                <a:moveTo>
                  <a:pt x="0" y="0"/>
                </a:moveTo>
                <a:lnTo>
                  <a:pt x="0" y="21600"/>
                </a:lnTo>
                <a:lnTo>
                  <a:pt x="43081" y="21600"/>
                </a:lnTo>
                <a:lnTo>
                  <a:pt x="43081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37681" y="16200"/>
                </a:lnTo>
                <a:lnTo>
                  <a:pt x="37681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165" name="Rectangle 120"/>
          <p:cNvSpPr>
            <a:spLocks noChangeArrowheads="1"/>
          </p:cNvSpPr>
          <p:nvPr/>
        </p:nvSpPr>
        <p:spPr bwMode="auto">
          <a:xfrm>
            <a:off x="6462713" y="2708275"/>
            <a:ext cx="503237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66" name="sink1"/>
          <p:cNvSpPr>
            <a:spLocks noEditPoints="1" noChangeArrowheads="1"/>
          </p:cNvSpPr>
          <p:nvPr/>
        </p:nvSpPr>
        <p:spPr bwMode="auto">
          <a:xfrm>
            <a:off x="8272463" y="584200"/>
            <a:ext cx="433387" cy="252413"/>
          </a:xfrm>
          <a:custGeom>
            <a:avLst/>
            <a:gdLst>
              <a:gd name="T0" fmla="*/ 0 w 21600"/>
              <a:gd name="T1" fmla="*/ 0 h 21600"/>
              <a:gd name="T2" fmla="*/ 4347794 w 21600"/>
              <a:gd name="T3" fmla="*/ 0 h 21600"/>
              <a:gd name="T4" fmla="*/ 8695568 w 21600"/>
              <a:gd name="T5" fmla="*/ 0 h 21600"/>
              <a:gd name="T6" fmla="*/ 8695568 w 21600"/>
              <a:gd name="T7" fmla="*/ 1474828 h 21600"/>
              <a:gd name="T8" fmla="*/ 8695568 w 21600"/>
              <a:gd name="T9" fmla="*/ 2949644 h 21600"/>
              <a:gd name="T10" fmla="*/ 4347794 w 21600"/>
              <a:gd name="T11" fmla="*/ 2949644 h 21600"/>
              <a:gd name="T12" fmla="*/ 0 w 21600"/>
              <a:gd name="T13" fmla="*/ 2949644 h 21600"/>
              <a:gd name="T14" fmla="*/ 0 w 21600"/>
              <a:gd name="T15" fmla="*/ 147482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Rectangle 122"/>
          <p:cNvSpPr>
            <a:spLocks noChangeArrowheads="1"/>
          </p:cNvSpPr>
          <p:nvPr/>
        </p:nvSpPr>
        <p:spPr bwMode="auto">
          <a:xfrm>
            <a:off x="2903538" y="569913"/>
            <a:ext cx="1728787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99" name="couch1"/>
          <p:cNvSpPr>
            <a:spLocks noEditPoints="1" noChangeArrowheads="1"/>
          </p:cNvSpPr>
          <p:nvPr/>
        </p:nvSpPr>
        <p:spPr bwMode="auto">
          <a:xfrm rot="16200000">
            <a:off x="-222250" y="5486400"/>
            <a:ext cx="796925" cy="282575"/>
          </a:xfrm>
          <a:custGeom>
            <a:avLst/>
            <a:gdLst>
              <a:gd name="T0" fmla="*/ 10800 w 21600"/>
              <a:gd name="T1" fmla="*/ 0 h 21600"/>
              <a:gd name="T2" fmla="*/ 20894 w 21600"/>
              <a:gd name="T3" fmla="*/ 10800 h 21600"/>
              <a:gd name="T4" fmla="*/ 10800 w 21600"/>
              <a:gd name="T5" fmla="*/ 20369 h 21600"/>
              <a:gd name="T6" fmla="*/ 706 w 21600"/>
              <a:gd name="T7" fmla="*/ 10800 h 21600"/>
              <a:gd name="T8" fmla="*/ 3339 w 21600"/>
              <a:gd name="T9" fmla="*/ 6233 h 21600"/>
              <a:gd name="T10" fmla="*/ 18378 w 21600"/>
              <a:gd name="T11" fmla="*/ 1903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768" y="20369"/>
                </a:moveTo>
                <a:lnTo>
                  <a:pt x="11046" y="20647"/>
                </a:lnTo>
                <a:lnTo>
                  <a:pt x="11389" y="20846"/>
                </a:lnTo>
                <a:lnTo>
                  <a:pt x="11838" y="21004"/>
                </a:lnTo>
                <a:lnTo>
                  <a:pt x="12352" y="21203"/>
                </a:lnTo>
                <a:lnTo>
                  <a:pt x="13572" y="21521"/>
                </a:lnTo>
                <a:lnTo>
                  <a:pt x="14942" y="21600"/>
                </a:lnTo>
                <a:lnTo>
                  <a:pt x="15670" y="21600"/>
                </a:lnTo>
                <a:lnTo>
                  <a:pt x="16334" y="21600"/>
                </a:lnTo>
                <a:lnTo>
                  <a:pt x="16976" y="21401"/>
                </a:lnTo>
                <a:lnTo>
                  <a:pt x="17533" y="21203"/>
                </a:lnTo>
                <a:lnTo>
                  <a:pt x="18089" y="21004"/>
                </a:lnTo>
                <a:lnTo>
                  <a:pt x="18496" y="20647"/>
                </a:lnTo>
                <a:lnTo>
                  <a:pt x="18860" y="20290"/>
                </a:lnTo>
                <a:lnTo>
                  <a:pt x="19095" y="19813"/>
                </a:lnTo>
                <a:lnTo>
                  <a:pt x="19374" y="20528"/>
                </a:lnTo>
                <a:lnTo>
                  <a:pt x="19631" y="21004"/>
                </a:lnTo>
                <a:lnTo>
                  <a:pt x="19909" y="21401"/>
                </a:lnTo>
                <a:lnTo>
                  <a:pt x="20294" y="21521"/>
                </a:lnTo>
                <a:lnTo>
                  <a:pt x="20572" y="21521"/>
                </a:lnTo>
                <a:lnTo>
                  <a:pt x="20894" y="21401"/>
                </a:lnTo>
                <a:lnTo>
                  <a:pt x="21129" y="21124"/>
                </a:lnTo>
                <a:lnTo>
                  <a:pt x="21343" y="20647"/>
                </a:lnTo>
                <a:lnTo>
                  <a:pt x="21493" y="20210"/>
                </a:lnTo>
                <a:lnTo>
                  <a:pt x="21600" y="19694"/>
                </a:lnTo>
                <a:lnTo>
                  <a:pt x="21600" y="19178"/>
                </a:lnTo>
                <a:lnTo>
                  <a:pt x="21600" y="18662"/>
                </a:lnTo>
                <a:lnTo>
                  <a:pt x="21493" y="18066"/>
                </a:lnTo>
                <a:lnTo>
                  <a:pt x="21343" y="17629"/>
                </a:lnTo>
                <a:lnTo>
                  <a:pt x="21129" y="17153"/>
                </a:lnTo>
                <a:lnTo>
                  <a:pt x="20894" y="16796"/>
                </a:lnTo>
                <a:lnTo>
                  <a:pt x="20894" y="10840"/>
                </a:lnTo>
                <a:lnTo>
                  <a:pt x="20894" y="2938"/>
                </a:lnTo>
                <a:lnTo>
                  <a:pt x="20894" y="2541"/>
                </a:lnTo>
                <a:lnTo>
                  <a:pt x="20894" y="2303"/>
                </a:lnTo>
                <a:lnTo>
                  <a:pt x="20851" y="1906"/>
                </a:lnTo>
                <a:lnTo>
                  <a:pt x="20787" y="1628"/>
                </a:lnTo>
                <a:lnTo>
                  <a:pt x="20744" y="1429"/>
                </a:lnTo>
                <a:lnTo>
                  <a:pt x="20637" y="1191"/>
                </a:lnTo>
                <a:lnTo>
                  <a:pt x="20530" y="993"/>
                </a:lnTo>
                <a:lnTo>
                  <a:pt x="20423" y="794"/>
                </a:lnTo>
                <a:lnTo>
                  <a:pt x="20123" y="476"/>
                </a:lnTo>
                <a:lnTo>
                  <a:pt x="19759" y="278"/>
                </a:lnTo>
                <a:lnTo>
                  <a:pt x="19309" y="79"/>
                </a:lnTo>
                <a:lnTo>
                  <a:pt x="18817" y="0"/>
                </a:lnTo>
                <a:lnTo>
                  <a:pt x="18196" y="0"/>
                </a:lnTo>
                <a:lnTo>
                  <a:pt x="17490" y="0"/>
                </a:lnTo>
                <a:lnTo>
                  <a:pt x="16676" y="0"/>
                </a:lnTo>
                <a:lnTo>
                  <a:pt x="15799" y="0"/>
                </a:lnTo>
                <a:lnTo>
                  <a:pt x="10832" y="0"/>
                </a:lnTo>
                <a:lnTo>
                  <a:pt x="5801" y="0"/>
                </a:lnTo>
                <a:lnTo>
                  <a:pt x="4945" y="0"/>
                </a:lnTo>
                <a:lnTo>
                  <a:pt x="4110" y="0"/>
                </a:lnTo>
                <a:lnTo>
                  <a:pt x="3404" y="0"/>
                </a:lnTo>
                <a:lnTo>
                  <a:pt x="2804" y="0"/>
                </a:lnTo>
                <a:lnTo>
                  <a:pt x="2291" y="79"/>
                </a:lnTo>
                <a:lnTo>
                  <a:pt x="1841" y="278"/>
                </a:lnTo>
                <a:lnTo>
                  <a:pt x="1477" y="476"/>
                </a:lnTo>
                <a:lnTo>
                  <a:pt x="1177" y="794"/>
                </a:lnTo>
                <a:lnTo>
                  <a:pt x="1070" y="993"/>
                </a:lnTo>
                <a:lnTo>
                  <a:pt x="963" y="1191"/>
                </a:lnTo>
                <a:lnTo>
                  <a:pt x="856" y="1429"/>
                </a:lnTo>
                <a:lnTo>
                  <a:pt x="813" y="1628"/>
                </a:lnTo>
                <a:lnTo>
                  <a:pt x="749" y="1906"/>
                </a:lnTo>
                <a:lnTo>
                  <a:pt x="706" y="2303"/>
                </a:lnTo>
                <a:lnTo>
                  <a:pt x="706" y="2541"/>
                </a:lnTo>
                <a:lnTo>
                  <a:pt x="706" y="2938"/>
                </a:lnTo>
                <a:lnTo>
                  <a:pt x="706" y="10681"/>
                </a:lnTo>
                <a:lnTo>
                  <a:pt x="706" y="16796"/>
                </a:lnTo>
                <a:lnTo>
                  <a:pt x="471" y="17153"/>
                </a:lnTo>
                <a:lnTo>
                  <a:pt x="257" y="17629"/>
                </a:lnTo>
                <a:lnTo>
                  <a:pt x="107" y="18066"/>
                </a:lnTo>
                <a:lnTo>
                  <a:pt x="0" y="18662"/>
                </a:lnTo>
                <a:lnTo>
                  <a:pt x="0" y="19178"/>
                </a:lnTo>
                <a:lnTo>
                  <a:pt x="0" y="19694"/>
                </a:lnTo>
                <a:lnTo>
                  <a:pt x="107" y="20210"/>
                </a:lnTo>
                <a:lnTo>
                  <a:pt x="257" y="20647"/>
                </a:lnTo>
                <a:lnTo>
                  <a:pt x="471" y="21124"/>
                </a:lnTo>
                <a:lnTo>
                  <a:pt x="706" y="21401"/>
                </a:lnTo>
                <a:lnTo>
                  <a:pt x="1028" y="21521"/>
                </a:lnTo>
                <a:lnTo>
                  <a:pt x="1306" y="21521"/>
                </a:lnTo>
                <a:lnTo>
                  <a:pt x="1691" y="21401"/>
                </a:lnTo>
                <a:lnTo>
                  <a:pt x="1948" y="21004"/>
                </a:lnTo>
                <a:lnTo>
                  <a:pt x="2248" y="20528"/>
                </a:lnTo>
                <a:lnTo>
                  <a:pt x="2505" y="19813"/>
                </a:lnTo>
                <a:lnTo>
                  <a:pt x="2697" y="20290"/>
                </a:lnTo>
                <a:lnTo>
                  <a:pt x="3061" y="20647"/>
                </a:lnTo>
                <a:lnTo>
                  <a:pt x="3511" y="21004"/>
                </a:lnTo>
                <a:lnTo>
                  <a:pt x="4003" y="21203"/>
                </a:lnTo>
                <a:lnTo>
                  <a:pt x="4624" y="21401"/>
                </a:lnTo>
                <a:lnTo>
                  <a:pt x="5288" y="21600"/>
                </a:lnTo>
                <a:lnTo>
                  <a:pt x="5930" y="21600"/>
                </a:lnTo>
                <a:lnTo>
                  <a:pt x="6593" y="21600"/>
                </a:lnTo>
                <a:lnTo>
                  <a:pt x="7964" y="21521"/>
                </a:lnTo>
                <a:lnTo>
                  <a:pt x="9184" y="21203"/>
                </a:lnTo>
                <a:lnTo>
                  <a:pt x="9719" y="21004"/>
                </a:lnTo>
                <a:lnTo>
                  <a:pt x="10168" y="20846"/>
                </a:lnTo>
                <a:lnTo>
                  <a:pt x="10511" y="20647"/>
                </a:lnTo>
                <a:lnTo>
                  <a:pt x="10768" y="20369"/>
                </a:lnTo>
                <a:close/>
              </a:path>
              <a:path w="21600" h="21600" extrusionOk="0">
                <a:moveTo>
                  <a:pt x="19095" y="19813"/>
                </a:moveTo>
                <a:lnTo>
                  <a:pt x="19095" y="19297"/>
                </a:lnTo>
                <a:lnTo>
                  <a:pt x="19095" y="17947"/>
                </a:lnTo>
                <a:lnTo>
                  <a:pt x="19095" y="16041"/>
                </a:lnTo>
                <a:lnTo>
                  <a:pt x="19095" y="13659"/>
                </a:lnTo>
                <a:lnTo>
                  <a:pt x="19095" y="11316"/>
                </a:lnTo>
                <a:lnTo>
                  <a:pt x="19095" y="9053"/>
                </a:lnTo>
                <a:lnTo>
                  <a:pt x="19095" y="7266"/>
                </a:lnTo>
                <a:lnTo>
                  <a:pt x="19095" y="6115"/>
                </a:lnTo>
                <a:lnTo>
                  <a:pt x="19095" y="6035"/>
                </a:lnTo>
                <a:lnTo>
                  <a:pt x="19095" y="5876"/>
                </a:lnTo>
                <a:lnTo>
                  <a:pt x="19095" y="5797"/>
                </a:lnTo>
                <a:lnTo>
                  <a:pt x="19053" y="5678"/>
                </a:lnTo>
                <a:lnTo>
                  <a:pt x="18988" y="5599"/>
                </a:lnTo>
                <a:lnTo>
                  <a:pt x="18988" y="5479"/>
                </a:lnTo>
                <a:lnTo>
                  <a:pt x="18967" y="5400"/>
                </a:lnTo>
                <a:lnTo>
                  <a:pt x="18924" y="5281"/>
                </a:lnTo>
                <a:lnTo>
                  <a:pt x="18646" y="4884"/>
                </a:lnTo>
                <a:lnTo>
                  <a:pt x="18325" y="4765"/>
                </a:lnTo>
                <a:lnTo>
                  <a:pt x="17939" y="4566"/>
                </a:lnTo>
                <a:lnTo>
                  <a:pt x="17533" y="4447"/>
                </a:lnTo>
                <a:lnTo>
                  <a:pt x="17126" y="4368"/>
                </a:lnTo>
                <a:lnTo>
                  <a:pt x="16676" y="4249"/>
                </a:lnTo>
                <a:lnTo>
                  <a:pt x="16227" y="4249"/>
                </a:lnTo>
                <a:lnTo>
                  <a:pt x="15799" y="4249"/>
                </a:lnTo>
                <a:lnTo>
                  <a:pt x="10768" y="4249"/>
                </a:lnTo>
                <a:lnTo>
                  <a:pt x="5801" y="4249"/>
                </a:lnTo>
                <a:lnTo>
                  <a:pt x="5373" y="4249"/>
                </a:lnTo>
                <a:lnTo>
                  <a:pt x="4945" y="4249"/>
                </a:lnTo>
                <a:lnTo>
                  <a:pt x="4496" y="4368"/>
                </a:lnTo>
                <a:lnTo>
                  <a:pt x="4067" y="4447"/>
                </a:lnTo>
                <a:lnTo>
                  <a:pt x="3618" y="4566"/>
                </a:lnTo>
                <a:lnTo>
                  <a:pt x="3275" y="4765"/>
                </a:lnTo>
                <a:lnTo>
                  <a:pt x="2954" y="4884"/>
                </a:lnTo>
                <a:lnTo>
                  <a:pt x="2697" y="5281"/>
                </a:lnTo>
                <a:lnTo>
                  <a:pt x="2633" y="5400"/>
                </a:lnTo>
                <a:lnTo>
                  <a:pt x="2612" y="5479"/>
                </a:lnTo>
                <a:lnTo>
                  <a:pt x="2547" y="5599"/>
                </a:lnTo>
                <a:lnTo>
                  <a:pt x="2547" y="5678"/>
                </a:lnTo>
                <a:lnTo>
                  <a:pt x="2505" y="5797"/>
                </a:lnTo>
                <a:lnTo>
                  <a:pt x="2505" y="5876"/>
                </a:lnTo>
                <a:lnTo>
                  <a:pt x="2505" y="6035"/>
                </a:lnTo>
                <a:lnTo>
                  <a:pt x="2505" y="6115"/>
                </a:lnTo>
                <a:lnTo>
                  <a:pt x="2505" y="7266"/>
                </a:lnTo>
                <a:lnTo>
                  <a:pt x="2505" y="9053"/>
                </a:lnTo>
                <a:lnTo>
                  <a:pt x="2505" y="11316"/>
                </a:lnTo>
                <a:lnTo>
                  <a:pt x="2505" y="13659"/>
                </a:lnTo>
                <a:lnTo>
                  <a:pt x="2505" y="16041"/>
                </a:lnTo>
                <a:lnTo>
                  <a:pt x="2505" y="17947"/>
                </a:lnTo>
                <a:lnTo>
                  <a:pt x="2505" y="19297"/>
                </a:lnTo>
                <a:lnTo>
                  <a:pt x="2505" y="19813"/>
                </a:lnTo>
                <a:moveTo>
                  <a:pt x="10768" y="4249"/>
                </a:moveTo>
                <a:lnTo>
                  <a:pt x="10768" y="5599"/>
                </a:lnTo>
                <a:lnTo>
                  <a:pt x="10768" y="9490"/>
                </a:lnTo>
                <a:lnTo>
                  <a:pt x="10768" y="12190"/>
                </a:lnTo>
                <a:lnTo>
                  <a:pt x="10768" y="14850"/>
                </a:lnTo>
                <a:lnTo>
                  <a:pt x="10789" y="18662"/>
                </a:lnTo>
                <a:lnTo>
                  <a:pt x="10811" y="20369"/>
                </a:lnTo>
                <a:lnTo>
                  <a:pt x="10768" y="4249"/>
                </a:lnTo>
                <a:moveTo>
                  <a:pt x="2697" y="5281"/>
                </a:moveTo>
                <a:lnTo>
                  <a:pt x="2440" y="4884"/>
                </a:lnTo>
                <a:lnTo>
                  <a:pt x="2184" y="4447"/>
                </a:lnTo>
                <a:lnTo>
                  <a:pt x="1948" y="3772"/>
                </a:lnTo>
                <a:lnTo>
                  <a:pt x="1734" y="3137"/>
                </a:lnTo>
                <a:lnTo>
                  <a:pt x="1520" y="2462"/>
                </a:lnTo>
                <a:lnTo>
                  <a:pt x="1370" y="1826"/>
                </a:lnTo>
                <a:lnTo>
                  <a:pt x="1242" y="1231"/>
                </a:lnTo>
                <a:lnTo>
                  <a:pt x="1177" y="794"/>
                </a:lnTo>
                <a:moveTo>
                  <a:pt x="18924" y="5281"/>
                </a:moveTo>
                <a:lnTo>
                  <a:pt x="19160" y="4884"/>
                </a:lnTo>
                <a:lnTo>
                  <a:pt x="19416" y="4447"/>
                </a:lnTo>
                <a:lnTo>
                  <a:pt x="19631" y="3772"/>
                </a:lnTo>
                <a:lnTo>
                  <a:pt x="19866" y="3137"/>
                </a:lnTo>
                <a:lnTo>
                  <a:pt x="20080" y="2462"/>
                </a:lnTo>
                <a:lnTo>
                  <a:pt x="20230" y="1826"/>
                </a:lnTo>
                <a:lnTo>
                  <a:pt x="20358" y="1231"/>
                </a:lnTo>
                <a:lnTo>
                  <a:pt x="20423" y="794"/>
                </a:lnTo>
              </a:path>
            </a:pathLst>
          </a:cu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69" name="sink1"/>
          <p:cNvSpPr>
            <a:spLocks noEditPoints="1" noChangeArrowheads="1"/>
          </p:cNvSpPr>
          <p:nvPr/>
        </p:nvSpPr>
        <p:spPr bwMode="auto">
          <a:xfrm rot="10800000">
            <a:off x="900113" y="6237288"/>
            <a:ext cx="433387" cy="252412"/>
          </a:xfrm>
          <a:custGeom>
            <a:avLst/>
            <a:gdLst>
              <a:gd name="T0" fmla="*/ 0 w 21600"/>
              <a:gd name="T1" fmla="*/ 0 h 21600"/>
              <a:gd name="T2" fmla="*/ 4347794 w 21600"/>
              <a:gd name="T3" fmla="*/ 0 h 21600"/>
              <a:gd name="T4" fmla="*/ 8695568 w 21600"/>
              <a:gd name="T5" fmla="*/ 0 h 21600"/>
              <a:gd name="T6" fmla="*/ 8695568 w 21600"/>
              <a:gd name="T7" fmla="*/ 1474810 h 21600"/>
              <a:gd name="T8" fmla="*/ 8695568 w 21600"/>
              <a:gd name="T9" fmla="*/ 2949621 h 21600"/>
              <a:gd name="T10" fmla="*/ 4347794 w 21600"/>
              <a:gd name="T11" fmla="*/ 2949621 h 21600"/>
              <a:gd name="T12" fmla="*/ 0 w 21600"/>
              <a:gd name="T13" fmla="*/ 2949621 h 21600"/>
              <a:gd name="T14" fmla="*/ 0 w 21600"/>
              <a:gd name="T15" fmla="*/ 147481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68 w 21600"/>
              <a:gd name="T25" fmla="*/ 23215 h 21600"/>
              <a:gd name="T26" fmla="*/ 20654 w 21600"/>
              <a:gd name="T27" fmla="*/ 2797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" name="Rectangle 52"/>
          <p:cNvSpPr>
            <a:spLocks noChangeArrowheads="1"/>
          </p:cNvSpPr>
          <p:nvPr/>
        </p:nvSpPr>
        <p:spPr bwMode="auto">
          <a:xfrm>
            <a:off x="2771775" y="6237288"/>
            <a:ext cx="719138" cy="287337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1" name="Line 50"/>
          <p:cNvSpPr>
            <a:spLocks noChangeShapeType="1"/>
          </p:cNvSpPr>
          <p:nvPr/>
        </p:nvSpPr>
        <p:spPr bwMode="auto">
          <a:xfrm>
            <a:off x="4643438" y="4652963"/>
            <a:ext cx="0" cy="187166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" name="Rectangle 57"/>
          <p:cNvSpPr>
            <a:spLocks noChangeArrowheads="1"/>
          </p:cNvSpPr>
          <p:nvPr/>
        </p:nvSpPr>
        <p:spPr bwMode="auto">
          <a:xfrm rot="5400000">
            <a:off x="2484438" y="6021388"/>
            <a:ext cx="719137" cy="287337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chair"/>
          <p:cNvSpPr>
            <a:spLocks noEditPoints="1" noChangeArrowheads="1"/>
          </p:cNvSpPr>
          <p:nvPr/>
        </p:nvSpPr>
        <p:spPr bwMode="auto">
          <a:xfrm>
            <a:off x="3132138" y="5876925"/>
            <a:ext cx="287337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74" name="Rectangle 120"/>
          <p:cNvSpPr>
            <a:spLocks noChangeArrowheads="1"/>
          </p:cNvSpPr>
          <p:nvPr/>
        </p:nvSpPr>
        <p:spPr bwMode="auto">
          <a:xfrm rot="-5400000">
            <a:off x="4283869" y="5445919"/>
            <a:ext cx="503238" cy="215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chair"/>
          <p:cNvSpPr>
            <a:spLocks noEditPoints="1" noChangeArrowheads="1"/>
          </p:cNvSpPr>
          <p:nvPr/>
        </p:nvSpPr>
        <p:spPr bwMode="auto">
          <a:xfrm>
            <a:off x="8243888" y="3933825"/>
            <a:ext cx="287337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0" y="4653136"/>
            <a:ext cx="1691680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1763688" y="4653136"/>
            <a:ext cx="2880320" cy="1944216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524328" y="2708920"/>
            <a:ext cx="1296144" cy="1728192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644008" y="2636912"/>
            <a:ext cx="2304256" cy="3888432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5868144" y="620688"/>
            <a:ext cx="1152128" cy="2088232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2843808" y="1628800"/>
            <a:ext cx="1872208" cy="2952328"/>
          </a:xfrm>
          <a:prstGeom prst="rect">
            <a:avLst/>
          </a:prstGeom>
          <a:solidFill>
            <a:srgbClr val="FF00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56"/>
          <p:cNvSpPr>
            <a:spLocks noChangeArrowheads="1"/>
          </p:cNvSpPr>
          <p:nvPr/>
        </p:nvSpPr>
        <p:spPr bwMode="auto">
          <a:xfrm>
            <a:off x="7739260" y="6165304"/>
            <a:ext cx="865188" cy="287338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chair"/>
          <p:cNvSpPr>
            <a:spLocks noEditPoints="1" noChangeArrowheads="1"/>
          </p:cNvSpPr>
          <p:nvPr/>
        </p:nvSpPr>
        <p:spPr bwMode="auto">
          <a:xfrm>
            <a:off x="7956748" y="5949404"/>
            <a:ext cx="287337" cy="1936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7524328" y="5733256"/>
            <a:ext cx="1224136" cy="720080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chair"/>
          <p:cNvSpPr>
            <a:spLocks noEditPoints="1" noChangeArrowheads="1"/>
          </p:cNvSpPr>
          <p:nvPr/>
        </p:nvSpPr>
        <p:spPr bwMode="auto">
          <a:xfrm rot="5400000">
            <a:off x="4968329" y="2096567"/>
            <a:ext cx="239712" cy="1682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693438" y="620688"/>
            <a:ext cx="1152128" cy="2016224"/>
          </a:xfrm>
          <a:prstGeom prst="rect">
            <a:avLst/>
          </a:prstGeom>
          <a:solidFill>
            <a:srgbClr val="FF00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2" grpId="0" animBg="1"/>
      <p:bldP spid="134" grpId="0" animBg="1"/>
      <p:bldP spid="135" grpId="0" animBg="1"/>
      <p:bldP spid="136" grpId="0" animBg="1"/>
      <p:bldP spid="1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908720"/>
            <a:ext cx="6480720" cy="504056"/>
          </a:xfrm>
        </p:spPr>
        <p:txBody>
          <a:bodyPr/>
          <a:lstStyle/>
          <a:p>
            <a:r>
              <a:rPr lang="en-US" sz="1200" smtClean="0">
                <a:hlinkClick r:id="rId3"/>
              </a:rPr>
              <a:t>http://web.uni-plovdiv.bg/kmetov/Education/Platforma%27VK%27head%27KAX%2708.pdf</a:t>
            </a:r>
            <a:endParaRPr lang="en-US" sz="120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-27384"/>
            <a:ext cx="6480720" cy="11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340768"/>
            <a:ext cx="17430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11560" y="1628800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Основната ми цел е </a:t>
            </a:r>
            <a:r>
              <a:rPr lang="bg-BG" sz="1200" b="1" dirty="0" smtClean="0"/>
              <a:t>ЕВРОПЕИЗАЦИЯ,</a:t>
            </a:r>
            <a:r>
              <a:rPr lang="bg-BG" sz="1200" dirty="0" smtClean="0"/>
              <a:t> разбирана като запълване на значението присъщо на подобна единица от Европейското образователно пространство.</a:t>
            </a:r>
            <a:endParaRPr lang="en-US" sz="1200" dirty="0" smtClean="0"/>
          </a:p>
          <a:p>
            <a:r>
              <a:rPr lang="bg-BG" sz="900" dirty="0" smtClean="0"/>
              <a:t> </a:t>
            </a:r>
            <a:endParaRPr lang="en-US" sz="900" dirty="0" smtClean="0"/>
          </a:p>
          <a:p>
            <a:r>
              <a:rPr lang="bg-BG" sz="1200" dirty="0" smtClean="0"/>
              <a:t>Затова декларирам, че ако бъда избран ще работя за:</a:t>
            </a:r>
            <a:endParaRPr lang="en-US" sz="1200" dirty="0" smtClean="0"/>
          </a:p>
          <a:p>
            <a:pPr lvl="0">
              <a:buFont typeface="Arial" pitchFamily="34" charset="0"/>
              <a:buChar char="•"/>
            </a:pPr>
            <a:r>
              <a:rPr lang="bg-BG" sz="1200" dirty="0" smtClean="0"/>
              <a:t>  Отстояване на интересите на катедрата пред Факултетния съвет и Университетското </a:t>
            </a:r>
            <a:r>
              <a:rPr lang="bg-BG" sz="1200" smtClean="0"/>
              <a:t>ръководство </a:t>
            </a:r>
          </a:p>
          <a:p>
            <a:pPr lvl="1">
              <a:buFont typeface="Arial" pitchFamily="34" charset="0"/>
              <a:buChar char="•"/>
            </a:pPr>
            <a:endParaRPr lang="bg-BG" sz="900" smtClean="0"/>
          </a:p>
          <a:p>
            <a:pPr lvl="0">
              <a:buFont typeface="Arial" pitchFamily="34" charset="0"/>
              <a:buChar char="•"/>
            </a:pPr>
            <a:r>
              <a:rPr lang="bg-BG" sz="1200" smtClean="0"/>
              <a:t>  </a:t>
            </a:r>
            <a:r>
              <a:rPr lang="bg-BG" sz="1200" dirty="0" smtClean="0"/>
              <a:t>Създаване на чувство на справедливост и професионално достойнство в студентите – уважение </a:t>
            </a:r>
            <a:r>
              <a:rPr lang="bg-BG" sz="1200" smtClean="0"/>
              <a:t>към положилите </a:t>
            </a:r>
            <a:r>
              <a:rPr lang="bg-BG" sz="1200" dirty="0" smtClean="0"/>
              <a:t>усилия и постигнали високи образователни нива</a:t>
            </a:r>
            <a:r>
              <a:rPr lang="bg-BG" sz="1200" smtClean="0"/>
              <a:t>. </a:t>
            </a:r>
          </a:p>
          <a:p>
            <a:pPr lvl="0">
              <a:buFont typeface="Arial" pitchFamily="34" charset="0"/>
              <a:buChar char="•"/>
            </a:pPr>
            <a:endParaRPr lang="en-US" sz="1200" dirty="0" smtClean="0"/>
          </a:p>
          <a:p>
            <a:pPr lvl="0">
              <a:buFont typeface="Arial" pitchFamily="34" charset="0"/>
              <a:buChar char="•"/>
            </a:pPr>
            <a:r>
              <a:rPr lang="bg-BG" sz="1200" dirty="0" smtClean="0"/>
              <a:t>  Привличане на активни и с потенциал за развитие специалисти  за обновление на състава на </a:t>
            </a:r>
            <a:r>
              <a:rPr lang="bg-BG" sz="1200" smtClean="0"/>
              <a:t>катедрата.</a:t>
            </a:r>
          </a:p>
          <a:p>
            <a:pPr lvl="0"/>
            <a:endParaRPr lang="en-US" sz="900" dirty="0" smtClean="0"/>
          </a:p>
          <a:p>
            <a:pPr lvl="0">
              <a:buFont typeface="Arial" pitchFamily="34" charset="0"/>
              <a:buChar char="•"/>
            </a:pPr>
            <a:r>
              <a:rPr lang="bg-BG" sz="1200" dirty="0" smtClean="0"/>
              <a:t>  Намиране на повече средства, от университета, чрез проекти и от външно подпомагане</a:t>
            </a:r>
            <a:r>
              <a:rPr lang="bg-BG" sz="1200" smtClean="0"/>
              <a:t>. </a:t>
            </a:r>
          </a:p>
          <a:p>
            <a:pPr lvl="0">
              <a:buFont typeface="Arial" pitchFamily="34" charset="0"/>
              <a:buChar char="•"/>
            </a:pPr>
            <a:endParaRPr lang="en-US" sz="900" dirty="0" smtClean="0"/>
          </a:p>
          <a:p>
            <a:pPr lvl="0">
              <a:buFont typeface="Arial" pitchFamily="34" charset="0"/>
              <a:buChar char="•"/>
            </a:pPr>
            <a:r>
              <a:rPr lang="bg-BG" sz="1200" dirty="0" smtClean="0"/>
              <a:t>  Съизмерване с критерии присъщи за развитите Европейски страни</a:t>
            </a:r>
            <a:r>
              <a:rPr lang="bg-BG" sz="1200" smtClean="0"/>
              <a:t>. </a:t>
            </a:r>
          </a:p>
          <a:p>
            <a:pPr lvl="0">
              <a:buFont typeface="Arial" pitchFamily="34" charset="0"/>
              <a:buChar char="•"/>
            </a:pPr>
            <a:endParaRPr lang="bg-BG" sz="900" smtClean="0"/>
          </a:p>
          <a:p>
            <a:pPr lvl="0">
              <a:buFont typeface="Arial" pitchFamily="34" charset="0"/>
              <a:buChar char="•"/>
            </a:pPr>
            <a:r>
              <a:rPr lang="bg-BG" sz="1200" smtClean="0"/>
              <a:t>Да </a:t>
            </a:r>
            <a:r>
              <a:rPr lang="bg-BG" sz="1200" dirty="0" smtClean="0"/>
              <a:t>откроявам добрите от лошите практики в катедрата, като подчертавам и поощрявам първите, но не пестя упреци към последните. При това обаче, ще търся дух  на доброжелателност и уважение</a:t>
            </a:r>
            <a:r>
              <a:rPr lang="bg-BG" sz="1200" smtClean="0"/>
              <a:t>. </a:t>
            </a:r>
          </a:p>
          <a:p>
            <a:pPr lvl="0">
              <a:buFont typeface="Arial" pitchFamily="34" charset="0"/>
              <a:buChar char="•"/>
            </a:pPr>
            <a:endParaRPr lang="en-US" sz="900" dirty="0" smtClean="0"/>
          </a:p>
          <a:p>
            <a:pPr>
              <a:buFont typeface="Arial" pitchFamily="34" charset="0"/>
              <a:buChar char="•"/>
            </a:pPr>
            <a:r>
              <a:rPr lang="bg-BG" sz="1200" dirty="0" smtClean="0"/>
              <a:t>  Да убеждавам и търся </a:t>
            </a:r>
            <a:r>
              <a:rPr lang="bg-BG" sz="1200" dirty="0" err="1" smtClean="0"/>
              <a:t>съмишленици</a:t>
            </a:r>
            <a:r>
              <a:rPr lang="bg-BG" sz="1200" dirty="0" smtClean="0"/>
              <a:t> във формулиране и постигане на общите  ни цели. 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5229200"/>
            <a:ext cx="748883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/>
              <a:t>МИСЛЯ ЧЕ СЕ СПРАВИХ !</a:t>
            </a:r>
          </a:p>
          <a:p>
            <a:pPr algn="ctr"/>
            <a:endParaRPr lang="bg-BG" sz="1400" b="1" dirty="0" smtClean="0"/>
          </a:p>
          <a:p>
            <a:pPr algn="ctr">
              <a:lnSpc>
                <a:spcPct val="150000"/>
              </a:lnSpc>
            </a:pPr>
            <a:r>
              <a:rPr lang="bg-BG" sz="1400" b="1" dirty="0" smtClean="0"/>
              <a:t>ТОВА МИ ДАВА ОСНОВАНИЕ ДА СЕ КАНДИДАТИРАМ </a:t>
            </a:r>
          </a:p>
          <a:p>
            <a:pPr algn="ctr">
              <a:lnSpc>
                <a:spcPct val="150000"/>
              </a:lnSpc>
            </a:pPr>
            <a:r>
              <a:rPr lang="bg-BG" sz="1400" b="1" dirty="0" smtClean="0"/>
              <a:t>ЗА ВТОРИ МАНДАТ КАТО РЪКОВОДИТЕЛ КАТЕДРА</a:t>
            </a:r>
          </a:p>
          <a:p>
            <a:pPr algn="ctr">
              <a:lnSpc>
                <a:spcPct val="150000"/>
              </a:lnSpc>
            </a:pPr>
            <a:r>
              <a:rPr lang="bg-BG" sz="1400" b="1" dirty="0" smtClean="0"/>
              <a:t>С УБЕЖДЕНИЕТО, ЧЕ КОЛЕГИТЕ ЩЕ МЕ ПОДКРЕПЯТ ! 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963</Words>
  <Application>Microsoft Office PowerPoint</Application>
  <PresentationFormat>On-screen Show (4:3)</PresentationFormat>
  <Paragraphs>170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Bitmap Image</vt:lpstr>
      <vt:lpstr>ОТЧЕТ  на доц. д-р Веселин Кметов  за МАНДАТ 2008-2012  като</vt:lpstr>
      <vt:lpstr>http://web.uni-plovdiv.bg/kmetov/Education/Platforma%27VK%27head%27KAX%2708.pdf</vt:lpstr>
      <vt:lpstr>http://web.uni-plovdiv.bg/kmetov/Education/Platforma%27VK%27head%27KAX%2708.pdf</vt:lpstr>
      <vt:lpstr>http://web.uni-plovdiv.bg/kmetov/Education/Platforma%27VK%27head%27KAX%2708.pdf</vt:lpstr>
      <vt:lpstr>http://web.uni-plovdiv.bg/kmetov/Education/Platforma%27VK%27head%27KAX%2708.pdf</vt:lpstr>
      <vt:lpstr>http://web.uni-plovdiv.bg/kmetov/Education/Platforma%27VK%27head%27KAX%2708.pdf</vt:lpstr>
      <vt:lpstr>Slide 7</vt:lpstr>
      <vt:lpstr>Slide 8</vt:lpstr>
      <vt:lpstr>http://web.uni-plovdiv.bg/kmetov/Education/Platforma%27VK%27head%27KAX%2708.pdf</vt:lpstr>
      <vt:lpstr>ЗАДАЧИ  за ВТОРИЯ МАНДАТ  </vt:lpstr>
      <vt:lpstr>Извадка правилник ПУ </vt:lpstr>
      <vt:lpstr>Извадка правилник ПУ </vt:lpstr>
      <vt:lpstr> КАТЕДРА</vt:lpstr>
    </vt:vector>
  </TitlesOfParts>
  <Company>University of Plovdiv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на доц. В. Кметов  кандидат за </dc:title>
  <dc:creator>Kmetov</dc:creator>
  <cp:lastModifiedBy>Veselin Kmetov</cp:lastModifiedBy>
  <cp:revision>69</cp:revision>
  <dcterms:created xsi:type="dcterms:W3CDTF">2008-03-14T08:47:21Z</dcterms:created>
  <dcterms:modified xsi:type="dcterms:W3CDTF">2012-02-14T17:09:14Z</dcterms:modified>
</cp:coreProperties>
</file>