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79" r:id="rId4"/>
    <p:sldId id="263" r:id="rId5"/>
    <p:sldId id="260" r:id="rId6"/>
    <p:sldId id="277" r:id="rId7"/>
    <p:sldId id="261" r:id="rId8"/>
    <p:sldId id="262" r:id="rId9"/>
    <p:sldId id="264" r:id="rId10"/>
    <p:sldId id="278" r:id="rId11"/>
    <p:sldId id="280" r:id="rId12"/>
    <p:sldId id="281" r:id="rId13"/>
    <p:sldId id="28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61" autoAdjust="0"/>
    <p:restoredTop sz="94660"/>
  </p:normalViewPr>
  <p:slideViewPr>
    <p:cSldViewPr snapToGrid="0">
      <p:cViewPr varScale="1">
        <p:scale>
          <a:sx n="75" d="100"/>
          <a:sy n="75" d="100"/>
        </p:scale>
        <p:origin x="1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762000" y="254001"/>
            <a:ext cx="10742612" cy="1346200"/>
          </a:xfrm>
        </p:spPr>
        <p:txBody>
          <a:bodyPr anchor="t">
            <a:normAutofit/>
          </a:bodyPr>
          <a:lstStyle/>
          <a:p>
            <a:pPr algn="ctr"/>
            <a:r>
              <a:rPr lang="bg-BG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Пловдивски университет „Паисий Хилендарски“</a:t>
            </a:r>
            <a:br>
              <a:rPr lang="bg-BG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Физико-технологичен факултет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905000" y="2872379"/>
            <a:ext cx="9599612" cy="1126283"/>
          </a:xfrm>
        </p:spPr>
        <p:txBody>
          <a:bodyPr anchor="ctr">
            <a:noAutofit/>
          </a:bodyPr>
          <a:lstStyle/>
          <a:p>
            <a:pPr algn="ctr"/>
            <a:r>
              <a:rPr lang="bg-BG" sz="35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11. Метрология и качество. Системи за управление на качеството на базата на </a:t>
            </a:r>
            <a:r>
              <a:rPr lang="en-US" sz="35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ISO 9000.</a:t>
            </a:r>
            <a:endParaRPr lang="bg-BG" sz="35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Подзаглавие 2"/>
          <p:cNvSpPr txBox="1">
            <a:spLocks/>
          </p:cNvSpPr>
          <p:nvPr/>
        </p:nvSpPr>
        <p:spPr>
          <a:xfrm>
            <a:off x="1905000" y="5399679"/>
            <a:ext cx="9599612" cy="11262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g-BG" sz="35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гл. ас. д-р Иван Бодуров</a:t>
            </a:r>
          </a:p>
        </p:txBody>
      </p:sp>
    </p:spTree>
    <p:extLst>
      <p:ext uri="{BB962C8B-B14F-4D97-AF65-F5344CB8AC3E}">
        <p14:creationId xmlns:p14="http://schemas.microsoft.com/office/powerpoint/2010/main" val="74426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397479" y="1409700"/>
            <a:ext cx="10472468" cy="5283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Принцип 7: „Вземане на решения основано на факти“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Принцип 8: „Взаимноизгодни отношения с доставчици“</a:t>
            </a:r>
          </a:p>
          <a:p>
            <a:pPr marL="0" indent="0" algn="just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bg-BG" sz="30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Стандартът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ISO 9000:2000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е своеобразно ръководство за организациите, които внедряват, прилагат и усъвършенстват системи за управление на качеството.</a:t>
            </a:r>
          </a:p>
        </p:txBody>
      </p:sp>
    </p:spTree>
    <p:extLst>
      <p:ext uri="{BB962C8B-B14F-4D97-AF65-F5344CB8AC3E}">
        <p14:creationId xmlns:p14="http://schemas.microsoft.com/office/powerpoint/2010/main" val="3921115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397479" y="1409700"/>
            <a:ext cx="10472468" cy="5283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Ключовите стъпки за осъществяване на непрекъснати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подоб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-рения се изразяват в следното: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Планиране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P (Plan)</a:t>
            </a:r>
          </a:p>
          <a:p>
            <a:pPr marL="0" indent="0" algn="just">
              <a:buNone/>
            </a:pPr>
            <a:r>
              <a:rPr lang="en-US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поставяне на целите и определяне на характеристиките, които подлежат на контрол;</a:t>
            </a:r>
          </a:p>
          <a:p>
            <a:pPr marL="0" indent="0" algn="just">
              <a:buNone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 определяне на методи, необходими да осъществяване на целите.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594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397479" y="1409700"/>
            <a:ext cx="10472468" cy="5283200"/>
          </a:xfrm>
        </p:spPr>
        <p:txBody>
          <a:bodyPr>
            <a:normAutofit/>
          </a:bodyPr>
          <a:lstStyle/>
          <a:p>
            <a:pPr algn="just"/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Действие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D (Do)</a:t>
            </a:r>
          </a:p>
          <a:p>
            <a:pPr marL="0" indent="0" algn="just">
              <a:buNone/>
            </a:pPr>
            <a:r>
              <a:rPr lang="en-US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събиране на данни за процеса съгласно установена методика;</a:t>
            </a:r>
          </a:p>
          <a:p>
            <a:pPr marL="0" indent="0" algn="just">
              <a:buNone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 реализация на процеса с планиране на подобрения.</a:t>
            </a:r>
          </a:p>
          <a:p>
            <a:pPr marL="0" indent="0" algn="just">
              <a:buNone/>
            </a:pPr>
            <a:endParaRPr lang="bg-BG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Проверка 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C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(Check)</a:t>
            </a:r>
            <a:endParaRPr lang="en-US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Има за цел да провери дали условията и резултатите от двата процеса, както и да даде оценка за извършеното.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936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397479" y="1409700"/>
            <a:ext cx="10472468" cy="5283200"/>
          </a:xfrm>
        </p:spPr>
        <p:txBody>
          <a:bodyPr>
            <a:normAutofit/>
          </a:bodyPr>
          <a:lstStyle/>
          <a:p>
            <a:pPr algn="just"/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Корекция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(Action)</a:t>
            </a:r>
          </a:p>
          <a:p>
            <a:pPr marL="0" indent="0" algn="just">
              <a:buNone/>
            </a:pPr>
            <a:r>
              <a:rPr lang="en-US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Представлява действие, основано на резултатите, получени при проверката. Това означава:</a:t>
            </a:r>
          </a:p>
          <a:p>
            <a:pPr marL="0" indent="0" algn="just">
              <a:buNone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 предприемане на бързи мерки, ако един процес се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откло-нява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от установения стандарт;</a:t>
            </a:r>
          </a:p>
          <a:p>
            <a:pPr marL="0" indent="0" algn="just">
              <a:buNone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- анализ, идентификация и премахване на причините за отклоненията, вземане на мерки за предотвратяване на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пов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-торно появяване на отклонението;</a:t>
            </a:r>
          </a:p>
          <a:p>
            <a:pPr marL="0" indent="0" algn="just">
              <a:buNone/>
            </a:pP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 предприемане на мерки за подобряване на </a:t>
            </a:r>
            <a:r>
              <a:rPr lang="bg-BG" sz="300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цялостния процес.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456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73200" y="1206500"/>
            <a:ext cx="102743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Какво е качество?</a:t>
            </a:r>
          </a:p>
          <a:p>
            <a:pPr marL="0" indent="0" algn="ctr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Качество –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степен, до която съвкупността от присъщи характеристики удовлетворяват изискванията на потребите-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лите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Качеството не е абсолютно!</a:t>
            </a:r>
          </a:p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Изискванията на клиентите и характеристиките на продукти-те се променят с времето.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264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73200" y="1206500"/>
            <a:ext cx="10274300" cy="5486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Управление на качеството. Системи за управление на качеството.</a:t>
            </a:r>
          </a:p>
          <a:p>
            <a:pPr marL="0" indent="0" algn="ctr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Управлението на качеството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представлява съвкупност от координирани дейности за насочване и контрол на една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ор-ганизация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по отношение на качеството.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Управлението на качеството включва създаване на политика и цели по качеството, планиране на качеството, управление на качеството, осигуряване на качеството и подобряване на качеството.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451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73200" y="469900"/>
            <a:ext cx="10274300" cy="6223000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Политика на качеството –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изразява общите намерения на организацията по отношение на качеството, изразени от ней-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ното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висше ръководство.</a:t>
            </a:r>
          </a:p>
          <a:p>
            <a:pPr algn="just">
              <a:buFontTx/>
              <a:buChar char="-"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Планиране на качеството –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част от управление на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качест-вото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насочена към определяне на целите по качеството, определяне на процесите за създаването на продукта и съответните ресурси.</a:t>
            </a:r>
          </a:p>
          <a:p>
            <a:pPr algn="just">
              <a:buFontTx/>
              <a:buChar char="-"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Осигуряване на качеството –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създава увереност, че зададе-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ните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изисквания към качеството ще бъдат изпълнени. Това се осъществява чрез измерване, анализ и подобряване, като непрекъснато се събира информация за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удовлетворе-ността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на клиентите.</a:t>
            </a: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298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73200" y="1206500"/>
            <a:ext cx="10274300" cy="5486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Принципи за управление на качеството</a:t>
            </a:r>
          </a:p>
          <a:p>
            <a:pPr marL="0" indent="0" algn="ctr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 тези принципи се основават стандартите за системите за управление на качеството от серия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ISO 9000:2000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Те са: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Принцип 1: Насоченост към клиента;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Принцип 2: Лидерство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Принцип 3: Приобщаване на хората;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Принцип 4: Процесен подход;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Принцип 5: Системен подход на управление;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581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73200" y="1206500"/>
            <a:ext cx="102743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Принципи за управление на качеството</a:t>
            </a:r>
          </a:p>
          <a:p>
            <a:pPr marL="0" indent="0" algn="ctr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Принцип 6: Непрекъснато подобряване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Принцип 7: Вземане на решение, основано на факти;</a:t>
            </a:r>
          </a:p>
          <a:p>
            <a:pPr algn="just">
              <a:buFontTx/>
              <a:buChar char="-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Принцип 8: Взаимно изгодни отношения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145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73199" y="139700"/>
            <a:ext cx="10310483" cy="65786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Принцип 1: „Насоченост към клиента“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Организациите зависят от своите клиенти и затова трябва да разбират настоящите и бъдещите им потребности, да спазват техните изисквания и да се стремят да надминат очакванията им.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Принцип 2: Лидерство</a:t>
            </a:r>
          </a:p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Лидерите създават единство на целите и ориентацията на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ор-ганизицията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 Те трябва да създават и поддържат вътрешна среда, в която хората да бъдат най-пълно приобщени, чрез ангажираност и мотивация за постигането на целите на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орга-низацията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758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552755" y="1"/>
            <a:ext cx="10385245" cy="66682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Принцип 3: „Приобщаване на хората“</a:t>
            </a:r>
          </a:p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Качеството се създава от хората в организацията, а не от ней-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ните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финансови, технически и технологични възможности. Хората от всички равнища представляват същността на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орга-низацията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 тяхното пълно приобщаване дава възможност техните способности да бъдат използвани в полза на органи-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зацията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Принцип 4: „Процесен подход“</a:t>
            </a:r>
          </a:p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Желаният резултат се постига по-ефективно, когато дейности-те и свързаните с тях ресурси се управляват като процес.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962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397479" y="1409700"/>
            <a:ext cx="10472468" cy="5283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Принцип 5: „Системен подход на управление“</a:t>
            </a:r>
          </a:p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Идентификацията, разбирането и управлението на взаимно-свързаните процеси като една система допринася за ефектив-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ността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ефекасността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на организацията за постигане на цели-те ѝ. 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Принцип 6: „Непрекъснато подобряване“</a:t>
            </a:r>
          </a:p>
          <a:p>
            <a:pPr marL="0" indent="0" algn="just">
              <a:buNone/>
            </a:pP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Непрекънатото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подобряване на постиженията на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огранизация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-та като цяло трябва да бъде постоянна цел.</a:t>
            </a:r>
          </a:p>
        </p:txBody>
      </p:sp>
    </p:spTree>
    <p:extLst>
      <p:ext uri="{BB962C8B-B14F-4D97-AF65-F5344CB8AC3E}">
        <p14:creationId xmlns:p14="http://schemas.microsoft.com/office/powerpoint/2010/main" val="2311548468"/>
      </p:ext>
    </p:extLst>
  </p:cSld>
  <p:clrMapOvr>
    <a:masterClrMapping/>
  </p:clrMapOvr>
</p:sld>
</file>

<file path=ppt/theme/theme1.xml><?xml version="1.0" encoding="utf-8"?>
<a:theme xmlns:a="http://schemas.openxmlformats.org/drawingml/2006/main" name="Загатване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704</TotalTime>
  <Words>575</Words>
  <Application>Microsoft Office PowerPoint</Application>
  <PresentationFormat>Широк екран</PresentationFormat>
  <Paragraphs>69</Paragraphs>
  <Slides>13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Загатване</vt:lpstr>
      <vt:lpstr>Пловдивски университет „Паисий Хилендарски“ Физико-технологичен факултет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Пловдивски университет „Паисий Хилендарски“ Физико-технологичен факултет</dc:title>
  <dc:creator>Потребител на Windows</dc:creator>
  <cp:lastModifiedBy>Потребител на Windows</cp:lastModifiedBy>
  <cp:revision>69</cp:revision>
  <dcterms:created xsi:type="dcterms:W3CDTF">2019-09-03T08:41:51Z</dcterms:created>
  <dcterms:modified xsi:type="dcterms:W3CDTF">2019-09-06T06:29:47Z</dcterms:modified>
</cp:coreProperties>
</file>