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9. Законов контрол на средствата за измерване. Одобряване на типа.</a:t>
            </a: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 на типа на средство за измерване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Одобряването на типа на средството за измерване е решение със законов характер. Това решение се взема на основа на протокола от оценяването, когато типът на средството за из-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удовлетворява изискванията на нормативните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акто-ве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Одобряването на типа е за: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произведени средства за измерване в етап на разработка;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внесени без удостоверение;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модифицирани и допълнени средства за измерване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0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Проверка на средството за измерване. Видове проверки.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Проверка на средството за измерване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процедура, която включва изследването, маркиране или издаване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сертифи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-кат, чрез който се потвърждава, че средството за измерване изпълнява изискванията на нормативните актове.</a:t>
            </a:r>
            <a:endParaRPr lang="bg-BG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Проверките са няколко вида:</a:t>
            </a:r>
          </a:p>
          <a:p>
            <a:pPr algn="just">
              <a:buFontTx/>
              <a:buChar char="-"/>
            </a:pP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извадкова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проверка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първоначална проверка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последваща проверка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задължителна периодична проверка;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2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Извадкова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проверка –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проверка на еднородна партида от средства за измерване, основани на резултати от изследване на статистически подходящ брой образци, избрани случайно от идентифицирана партида;</a:t>
            </a: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Първоначална проверка –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проверка на средство за измерва-не, което не е проверявано преди това;</a:t>
            </a: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Последваща проверка –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всяка проверка на средството за из-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след първоначалната проверка, която може и включ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ва: задължителна периодична проверка и проверка след ремонт;</a:t>
            </a: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Задължителна периодична проверка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проверка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средст-вото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което се извършва периодично, пре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 опре-делени интервали в съответствие с установени процедури.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0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Целта на първоначалната проверка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 пускането на пазара на средства за измерване и/или пускането им в действие, като при нея се проверява: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наличие на знаци от контрол, означения и други;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съответствие на техническите характеристики и тяхното влияние върху метрологичните характеристики при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нор-мални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условия на работа;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метрологични свойства и максимално допустими грешки на изследваното средство за измерване;</a:t>
            </a:r>
          </a:p>
        </p:txBody>
      </p:sp>
    </p:spTree>
    <p:extLst>
      <p:ext uri="{BB962C8B-B14F-4D97-AF65-F5344CB8AC3E}">
        <p14:creationId xmlns:p14="http://schemas.microsoft.com/office/powerpoint/2010/main" val="1294770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Последващите проверки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се извършват за да потвърдят, че средствата за измерване,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които са в експлоатация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отговарят на законовите изисквания;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Последващата проверка след ремонт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има за цел да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потвър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-ди съответствието на средството за измерване след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провеж-дане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ремонта със законовите изисквания.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Последваща задължителна периодична проверка –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извър-шва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периодично на определени интервали в съответствие с процедура.</a:t>
            </a:r>
            <a:endParaRPr lang="bg-BG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0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практиката има случаи, когато средството за измерване не отговаря на законовите изисквания. В тези случаи се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забра-</a:t>
            </a:r>
            <a:r>
              <a:rPr lang="bg-BG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нява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неговото използване.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Забрана за използване на средство за измерване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решение, което определя, че дадено средство не удовлетворява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изиск-ванията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 проверка и се забранява неговото използване за приложения изискващи проверка.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Официално удостоверение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всяка проверка най-често е маркиране, в най-общ случай, или издаване на сертификат.</a:t>
            </a:r>
            <a:endParaRPr lang="bg-BG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41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Удостоверяването на съответствието на средствата за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измер-ване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със съществуващите изисквания се извършва с поставя-не на законно установена маркировка:</a:t>
            </a: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маркировка за оценяване на съответствие със съществува-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щите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изисквания –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знакът „СЕ“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допълнителна метрологична маркировка – главна буква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„М“ и последните две цифри на годината на поставянето оградени в правоъгълник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идентификационен номер на съответния орган, извършил оценяването, който следва маркировката за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съотвествие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допълнителната метрологична маркировка.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64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Метрологичен надзор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Метрологичният надзор е контрол, който се прилага при производството, внос, монтаж, употреба, поддържане и ремонт на средствата за измерване за да се провери спазва-нето на закона и наредбите на метрологията.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Той включва и контрол върху правилното обозначаване на величините, съдържащото се количество на предварително опаковани продукти.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87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Метрологичен надзор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Метрологичният надзор обхваща: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надзор на използването на законовите единици;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надзор на пазара на средствата за измерване, подлежащи на законов контрол;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надзор на предварително опакованите продукти;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надзор на системите за качество, изисквани от норматив-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метрологични актове.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спазването на разпоредбите на метрологичните актове.</a:t>
            </a:r>
          </a:p>
        </p:txBody>
      </p:sp>
    </p:spTree>
    <p:extLst>
      <p:ext uri="{BB962C8B-B14F-4D97-AF65-F5344CB8AC3E}">
        <p14:creationId xmlns:p14="http://schemas.microsoft.com/office/powerpoint/2010/main" val="2976032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Метрологичен надзор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Метрологичният </a:t>
            </a:r>
            <a:r>
              <a:rPr lang="bg-BG" sz="30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надзор обхваща и </a:t>
            </a:r>
            <a:r>
              <a:rPr lang="bg-BG" sz="30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лицата</a:t>
            </a:r>
            <a:r>
              <a:rPr lang="bg-BG" sz="30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които: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използват единици за измерване;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произвеждат или внасят средства за измерване;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използват средства за измерване;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ремонтират средства за измерване;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опълномощени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извършват проверка;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произвеждат, внасят и/или внасят предварително опакова-ни продукти или бутилки.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8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Законов метрологичен контрол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Законова метрология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частта от метрологията, която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обхва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-ща дейностите, произтичащи от изискванията на норматив-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актове, и която се отнася до измерването, до единиците за измерване, методите и средствата за измерване,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извърш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-вани от компетентните органи.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контрол върху измерванията, определен със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задължител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-ни разпоредби;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гарантиране на висока степен на доверие в резултатите;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защита на потребителя в области с изключително важно значение за него.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9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Целта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законовата метрология е да се гарантира сигурност, качество на живот на обществото и на отделния индивид, за-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щитавайки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го от неверни резултати от измервания.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Доверието в резултат от измерванията в областта 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-вата метрология се осигурява чрез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контрол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извършван от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не-зависими и компетентни органи.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8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199" y="1206500"/>
            <a:ext cx="10310483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Обхватът на измерванията, които се включват в законовата метрология зависи от: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потенциалните възможности за възникване на конфликт на интереси при обмена на резултати от измервания;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необходимост от намеса на компетентните органи, които са независими при вземането на решения, свързани с на-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ционални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обществени интереси;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способността на отделния потребител за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замостоятелна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защита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традициите на дадена страна.</a:t>
            </a:r>
          </a:p>
        </p:txBody>
      </p:sp>
    </p:spTree>
    <p:extLst>
      <p:ext uri="{BB962C8B-B14F-4D97-AF65-F5344CB8AC3E}">
        <p14:creationId xmlns:p14="http://schemas.microsoft.com/office/powerpoint/2010/main" val="177775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52755" y="1388853"/>
            <a:ext cx="10385245" cy="52793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Законовата метрология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включва следните основни дейности: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установяване на законови изисквания;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контрол / оценяване на съответствие на продукти и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дейнос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-ти, които са в регулираната с нормативни актове области;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осигуряване на необходимата инфраструктура за правилни измервания.</a:t>
            </a:r>
          </a:p>
        </p:txBody>
      </p:sp>
    </p:spTree>
    <p:extLst>
      <p:ext uri="{BB962C8B-B14F-4D97-AF65-F5344CB8AC3E}">
        <p14:creationId xmlns:p14="http://schemas.microsoft.com/office/powerpoint/2010/main" val="23929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79" y="232913"/>
            <a:ext cx="10472468" cy="6459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Законов контрол на средствата за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</a:t>
            </a:r>
          </a:p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(класически подход)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Законовият контрол на средствата за измерване е общ термин,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обхващаш метрологичните дейности, на които се подлагат средствата за измерване в областта на законовата метрология.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Например: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 на типа на средството за измерване;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проверка на средството за измерване.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повечето видове средства за измерване законовият контрол на средствата за измерване обхваща някои основни метрологични свойства: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максимално допустими грешки при проверка и по време на експлоатация;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чувствителност на външни влияния;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устойчивост за запазване на свойствата за определен период и за период по-голям от определения;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електромагнитна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съвреместимост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устойчивост на повреждане и износване;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периоди на първоначална и периодични проверки;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други специфични устройства.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0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 на типа на средство за измерване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Одобряването на типа на средството за измерване е решение със законов характер. Това решение се взема на основа на протокола от оценяването, когато типът на средството за из-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удовлетворява изискванията на нормативните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акто-ве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Одобряването на типа е за: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произведени средства за измерване в етап на разработка;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внесени без удостоверение;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модифицирани и допълнени средства за измерване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62790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660</TotalTime>
  <Words>1094</Words>
  <Application>Microsoft Office PowerPoint</Application>
  <PresentationFormat>Широк екран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Потребител на Windows</cp:lastModifiedBy>
  <cp:revision>64</cp:revision>
  <dcterms:created xsi:type="dcterms:W3CDTF">2019-09-03T08:41:51Z</dcterms:created>
  <dcterms:modified xsi:type="dcterms:W3CDTF">2019-09-06T05:41:31Z</dcterms:modified>
</cp:coreProperties>
</file>