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3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1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m.government.bg/bg/view/v-pomosht-na-metrologa/metodiki-za-proverk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762000" y="254001"/>
            <a:ext cx="10742612" cy="1346200"/>
          </a:xfrm>
        </p:spPr>
        <p:txBody>
          <a:bodyPr anchor="t">
            <a:normAutofit/>
          </a:bodyPr>
          <a:lstStyle/>
          <a:p>
            <a:pPr algn="ctr"/>
            <a:r>
              <a:rPr lang="bg-BG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Пловдивски университет „Паисий Хилендарски“</a:t>
            </a:r>
            <a:br>
              <a:rPr lang="bg-BG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Физико-технологичен факултет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905000" y="2872379"/>
            <a:ext cx="9599612" cy="1126283"/>
          </a:xfrm>
        </p:spPr>
        <p:txBody>
          <a:bodyPr anchor="ctr">
            <a:noAutofit/>
          </a:bodyPr>
          <a:lstStyle/>
          <a:p>
            <a:pPr algn="ctr"/>
            <a:r>
              <a:rPr lang="bg-BG" sz="35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bg-BG" sz="35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bg-BG" sz="35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Калибриране</a:t>
            </a:r>
            <a:r>
              <a:rPr lang="bg-BG" sz="35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sz="35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Подзаглавие 2"/>
          <p:cNvSpPr txBox="1">
            <a:spLocks/>
          </p:cNvSpPr>
          <p:nvPr/>
        </p:nvSpPr>
        <p:spPr>
          <a:xfrm>
            <a:off x="1905000" y="5399679"/>
            <a:ext cx="9599612" cy="11262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g-BG" sz="35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гл. ас. д-р Иван Бодуров</a:t>
            </a:r>
          </a:p>
        </p:txBody>
      </p:sp>
    </p:spTree>
    <p:extLst>
      <p:ext uri="{BB962C8B-B14F-4D97-AF65-F5344CB8AC3E}">
        <p14:creationId xmlns:p14="http://schemas.microsoft.com/office/powerpoint/2010/main" val="74426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663700" y="88900"/>
            <a:ext cx="10274300" cy="6553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Напълно </a:t>
            </a: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охарактеризирани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доказано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контролирани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пред-</a:t>
            </a: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назначени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/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оценка 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качеството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други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процедури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цел </a:t>
            </a: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сравнява-нето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им;</a:t>
            </a:r>
          </a:p>
          <a:p>
            <a:pPr algn="just"/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охарактеризиране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сравнителни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материали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включител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-но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сравнителни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образци</a:t>
            </a:r>
            <a:endParaRPr lang="ru-RU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определяне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референтни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стойности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ru-RU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Неопределеността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резултатите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една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референтна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проце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-дура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трябва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да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бъде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адекватно оценена и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подходяща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предвидената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употреба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978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663700" y="406400"/>
            <a:ext cx="10274300" cy="62357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Съгласно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това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определение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референтните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процедури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могат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да се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използват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за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валидиране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други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процедури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измерване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или </a:t>
            </a: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изпитва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-не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които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се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използват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подобни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цели и за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оценяване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тяхната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неопределеност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определяне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референтни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стойности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характеристиките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материали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които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могат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да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бъдат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събирани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справочници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или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бази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данни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или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референтни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стойности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които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са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включени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като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сравнителен материал или сравнителен образец.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919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663700" y="406400"/>
            <a:ext cx="10274300" cy="62357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Как се </a:t>
            </a:r>
            <a:r>
              <a:rPr lang="ru-RU" sz="30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извършва</a:t>
            </a: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калибриране</a:t>
            </a: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sz="30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метрологична</a:t>
            </a: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проверка?</a:t>
            </a:r>
          </a:p>
          <a:p>
            <a:pPr marL="0" indent="0" algn="ctr">
              <a:buNone/>
            </a:pPr>
            <a:endParaRPr lang="ru-RU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ru-RU" sz="30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Списък 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на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утвърдените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 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методики</a:t>
            </a:r>
          </a:p>
          <a:p>
            <a:pPr marL="0" indent="0" algn="ctr">
              <a:buNone/>
            </a:pP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за 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проверка на средства за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измерване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364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73200" y="1206500"/>
            <a:ext cx="10274300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30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Калибрация</a:t>
            </a:r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с</a:t>
            </a: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ъвкупност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от действия,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които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при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определени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условия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установяват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зависимостта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между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стойностите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величината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показани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от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измервателен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уред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или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измервателна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система или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стойностите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представени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от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мярка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или сравнителен материал и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съответните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стойности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реализирани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от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еталоните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u-RU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ru-RU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Резултатите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от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калибриране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се представят в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свидетелство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(сертификат) от </a:t>
            </a: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калибриране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264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73200" y="1206500"/>
            <a:ext cx="10274300" cy="5486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Много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често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не се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прави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разлика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между </a:t>
            </a:r>
            <a:r>
              <a:rPr lang="ru-RU" sz="30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калибриране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проверка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 При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калибрирането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се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доказват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метрологичните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характеристики на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уреда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при точно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определени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условия,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които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се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декларират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в документа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издаден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от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лабораторията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която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го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е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калибрирала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свидетелство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калибриране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). В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резултат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това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измерване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се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получава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калибрационен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коефициент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или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калибрационен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фактор, чрез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който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умножавайки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по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показанието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уреда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се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получава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действителната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стойност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от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измерването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u-RU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ru-RU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ru-RU" sz="30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Изготвя</a:t>
            </a: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се протокол и се </a:t>
            </a:r>
            <a:r>
              <a:rPr lang="ru-RU" sz="30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залепва</a:t>
            </a:r>
            <a:r>
              <a:rPr lang="ru-RU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стикер</a:t>
            </a:r>
            <a:r>
              <a:rPr lang="ru-RU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върху</a:t>
            </a:r>
            <a:r>
              <a:rPr lang="ru-RU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уреда</a:t>
            </a:r>
            <a:r>
              <a:rPr lang="ru-RU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30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който</a:t>
            </a:r>
            <a:r>
              <a:rPr lang="ru-RU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доказва</a:t>
            </a:r>
            <a:r>
              <a:rPr lang="ru-RU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че е проверен. </a:t>
            </a: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298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73200" y="1206500"/>
            <a:ext cx="10274300" cy="5486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Всеки измервателен уред се нуждае от поддръжка, обслужване и техническа проверка дали той е изправен!</a:t>
            </a:r>
          </a:p>
          <a:p>
            <a:pPr marL="0" indent="0" algn="ctr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 течение на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времето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използването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възможностите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инструментите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се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влошават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поради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застаряване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компоненти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или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неправилна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употреба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Тези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промените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предизвикват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намаляване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точността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резултатите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от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измерването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ctr">
              <a:buNone/>
            </a:pPr>
            <a:endParaRPr lang="ru-RU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Това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означава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че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очакваната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точност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измервателен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уред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е ограничена до определен период от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време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581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73200" y="1206500"/>
            <a:ext cx="102743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Ето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защо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почти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всички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производители на </a:t>
            </a: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измервателни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уреди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определят срок на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валидност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определени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гранични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стойности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точност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измерванията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отделните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параметри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 за период от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една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година, и само по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изключение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до две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години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ctr">
              <a:buNone/>
            </a:pPr>
            <a:endParaRPr lang="ru-RU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Въпреки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че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тези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промени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drift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 не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могат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да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бъдат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избегнати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те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могат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да се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открият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време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да се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коригират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математически или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настроени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чрез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калибриране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758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663700" y="2870200"/>
            <a:ext cx="10274300" cy="6477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Колко често трябва да се прави калибриране?</a:t>
            </a: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962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473200" y="1206500"/>
            <a:ext cx="102743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Четири са основните причини, за да калибрираме средство за измерване:</a:t>
            </a:r>
          </a:p>
          <a:p>
            <a:pPr marL="0" indent="0" algn="ctr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Да се установи и демонстрира проследимост.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Да се осигури, че отчетените от средството за измерване стойности са в съответствие с други измервания.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Да се определи точността на отчитане на средството за измерване.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Да се установи надеждност на средството за измерване, т. е. да имаме доверие на получения резултат.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548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663700" y="88900"/>
            <a:ext cx="10274300" cy="55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Проследимост на измерванията</a:t>
            </a:r>
          </a:p>
          <a:p>
            <a:pPr marL="0" indent="0" algn="ctr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Картина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8565" y="673517"/>
            <a:ext cx="6604569" cy="6197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106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663700" y="660400"/>
            <a:ext cx="10274300" cy="59817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Референтни процедури</a:t>
            </a:r>
          </a:p>
          <a:p>
            <a:pPr marL="0" indent="0" algn="ctr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Референтните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процедури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или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методи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могат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да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бъдат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определени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като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процедури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за:</a:t>
            </a:r>
          </a:p>
          <a:p>
            <a:pPr marL="0" indent="0" algn="just">
              <a:buNone/>
            </a:pPr>
            <a:endParaRPr lang="ru-RU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Изпитване</a:t>
            </a:r>
            <a:endParaRPr lang="ru-RU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ru-RU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Измерване</a:t>
            </a:r>
            <a:endParaRPr lang="ru-RU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ru-RU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Анализи</a:t>
            </a:r>
            <a:endParaRPr lang="ru-RU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ru-RU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885383"/>
      </p:ext>
    </p:extLst>
  </p:cSld>
  <p:clrMapOvr>
    <a:masterClrMapping/>
  </p:clrMapOvr>
</p:sld>
</file>

<file path=ppt/theme/theme1.xml><?xml version="1.0" encoding="utf-8"?>
<a:theme xmlns:a="http://schemas.openxmlformats.org/drawingml/2006/main" name="Загатване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551</TotalTime>
  <Words>529</Words>
  <Application>Microsoft Office PowerPoint</Application>
  <PresentationFormat>Широк екран</PresentationFormat>
  <Paragraphs>50</Paragraphs>
  <Slides>12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Загатване</vt:lpstr>
      <vt:lpstr>Пловдивски университет „Паисий Хилендарски“ Физико-технологичен факултет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Пловдивски университет „Паисий Хилендарски“ Физико-технологичен факултет</dc:title>
  <dc:creator>Потребител на Windows</dc:creator>
  <cp:lastModifiedBy>Потребител на Windows</cp:lastModifiedBy>
  <cp:revision>53</cp:revision>
  <dcterms:created xsi:type="dcterms:W3CDTF">2019-09-03T08:41:51Z</dcterms:created>
  <dcterms:modified xsi:type="dcterms:W3CDTF">2019-09-05T06:11:41Z</dcterms:modified>
</cp:coreProperties>
</file>