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7" r:id="rId7"/>
    <p:sldId id="266" r:id="rId8"/>
    <p:sldId id="263" r:id="rId9"/>
    <p:sldId id="264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62000" y="254001"/>
            <a:ext cx="10742612" cy="1346200"/>
          </a:xfrm>
        </p:spPr>
        <p:txBody>
          <a:bodyPr anchor="t">
            <a:normAutofit/>
          </a:bodyPr>
          <a:lstStyle/>
          <a:p>
            <a:pPr algn="ctr"/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Пловдивски университет „Паисий Хилендарски“</a:t>
            </a:r>
            <a:b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Физико-технологичен факултет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905000" y="2872379"/>
            <a:ext cx="9599612" cy="1126283"/>
          </a:xfrm>
        </p:spPr>
        <p:txBody>
          <a:bodyPr anchor="ctr">
            <a:noAutofit/>
          </a:bodyPr>
          <a:lstStyle/>
          <a:p>
            <a:pPr algn="ctr"/>
            <a:r>
              <a:rPr lang="bg-BG" sz="3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3. Величини и единици за измерване. Фундаментални физични </a:t>
            </a:r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конста</a:t>
            </a:r>
            <a:r>
              <a:rPr lang="bg-BG" sz="3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ти</a:t>
            </a:r>
            <a:r>
              <a:rPr lang="bg-BG" sz="3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Подзаглавие 2"/>
          <p:cNvSpPr txBox="1">
            <a:spLocks/>
          </p:cNvSpPr>
          <p:nvPr/>
        </p:nvSpPr>
        <p:spPr>
          <a:xfrm>
            <a:off x="1905000" y="5399679"/>
            <a:ext cx="9599612" cy="112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g-BG" sz="35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гл. ас. д-р Иван Бодуров</a:t>
            </a:r>
          </a:p>
        </p:txBody>
      </p:sp>
    </p:spTree>
    <p:extLst>
      <p:ext uri="{BB962C8B-B14F-4D97-AF65-F5344CB8AC3E}">
        <p14:creationId xmlns:p14="http://schemas.microsoft.com/office/powerpoint/2010/main" val="7442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774700"/>
            <a:ext cx="10782300" cy="591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Уравнения за размерностите на физичните величини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Използваните уравнения в областта на физиката са 3 типа: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физическите величини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като характеристики на телата, веществата и явленията чрез физични закони.</a:t>
            </a:r>
          </a:p>
          <a:p>
            <a:pPr marL="0" indent="0" algn="just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размерностите на единиците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физическите величини;</a:t>
            </a:r>
          </a:p>
          <a:p>
            <a:pPr marL="0" indent="0" algn="just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числените стойности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физичните величини.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28700" y="774700"/>
            <a:ext cx="11023600" cy="591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Фундаментална физична константа</a:t>
            </a:r>
          </a:p>
          <a:p>
            <a:pPr marL="0" indent="0" algn="ctr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Физична константа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понякога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фундаментална физична константа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универсална физична константа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 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физична величина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за коя-то се смята, че е универсална по природа и стойността ѝ е постоянна във времето.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774700"/>
            <a:ext cx="10782300" cy="591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Фундаментални физични константи</a:t>
            </a:r>
          </a:p>
          <a:p>
            <a:pPr marL="0" indent="0" algn="ctr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Абсолютна нула – 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Константа на Планк – 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Скорост на светлината във вакуум – 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Константа на Болцман –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Земно ускорение –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Число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Авогадро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Заряд на електрона –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Маса на електрона – </a:t>
            </a:r>
          </a:p>
          <a:p>
            <a:pPr algn="just">
              <a:buFontTx/>
              <a:buChar char="-"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1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16406" y="234483"/>
            <a:ext cx="8911687" cy="810990"/>
          </a:xfrm>
        </p:spPr>
        <p:txBody>
          <a:bodyPr anchor="ctr">
            <a:normAutofit/>
          </a:bodyPr>
          <a:lstStyle/>
          <a:p>
            <a:pPr algn="ctr"/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Величини и единици за измерване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206500"/>
            <a:ext cx="107823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основни групи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физически величини в съвременната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метроло-гия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приемат следните: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величини за пространство и време;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механични величини;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електрични и магнитни величини;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топлинни величини;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оптични величини.</a:t>
            </a:r>
          </a:p>
        </p:txBody>
      </p:sp>
    </p:spTree>
    <p:extLst>
      <p:ext uri="{BB962C8B-B14F-4D97-AF65-F5344CB8AC3E}">
        <p14:creationId xmlns:p14="http://schemas.microsoft.com/office/powerpoint/2010/main" val="27092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98474" y="1206500"/>
            <a:ext cx="9064925" cy="5308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Единиците на физичните величини биват: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основни, допълнителни и производни;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кратни и дробни;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системни и извънсистемни;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непрепоръчителни;</a:t>
            </a:r>
          </a:p>
        </p:txBody>
      </p:sp>
    </p:spTree>
    <p:extLst>
      <p:ext uri="{BB962C8B-B14F-4D97-AF65-F5344CB8AC3E}">
        <p14:creationId xmlns:p14="http://schemas.microsoft.com/office/powerpoint/2010/main" val="167932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16657" y="207033"/>
            <a:ext cx="10246743" cy="659058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Основните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единици за физичните величини се въвеждат посредством основните физични явления.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система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основните величини са 7 на брой: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метър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[m]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като единица за дължина;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килограм </a:t>
            </a:r>
            <a:r>
              <a:rPr lang="el-GR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kg]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като единица за маса;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секунда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[s]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като единица за време;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ампер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[A]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като единица за големина на тока;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келвин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[K]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като единица за термодинамична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температу-ра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мол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[mol]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като единица за количество вещество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кандела </a:t>
            </a:r>
            <a:r>
              <a:rPr lang="el-GR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cd]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като единица са интензитет на светлината. </a:t>
            </a:r>
          </a:p>
        </p:txBody>
      </p:sp>
    </p:spTree>
    <p:extLst>
      <p:ext uri="{BB962C8B-B14F-4D97-AF65-F5344CB8AC3E}">
        <p14:creationId xmlns:p14="http://schemas.microsoft.com/office/powerpoint/2010/main" val="34677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08030" y="1511300"/>
            <a:ext cx="1025537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Допълнителните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единици са две: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радиан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rad]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- като единица за плосък ъгъл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стерадиан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sr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] - 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като единица за пространствен ъгъл.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Производните единици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дефинират чрез основните и допълнителните единици с помощта на подходящи уравнения.</a:t>
            </a:r>
          </a:p>
        </p:txBody>
      </p:sp>
    </p:spTree>
    <p:extLst>
      <p:ext uri="{BB962C8B-B14F-4D97-AF65-F5344CB8AC3E}">
        <p14:creationId xmlns:p14="http://schemas.microsoft.com/office/powerpoint/2010/main" val="40047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08030" y="177800"/>
            <a:ext cx="10255370" cy="65151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Често употребявани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производни единици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система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са:</a:t>
            </a:r>
            <a:endParaRPr lang="en-US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 сила – Нютон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[N]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енергия – Джаул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[J]</a:t>
            </a:r>
          </a:p>
          <a:p>
            <a:pPr algn="just">
              <a:buFontTx/>
              <a:buChar char="-"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 мощност – Ват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[W]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електричен заряд – Кулон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[C]</a:t>
            </a:r>
          </a:p>
          <a:p>
            <a:pPr algn="just">
              <a:buFontTx/>
              <a:buChar char="-"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 напрежение </a:t>
            </a:r>
            <a:r>
              <a:rPr lang="el-GR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Волт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[V]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електрическо съпротивление – Ом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l-GR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капацитет –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Фарад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[Φ]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магнитна индукция – Тесла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[T]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налягане – Паскал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[P]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276045"/>
            <a:ext cx="10071100" cy="6416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Електрически величини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Количество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електричество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C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Обемна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плътност на зарядите –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C/m</a:t>
            </a:r>
            <a:r>
              <a:rPr lang="en-US" sz="3000" baseline="30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algn="just">
              <a:buFontTx/>
              <a:buChar char="-"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овърхностна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плътност на зарядите –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C/m</a:t>
            </a:r>
            <a:r>
              <a:rPr lang="el-GR" sz="3000" baseline="30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l-GR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апацитет –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Напрежение –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  <a:p>
            <a:pPr algn="just">
              <a:buFontTx/>
              <a:buChar char="-"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иелектрична проницаемост –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F/m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Електричен ток – А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Електрично съпротивление – </a:t>
            </a:r>
            <a:r>
              <a:rPr lang="el-GR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Електрична проводимост -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l-GR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endParaRPr lang="el-GR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2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337094"/>
            <a:ext cx="10782300" cy="53558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Извънсистемни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единици, които могат да се използват </a:t>
            </a:r>
            <a:r>
              <a:rPr lang="bg-BG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едновре-менно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със система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SI: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разстояние –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ангстрьом, морска миля, светлинна година ...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време 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минута, час, денонощие</a:t>
            </a:r>
          </a:p>
          <a:p>
            <a:pPr algn="just"/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скорост –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km/h, mi/h</a:t>
            </a:r>
          </a:p>
          <a:p>
            <a:pPr algn="just"/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тегло –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тон, карат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обем –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литър;</a:t>
            </a:r>
          </a:p>
          <a:p>
            <a:pPr algn="just"/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енергия 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kW/h</a:t>
            </a:r>
          </a:p>
          <a:p>
            <a:pPr algn="just"/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налягане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atm, bar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511300"/>
            <a:ext cx="107823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Някои единици, които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 се препоръчват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употреба:</a:t>
            </a: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калория, тор, килограм-сила и други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Има и една последна група единици, които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 се препоръчват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но се използват 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практика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микрон, ангстрьом, цол, мил, </a:t>
            </a:r>
            <a:r>
              <a:rPr lang="bg-BG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дюм</a:t>
            </a: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(дюйм)</a:t>
            </a:r>
          </a:p>
        </p:txBody>
      </p:sp>
    </p:spTree>
    <p:extLst>
      <p:ext uri="{BB962C8B-B14F-4D97-AF65-F5344CB8AC3E}">
        <p14:creationId xmlns:p14="http://schemas.microsoft.com/office/powerpoint/2010/main" val="121406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408</TotalTime>
  <Words>588</Words>
  <Application>Microsoft Office PowerPoint</Application>
  <PresentationFormat>Широк екран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Загатване</vt:lpstr>
      <vt:lpstr>Пловдивски университет „Паисий Хилендарски“ Физико-технологичен факултет</vt:lpstr>
      <vt:lpstr>Величини и единици за измерване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Пловдивски университет „Паисий Хилендарски“ Физико-технологичен факултет</dc:title>
  <dc:creator>Потребител на Windows</dc:creator>
  <cp:lastModifiedBy>Потребител на Windows</cp:lastModifiedBy>
  <cp:revision>37</cp:revision>
  <dcterms:created xsi:type="dcterms:W3CDTF">2019-09-03T08:41:51Z</dcterms:created>
  <dcterms:modified xsi:type="dcterms:W3CDTF">2019-09-04T08:00:55Z</dcterms:modified>
</cp:coreProperties>
</file>